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4" r:id="rId3"/>
  </p:sldMasterIdLst>
  <p:notesMasterIdLst>
    <p:notesMasterId r:id="rId22"/>
  </p:notesMasterIdLst>
  <p:sldIdLst>
    <p:sldId id="256" r:id="rId4"/>
    <p:sldId id="257" r:id="rId5"/>
    <p:sldId id="258" r:id="rId6"/>
    <p:sldId id="260" r:id="rId7"/>
    <p:sldId id="259" r:id="rId8"/>
    <p:sldId id="261" r:id="rId9"/>
    <p:sldId id="262" r:id="rId10"/>
    <p:sldId id="263" r:id="rId11"/>
    <p:sldId id="265" r:id="rId12"/>
    <p:sldId id="267" r:id="rId13"/>
    <p:sldId id="268" r:id="rId14"/>
    <p:sldId id="269" r:id="rId15"/>
    <p:sldId id="270" r:id="rId16"/>
    <p:sldId id="271" r:id="rId17"/>
    <p:sldId id="264" r:id="rId18"/>
    <p:sldId id="272" r:id="rId19"/>
    <p:sldId id="273" r:id="rId20"/>
    <p:sldId id="274" r:id="rId2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415264"/>
    <a:srgbClr val="6080A5"/>
    <a:srgbClr val="2E4054"/>
    <a:srgbClr val="4B5668"/>
    <a:srgbClr val="5E7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2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jpe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48D4EE-8272-45DC-B198-F0E3505CB5A1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11D5EF-29AE-4925-A596-77A71A51535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65594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685800" y="1143000"/>
            <a:ext cx="5486400" cy="30861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7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r>
              <a:rPr lang="zh-CN" altLang="en-US" dirty="0" smtClean="0"/>
              <a:t>模板来自于 </a:t>
            </a:r>
            <a:r>
              <a:rPr lang="en-US" altLang="zh-CN" smtClean="0"/>
              <a:t>http://www.ypppt.com</a:t>
            </a:r>
            <a:endParaRPr lang="zh-CN" altLang="en-US" dirty="0" smtClean="0"/>
          </a:p>
        </p:txBody>
      </p:sp>
      <p:sp>
        <p:nvSpPr>
          <p:cNvPr id="6148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Ctr="0" compatLnSpc="1">
            <a:prstTxWarp prst="textNoShape">
              <a:avLst/>
            </a:prstTxWarp>
          </a:bodyPr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fontAlgn="base">
              <a:spcBef>
                <a:spcPct val="0"/>
              </a:spcBef>
              <a:spcAft>
                <a:spcPct val="0"/>
              </a:spcAft>
            </a:pPr>
            <a:fld id="{E5ED1824-6DB2-4029-B0DF-1D3CDCF11CDA}" type="slidenum">
              <a:rPr lang="zh-CN" altLang="en-US" smtClean="0">
                <a:solidFill>
                  <a:prstClr val="black"/>
                </a:solidFill>
                <a:latin typeface="Calibri" panose="020F0502020204030204" pitchFamily="34" charset="0"/>
                <a:ea typeface="宋体" panose="02010600030101010101" pitchFamily="2" charset="-122"/>
              </a:rPr>
              <a:pPr fontAlgn="base">
                <a:spcBef>
                  <a:spcPct val="0"/>
                </a:spcBef>
                <a:spcAft>
                  <a:spcPct val="0"/>
                </a:spcAft>
              </a:pPr>
              <a:t>18</a:t>
            </a:fld>
            <a:endParaRPr lang="zh-CN" altLang="en-US" smtClean="0">
              <a:solidFill>
                <a:prstClr val="black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147242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92993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980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89127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793B77-3F81-46A1-B76C-DF38A923F7BA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EB6F2B-57FE-4653-8390-37D0CFA877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56652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66520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3913484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0213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07065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17352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68482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" y="438012"/>
            <a:ext cx="5856891" cy="707886"/>
            <a:chOff x="859219" y="477425"/>
            <a:chExt cx="5856891" cy="707886"/>
          </a:xfrm>
        </p:grpSpPr>
        <p:sp>
          <p:nvSpPr>
            <p:cNvPr id="6" name="矩形 5"/>
            <p:cNvSpPr/>
            <p:nvPr/>
          </p:nvSpPr>
          <p:spPr>
            <a:xfrm>
              <a:off x="859219" y="543648"/>
              <a:ext cx="725214" cy="575442"/>
            </a:xfrm>
            <a:prstGeom prst="rect">
              <a:avLst/>
            </a:prstGeom>
            <a:solidFill>
              <a:srgbClr val="2C3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434662" y="477425"/>
              <a:ext cx="1734208" cy="707886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rgbClr val="2C3E4C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前言</a:t>
              </a:r>
              <a:endParaRPr lang="zh-CN" altLang="en-US" sz="3600" spc="300" dirty="0">
                <a:solidFill>
                  <a:srgbClr val="2C3E4C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003331" y="543648"/>
              <a:ext cx="0" cy="575442"/>
            </a:xfrm>
            <a:prstGeom prst="line">
              <a:avLst/>
            </a:prstGeom>
            <a:ln>
              <a:solidFill>
                <a:srgbClr val="2C3E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3097925" y="538980"/>
              <a:ext cx="36181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2C3E4C"/>
                  </a:solidFill>
                  <a:latin typeface="+mj-ea"/>
                  <a:ea typeface="+mj-ea"/>
                </a:rPr>
                <a:t>文字真的很重要！</a:t>
              </a:r>
              <a:endParaRPr lang="zh-CN" altLang="en-US" sz="3200" dirty="0">
                <a:solidFill>
                  <a:srgbClr val="2C3E4C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46685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 userDrawn="1"/>
        </p:nvGrpSpPr>
        <p:grpSpPr>
          <a:xfrm>
            <a:off x="9175" y="-863600"/>
            <a:ext cx="12087495" cy="10287000"/>
            <a:chOff x="9175" y="-863600"/>
            <a:chExt cx="12087495" cy="10287000"/>
          </a:xfrm>
        </p:grpSpPr>
        <p:sp>
          <p:nvSpPr>
            <p:cNvPr id="8" name="文本框 7"/>
            <p:cNvSpPr txBox="1"/>
            <p:nvPr/>
          </p:nvSpPr>
          <p:spPr>
            <a:xfrm>
              <a:off x="684768" y="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22866" y="2260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368862" y="-863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746450" y="381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2066372" y="8763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2386294" y="15494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2740546" y="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3060552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3429800" y="381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3768698" y="7112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4100308" y="20320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4431918" y="13589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4763528" y="381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09513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5426748" y="7112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58358" y="-101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608996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5" name="文本框 24"/>
            <p:cNvSpPr txBox="1"/>
            <p:nvPr/>
          </p:nvSpPr>
          <p:spPr>
            <a:xfrm>
              <a:off x="6421578" y="381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675318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7084798" y="7112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7416408" y="2133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29" name="文本框 28"/>
            <p:cNvSpPr txBox="1"/>
            <p:nvPr/>
          </p:nvSpPr>
          <p:spPr>
            <a:xfrm>
              <a:off x="7748018" y="12827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8079628" y="25654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8411238" y="13208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8742848" y="-508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9074458" y="7112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940606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5" name="文本框 34"/>
            <p:cNvSpPr txBox="1"/>
            <p:nvPr/>
          </p:nvSpPr>
          <p:spPr>
            <a:xfrm>
              <a:off x="9737678" y="11811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1006928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10400898" y="254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10732508" y="2260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11064118" y="7112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1395728" y="17526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1" name="文本框 40"/>
            <p:cNvSpPr txBox="1"/>
            <p:nvPr/>
          </p:nvSpPr>
          <p:spPr>
            <a:xfrm>
              <a:off x="11727338" y="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2" name="文本框 41"/>
            <p:cNvSpPr txBox="1"/>
            <p:nvPr/>
          </p:nvSpPr>
          <p:spPr>
            <a:xfrm>
              <a:off x="340785" y="11303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  <p:sp>
          <p:nvSpPr>
            <p:cNvPr id="43" name="文本框 42"/>
            <p:cNvSpPr txBox="1"/>
            <p:nvPr/>
          </p:nvSpPr>
          <p:spPr>
            <a:xfrm>
              <a:off x="9175" y="-393700"/>
              <a:ext cx="369332" cy="6858000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dist"/>
              <a:r>
                <a:rPr lang="zh-CN" altLang="en-US" sz="1200" dirty="0" smtClean="0">
                  <a:solidFill>
                    <a:schemeClr val="bg1">
                      <a:lumMod val="75000"/>
                    </a:schemeClr>
                  </a:solidFill>
                  <a:latin typeface="+mj-ea"/>
                  <a:ea typeface="+mj-ea"/>
                </a:rPr>
                <a:t>设计感是我们追赶别人的最好利器，他可以让我们的作品富有思想与灵魂！</a:t>
              </a:r>
              <a:endParaRPr lang="zh-CN" altLang="en-US" sz="1200" dirty="0">
                <a:solidFill>
                  <a:schemeClr val="bg1">
                    <a:lumMod val="75000"/>
                  </a:schemeClr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76456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5" name="组合 4"/>
          <p:cNvGrpSpPr/>
          <p:nvPr userDrawn="1"/>
        </p:nvGrpSpPr>
        <p:grpSpPr>
          <a:xfrm>
            <a:off x="-1" y="438012"/>
            <a:ext cx="5856891" cy="707886"/>
            <a:chOff x="859219" y="477425"/>
            <a:chExt cx="5856891" cy="707886"/>
          </a:xfrm>
        </p:grpSpPr>
        <p:sp>
          <p:nvSpPr>
            <p:cNvPr id="6" name="矩形 5"/>
            <p:cNvSpPr/>
            <p:nvPr/>
          </p:nvSpPr>
          <p:spPr>
            <a:xfrm>
              <a:off x="859219" y="543648"/>
              <a:ext cx="725214" cy="575442"/>
            </a:xfrm>
            <a:prstGeom prst="rect">
              <a:avLst/>
            </a:prstGeom>
            <a:solidFill>
              <a:srgbClr val="2C3E4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434662" y="477425"/>
              <a:ext cx="1734208" cy="707886"/>
            </a:xfrm>
            <a:prstGeom prst="rect">
              <a:avLst/>
            </a:prstGeom>
            <a:noFill/>
            <a:ln>
              <a:noFill/>
              <a:prstDash val="dash"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spc="300" dirty="0">
                  <a:solidFill>
                    <a:srgbClr val="2C3E4C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前言</a:t>
              </a:r>
              <a:endParaRPr lang="zh-CN" altLang="en-US" sz="3600" spc="300" dirty="0">
                <a:solidFill>
                  <a:srgbClr val="2C3E4C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  <p:cxnSp>
          <p:nvCxnSpPr>
            <p:cNvPr id="8" name="直接连接符 7"/>
            <p:cNvCxnSpPr/>
            <p:nvPr/>
          </p:nvCxnSpPr>
          <p:spPr>
            <a:xfrm>
              <a:off x="3003331" y="543648"/>
              <a:ext cx="0" cy="575442"/>
            </a:xfrm>
            <a:prstGeom prst="line">
              <a:avLst/>
            </a:prstGeom>
            <a:ln>
              <a:solidFill>
                <a:srgbClr val="2C3E4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文本框 8"/>
            <p:cNvSpPr txBox="1"/>
            <p:nvPr/>
          </p:nvSpPr>
          <p:spPr>
            <a:xfrm>
              <a:off x="3097925" y="538980"/>
              <a:ext cx="3618185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200" dirty="0" smtClean="0">
                  <a:solidFill>
                    <a:srgbClr val="2C3E4C"/>
                  </a:solidFill>
                  <a:latin typeface="+mj-ea"/>
                  <a:ea typeface="+mj-ea"/>
                </a:rPr>
                <a:t>你真的懂文字吗？</a:t>
              </a:r>
              <a:endParaRPr lang="zh-CN" altLang="en-US" sz="3200" dirty="0">
                <a:solidFill>
                  <a:srgbClr val="2C3E4C"/>
                </a:solidFill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742777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849003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08207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020528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091216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640365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261689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447086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5716742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46002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23619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4888664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931939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868216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0000798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035846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9156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67711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8849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731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42500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57101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D2AE210-0960-4705-93AC-8EC3C41A56FD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EB0E4D5-CC0C-4F85-8F7F-70AFB6E6073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87779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75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68D02-F87A-4D85-A2DC-150BA9815E77}" type="datetimeFigureOut">
              <a:rPr lang="zh-CN" altLang="en-US" smtClean="0"/>
              <a:t>2016/12/7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3A09C6F-AA39-4C4C-948B-E48946AE0E3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708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E5758D-A3C3-4E88-8AC0-22500507BD7E}" type="datetimeFigureOut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2016/12/7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4E786F-588D-4932-A7B2-AE3451FA4ACA}" type="slidenum">
              <a:rPr lang="zh-CN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zh-CN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77957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6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jp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://www.ypppt.com/jiaocheng/" TargetMode="External"/><Relationship Id="rId3" Type="http://schemas.openxmlformats.org/officeDocument/2006/relationships/hyperlink" Target="http://www.ypppt.com/moban/" TargetMode="External"/><Relationship Id="rId7" Type="http://schemas.openxmlformats.org/officeDocument/2006/relationships/hyperlink" Target="http://www.ypppt.com/sucai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1.xml"/><Relationship Id="rId6" Type="http://schemas.openxmlformats.org/officeDocument/2006/relationships/hyperlink" Target="http://www.ypppt.com/tubiao/" TargetMode="External"/><Relationship Id="rId5" Type="http://schemas.openxmlformats.org/officeDocument/2006/relationships/hyperlink" Target="http://www.ypppt.com/beijing/" TargetMode="External"/><Relationship Id="rId4" Type="http://schemas.openxmlformats.org/officeDocument/2006/relationships/hyperlink" Target="http://www.ypppt.com/jieri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3666500" y="2377717"/>
            <a:ext cx="7660178" cy="16619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54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四招让你告别</a:t>
            </a:r>
            <a:endParaRPr lang="en-US" altLang="zh-CN" sz="5400" dirty="0" smtClean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  <a:p>
            <a:pPr algn="r"/>
            <a:r>
              <a:rPr lang="en-US" altLang="zh-CN" sz="44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PPT</a:t>
            </a:r>
            <a:r>
              <a:rPr lang="zh-CN" altLang="en-US" sz="44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设计过程中的排版之痛</a:t>
            </a:r>
            <a:endParaRPr lang="zh-CN" altLang="en-US" sz="4400" dirty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9418316" y="0"/>
            <a:ext cx="1828801" cy="1097280"/>
            <a:chOff x="9559635" y="0"/>
            <a:chExt cx="1828801" cy="1097280"/>
          </a:xfrm>
        </p:grpSpPr>
        <p:sp>
          <p:nvSpPr>
            <p:cNvPr id="6" name="矩形 5"/>
            <p:cNvSpPr/>
            <p:nvPr/>
          </p:nvSpPr>
          <p:spPr>
            <a:xfrm>
              <a:off x="9559635" y="0"/>
              <a:ext cx="1828801" cy="1097280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" name="文本框 1"/>
            <p:cNvSpPr txBox="1"/>
            <p:nvPr/>
          </p:nvSpPr>
          <p:spPr>
            <a:xfrm>
              <a:off x="9717577" y="16625"/>
              <a:ext cx="1620981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P </a:t>
              </a:r>
              <a:r>
                <a:rPr lang="en-US" altLang="zh-CN" sz="2800" dirty="0" err="1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P</a:t>
              </a:r>
              <a:r>
                <a:rPr lang="en-US" altLang="zh-CN" sz="28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 T</a:t>
              </a:r>
            </a:p>
            <a:p>
              <a:pPr algn="ctr"/>
              <a:r>
                <a:rPr lang="zh-CN" altLang="en-US" sz="28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修炼手册</a:t>
              </a:r>
              <a:endParaRPr lang="zh-CN" altLang="en-US" sz="28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3699164" y="4039710"/>
            <a:ext cx="74315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3915286" y="4000299"/>
            <a:ext cx="733183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600" dirty="0" smtClean="0">
                <a:solidFill>
                  <a:srgbClr val="415264"/>
                </a:solidFill>
                <a:latin typeface="+mj-ea"/>
                <a:ea typeface="+mj-ea"/>
              </a:rPr>
              <a:t>排版作为</a:t>
            </a:r>
            <a:r>
              <a:rPr lang="en-US" altLang="zh-CN" sz="1600" dirty="0" smtClean="0">
                <a:solidFill>
                  <a:srgbClr val="415264"/>
                </a:solidFill>
                <a:latin typeface="+mj-ea"/>
                <a:ea typeface="+mj-ea"/>
              </a:rPr>
              <a:t>PPT</a:t>
            </a:r>
            <a:r>
              <a:rPr lang="zh-CN" altLang="en-US" sz="1600" dirty="0" smtClean="0">
                <a:solidFill>
                  <a:srgbClr val="415264"/>
                </a:solidFill>
                <a:latin typeface="+mj-ea"/>
                <a:ea typeface="+mj-ea"/>
              </a:rPr>
              <a:t>设计的重要环节，其好与坏一定程度上决定了</a:t>
            </a:r>
            <a:r>
              <a:rPr lang="en-US" altLang="zh-CN" sz="1600" dirty="0" smtClean="0">
                <a:solidFill>
                  <a:srgbClr val="415264"/>
                </a:solidFill>
                <a:latin typeface="+mj-ea"/>
                <a:ea typeface="+mj-ea"/>
              </a:rPr>
              <a:t>PPT</a:t>
            </a:r>
            <a:r>
              <a:rPr lang="zh-CN" altLang="en-US" sz="1600" dirty="0" smtClean="0">
                <a:solidFill>
                  <a:srgbClr val="415264"/>
                </a:solidFill>
                <a:latin typeface="+mj-ea"/>
                <a:ea typeface="+mj-ea"/>
              </a:rPr>
              <a:t>质量的高</a:t>
            </a:r>
            <a:r>
              <a:rPr lang="zh-CN" altLang="en-US" sz="1600" dirty="0">
                <a:solidFill>
                  <a:srgbClr val="415264"/>
                </a:solidFill>
                <a:latin typeface="+mj-ea"/>
                <a:ea typeface="+mj-ea"/>
              </a:rPr>
              <a:t>与</a:t>
            </a:r>
            <a:r>
              <a:rPr lang="zh-CN" altLang="en-US" sz="1600" dirty="0" smtClean="0">
                <a:solidFill>
                  <a:srgbClr val="415264"/>
                </a:solidFill>
                <a:latin typeface="+mj-ea"/>
                <a:ea typeface="+mj-ea"/>
              </a:rPr>
              <a:t>低</a:t>
            </a:r>
            <a:endParaRPr lang="zh-CN" altLang="en-US" sz="16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429102" y="5044340"/>
            <a:ext cx="279307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 smtClean="0">
                <a:solidFill>
                  <a:srgbClr val="415264"/>
                </a:solidFill>
                <a:latin typeface="+mn-ea"/>
              </a:rPr>
              <a:t>作者：燕归来</a:t>
            </a:r>
            <a:endParaRPr lang="zh-CN" altLang="en-US" sz="2400" dirty="0">
              <a:solidFill>
                <a:srgbClr val="415264"/>
              </a:solidFill>
              <a:latin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241964" y="5541975"/>
            <a:ext cx="82462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2400" dirty="0" smtClean="0">
                <a:solidFill>
                  <a:srgbClr val="415264"/>
                </a:solidFill>
                <a:latin typeface="+mn-ea"/>
              </a:rPr>
              <a:t>更多</a:t>
            </a:r>
            <a:r>
              <a:rPr lang="en-US" altLang="zh-CN" sz="2400" dirty="0" smtClean="0">
                <a:solidFill>
                  <a:srgbClr val="415264"/>
                </a:solidFill>
                <a:latin typeface="+mn-ea"/>
              </a:rPr>
              <a:t>PPT</a:t>
            </a:r>
            <a:r>
              <a:rPr lang="zh-CN" altLang="en-US" sz="2400" dirty="0" smtClean="0">
                <a:solidFill>
                  <a:srgbClr val="415264"/>
                </a:solidFill>
                <a:latin typeface="+mn-ea"/>
              </a:rPr>
              <a:t>技巧敬请关注微信：燕归来（</a:t>
            </a:r>
            <a:r>
              <a:rPr lang="en-US" altLang="zh-CN" sz="2400" dirty="0" smtClean="0">
                <a:solidFill>
                  <a:srgbClr val="415264"/>
                </a:solidFill>
                <a:latin typeface="+mn-ea"/>
              </a:rPr>
              <a:t>liuyanlai1988</a:t>
            </a:r>
            <a:r>
              <a:rPr lang="zh-CN" altLang="en-US" sz="2400" dirty="0" smtClean="0">
                <a:solidFill>
                  <a:srgbClr val="415264"/>
                </a:solidFill>
                <a:latin typeface="+mn-ea"/>
              </a:rPr>
              <a:t>）</a:t>
            </a:r>
            <a:endParaRPr lang="zh-CN" altLang="en-US" sz="2400" dirty="0">
              <a:solidFill>
                <a:srgbClr val="415264"/>
              </a:solidFill>
              <a:latin typeface="+mn-ea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645" y="2503425"/>
            <a:ext cx="3277790" cy="3811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759383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1170594" y="2748696"/>
            <a:ext cx="1005823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统一目标：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目标是团队的前提，更是团队成员行动的指南；</a:t>
            </a: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统一思想</a:t>
            </a: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：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只有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思想统一了，团队的行动才能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有效率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；</a:t>
            </a: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：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规则就是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要告诉成员哪些能做、那些不能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做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；</a:t>
            </a: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：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步调一致、动作统一，才能实现真正地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突破；</a:t>
            </a:r>
            <a:r>
              <a:rPr lang="zh-CN" alt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声音</a:t>
            </a:r>
            <a:r>
              <a:rPr lang="zh-CN" altLang="en-US" sz="32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：</a:t>
            </a:r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如果一个团队的“噪音”大，效率也就不会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rPr>
              <a:t>高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-24380" y="434359"/>
            <a:ext cx="2368678" cy="811553"/>
            <a:chOff x="-24380" y="434359"/>
            <a:chExt cx="2368678" cy="811553"/>
          </a:xfrm>
        </p:grpSpPr>
        <p:sp>
          <p:nvSpPr>
            <p:cNvPr id="7" name="矩形 6"/>
            <p:cNvSpPr/>
            <p:nvPr/>
          </p:nvSpPr>
          <p:spPr>
            <a:xfrm>
              <a:off x="-24380" y="434359"/>
              <a:ext cx="584820" cy="811553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11784" y="476471"/>
              <a:ext cx="153251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例子</a:t>
              </a:r>
              <a:endParaRPr lang="zh-CN" altLang="en-US" sz="44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sp>
        <p:nvSpPr>
          <p:cNvPr id="3" name="矩形 2"/>
          <p:cNvSpPr/>
          <p:nvPr/>
        </p:nvSpPr>
        <p:spPr>
          <a:xfrm>
            <a:off x="560440" y="2121408"/>
            <a:ext cx="11052440" cy="40233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170594" y="1772324"/>
            <a:ext cx="6019800" cy="627288"/>
          </a:xfrm>
          <a:prstGeom prst="rect">
            <a:avLst/>
          </a:prstGeom>
          <a:solidFill>
            <a:srgbClr val="F3F3F3"/>
          </a:solidFill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团队建设必备的“五个统一”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0909404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4380" y="434359"/>
            <a:ext cx="584820" cy="811553"/>
          </a:xfrm>
          <a:prstGeom prst="rect">
            <a:avLst/>
          </a:prstGeom>
          <a:solidFill>
            <a:srgbClr val="415264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11784" y="476471"/>
            <a:ext cx="34858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横排分布</a:t>
            </a:r>
            <a:endParaRPr lang="zh-CN" altLang="en-US" sz="4400" dirty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60440" y="2121408"/>
            <a:ext cx="11052440" cy="4023360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170594" y="1772324"/>
            <a:ext cx="6019800" cy="627288"/>
          </a:xfrm>
          <a:prstGeom prst="rect">
            <a:avLst/>
          </a:prstGeom>
          <a:solidFill>
            <a:srgbClr val="F3F3F3"/>
          </a:solidFill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zh-CN" altLang="en-US" sz="3600" dirty="0" smtClean="0">
                <a:solidFill>
                  <a:schemeClr val="bg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团队建设必备的“五个统一”</a:t>
            </a:r>
            <a:endParaRPr lang="zh-CN" altLang="en-US" sz="3600" dirty="0">
              <a:solidFill>
                <a:schemeClr val="bg1">
                  <a:lumMod val="50000"/>
                </a:schemeClr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99804" y="2929487"/>
            <a:ext cx="1853576" cy="2382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统一目标</a:t>
            </a:r>
            <a:endParaRPr lang="en-US" altLang="zh-CN" sz="2800" b="1" dirty="0" smtClean="0">
              <a:solidFill>
                <a:schemeClr val="tx1">
                  <a:lumMod val="50000"/>
                  <a:lumOff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20000"/>
              </a:lnSpc>
            </a:pPr>
            <a:r>
              <a:rPr lang="zh-CN" altLang="en-US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目标是团队的前提，更是团队成员行动的指南；</a:t>
            </a:r>
            <a:endParaRPr lang="zh-CN" altLang="en-US" sz="24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3045688" y="2929487"/>
            <a:ext cx="1981396" cy="2382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统一思想</a:t>
            </a:r>
            <a:endParaRPr lang="en-US" altLang="zh-CN" sz="2800" b="1" dirty="0" smtClean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只有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思想统一了，团队的行动才能有效率</a:t>
            </a: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4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219392" y="2929487"/>
            <a:ext cx="1865734" cy="2382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endParaRPr lang="en-US" altLang="zh-CN" sz="2800" b="1" dirty="0" smtClean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规则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就是要告诉成员哪些能做、那些不能做</a:t>
            </a: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4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7277434" y="2929487"/>
            <a:ext cx="1752698" cy="2382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</a:t>
            </a:r>
            <a:endParaRPr lang="en-US" altLang="zh-CN" sz="2800" b="1" dirty="0" smtClean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步调一致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、动作统一，才能实现真正地突破</a:t>
            </a: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4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222438" y="2929487"/>
            <a:ext cx="1822900" cy="23821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声音</a:t>
            </a:r>
            <a:endParaRPr lang="en-US" altLang="zh-CN" sz="2800" b="1" dirty="0" smtClean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  <a:p>
            <a:pPr lvl="0" algn="ctr">
              <a:lnSpc>
                <a:spcPct val="120000"/>
              </a:lnSpc>
            </a:pPr>
            <a:r>
              <a:rPr lang="zh-CN" altLang="en-US" sz="24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如果</a:t>
            </a:r>
            <a:r>
              <a:rPr lang="zh-CN" altLang="en-US" sz="24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一个团队的“噪音”大，效率也就不会高</a:t>
            </a:r>
          </a:p>
        </p:txBody>
      </p:sp>
    </p:spTree>
    <p:extLst>
      <p:ext uri="{BB962C8B-B14F-4D97-AF65-F5344CB8AC3E}">
        <p14:creationId xmlns:p14="http://schemas.microsoft.com/office/powerpoint/2010/main" val="594867890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-24380" y="434359"/>
            <a:ext cx="584820" cy="811553"/>
          </a:xfrm>
          <a:prstGeom prst="rect">
            <a:avLst/>
          </a:prstGeom>
          <a:solidFill>
            <a:srgbClr val="415264">
              <a:alpha val="8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811784" y="476471"/>
            <a:ext cx="348589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纵排分布</a:t>
            </a:r>
            <a:endParaRPr lang="zh-CN" altLang="en-US" sz="4400" dirty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560440" y="1772324"/>
            <a:ext cx="11052440" cy="4372444"/>
            <a:chOff x="560440" y="1772324"/>
            <a:chExt cx="11052440" cy="4372444"/>
          </a:xfrm>
        </p:grpSpPr>
        <p:sp>
          <p:nvSpPr>
            <p:cNvPr id="3" name="矩形 2"/>
            <p:cNvSpPr/>
            <p:nvPr/>
          </p:nvSpPr>
          <p:spPr>
            <a:xfrm>
              <a:off x="560440" y="2121408"/>
              <a:ext cx="11052440" cy="40233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1170594" y="1772324"/>
              <a:ext cx="6019800" cy="627288"/>
            </a:xfrm>
            <a:prstGeom prst="rect">
              <a:avLst/>
            </a:prstGeom>
            <a:solidFill>
              <a:srgbClr val="F3F3F3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3600" dirty="0" smtClean="0">
                  <a:solidFill>
                    <a:schemeClr val="bg1">
                      <a:lumMod val="50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团队建设必备的“五个统一”</a:t>
              </a:r>
              <a:endParaRPr lang="zh-CN" altLang="en-US" sz="3600" dirty="0">
                <a:solidFill>
                  <a:schemeClr val="bg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1109532" y="2677120"/>
            <a:ext cx="9406068" cy="573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28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统一目标</a:t>
            </a:r>
            <a:r>
              <a:rPr lang="zh-CN" altLang="en-US" sz="28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  <a:ea typeface="+mj-ea"/>
              </a:rPr>
              <a:t>目标是团队的前提，更是团队成员行动的指南；</a:t>
            </a:r>
            <a:endParaRPr lang="zh-CN" altLang="en-US" sz="2800" dirty="0">
              <a:solidFill>
                <a:schemeClr val="tx1">
                  <a:lumMod val="50000"/>
                  <a:lumOff val="50000"/>
                </a:schemeClr>
              </a:solidFill>
              <a:latin typeface="+mj-ea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1109532" y="3311082"/>
            <a:ext cx="9753540" cy="5738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统一思想</a:t>
            </a: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只有</a:t>
            </a:r>
            <a:r>
              <a:rPr lang="zh-CN" altLang="en-US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思想统一了，团队的行动才能有效率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8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1109532" y="3945044"/>
            <a:ext cx="10064436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规则</a:t>
            </a: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规则</a:t>
            </a:r>
            <a:r>
              <a:rPr lang="zh-CN" altLang="en-US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就是要告诉成员哪些能做、那些不能做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8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09532" y="4614594"/>
            <a:ext cx="10247316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行动</a:t>
            </a: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步调一致</a:t>
            </a:r>
            <a:r>
              <a:rPr lang="zh-CN" altLang="en-US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、动作统一，才能实现真正地突破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；</a:t>
            </a:r>
            <a:endParaRPr lang="zh-CN" altLang="en-US" sz="28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1109532" y="5284144"/>
            <a:ext cx="10832532" cy="6093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120000"/>
              </a:lnSpc>
            </a:pP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统一</a:t>
            </a:r>
            <a:r>
              <a:rPr lang="zh-CN" altLang="en-US" sz="28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声音</a:t>
            </a:r>
            <a:r>
              <a:rPr lang="zh-CN" altLang="en-US" sz="2800" b="1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如果</a:t>
            </a:r>
            <a:r>
              <a:rPr lang="zh-CN" altLang="en-US" sz="28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一个团队的“噪音”大，效率也就不会</a:t>
            </a:r>
            <a:r>
              <a:rPr lang="zh-CN" altLang="en-US" sz="2800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rPr>
              <a:t>高。</a:t>
            </a:r>
            <a:endParaRPr lang="zh-CN" altLang="en-US" sz="2800" dirty="0">
              <a:solidFill>
                <a:prstClr val="black">
                  <a:lumMod val="50000"/>
                  <a:lumOff val="50000"/>
                </a:prstClr>
              </a:solidFill>
              <a:latin typeface="等线 Light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94585235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/>
        </p:nvGrpSpPr>
        <p:grpSpPr>
          <a:xfrm>
            <a:off x="-24380" y="434359"/>
            <a:ext cx="4322060" cy="811553"/>
            <a:chOff x="-24380" y="434359"/>
            <a:chExt cx="4322060" cy="811553"/>
          </a:xfrm>
        </p:grpSpPr>
        <p:sp>
          <p:nvSpPr>
            <p:cNvPr id="7" name="矩形 6"/>
            <p:cNvSpPr/>
            <p:nvPr/>
          </p:nvSpPr>
          <p:spPr>
            <a:xfrm>
              <a:off x="-24380" y="434359"/>
              <a:ext cx="584820" cy="811553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11784" y="476471"/>
              <a:ext cx="34858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多排分布</a:t>
              </a:r>
              <a:endParaRPr lang="zh-CN" altLang="en-US" sz="44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170594" y="2554088"/>
            <a:ext cx="9927084" cy="3543463"/>
            <a:chOff x="1719162" y="2207786"/>
            <a:chExt cx="8342448" cy="3543463"/>
          </a:xfrm>
        </p:grpSpPr>
        <p:sp>
          <p:nvSpPr>
            <p:cNvPr id="6" name="文本框 5"/>
            <p:cNvSpPr txBox="1"/>
            <p:nvPr/>
          </p:nvSpPr>
          <p:spPr>
            <a:xfrm>
              <a:off x="1719162" y="2219680"/>
              <a:ext cx="2072580" cy="17543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400" b="1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统一目标</a:t>
              </a:r>
              <a:endParaRPr lang="en-US" altLang="zh-CN" sz="2400" b="1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目标是团队的前提，更是团队成员行动的指南；</a:t>
              </a:r>
              <a:endParaRPr lang="zh-CN" alt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5003373" y="2219680"/>
              <a:ext cx="2176272" cy="1348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统一思想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只有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思想统一了，团队的行动才能有效率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；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7848762" y="2207786"/>
              <a:ext cx="2212848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规则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规则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就是要告诉成员哪些能做、那些不能做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；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13" name="矩形 12"/>
            <p:cNvSpPr/>
            <p:nvPr/>
          </p:nvSpPr>
          <p:spPr>
            <a:xfrm>
              <a:off x="1719162" y="3996923"/>
              <a:ext cx="2084742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行动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  <a:p>
              <a:pPr lvl="0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步调一致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、动作统一，才能实现真正地突破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；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5003373" y="3996922"/>
              <a:ext cx="2176272" cy="175432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声音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如果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一个团队的“噪音”大，效率也就不会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高。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60440" y="1699172"/>
            <a:ext cx="11052440" cy="4610188"/>
            <a:chOff x="560440" y="1772324"/>
            <a:chExt cx="11052440" cy="4372444"/>
          </a:xfrm>
        </p:grpSpPr>
        <p:sp>
          <p:nvSpPr>
            <p:cNvPr id="14" name="矩形 13"/>
            <p:cNvSpPr/>
            <p:nvPr/>
          </p:nvSpPr>
          <p:spPr>
            <a:xfrm>
              <a:off x="560440" y="2121408"/>
              <a:ext cx="11052440" cy="4023360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170594" y="1772324"/>
              <a:ext cx="6019800" cy="627288"/>
            </a:xfrm>
            <a:prstGeom prst="rect">
              <a:avLst/>
            </a:prstGeom>
            <a:solidFill>
              <a:srgbClr val="F3F3F3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3600" dirty="0" smtClean="0">
                  <a:solidFill>
                    <a:schemeClr val="bg1">
                      <a:lumMod val="50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团队建设必备的“五个统一”</a:t>
              </a:r>
              <a:endParaRPr lang="zh-CN" altLang="en-US" sz="3600" dirty="0">
                <a:solidFill>
                  <a:schemeClr val="bg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0701873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组合 26"/>
          <p:cNvGrpSpPr/>
          <p:nvPr/>
        </p:nvGrpSpPr>
        <p:grpSpPr>
          <a:xfrm>
            <a:off x="560440" y="1303104"/>
            <a:ext cx="10837037" cy="5258838"/>
            <a:chOff x="625845" y="1055789"/>
            <a:chExt cx="11052440" cy="5363366"/>
          </a:xfrm>
        </p:grpSpPr>
        <p:sp>
          <p:nvSpPr>
            <p:cNvPr id="305155" name="MH_Other_1"/>
            <p:cNvSpPr>
              <a:spLocks noEditPoints="1"/>
            </p:cNvSpPr>
            <p:nvPr>
              <p:custDataLst>
                <p:tags r:id="rId2"/>
              </p:custDataLst>
            </p:nvPr>
          </p:nvSpPr>
          <p:spPr bwMode="auto">
            <a:xfrm>
              <a:off x="5615623" y="2454721"/>
              <a:ext cx="766762" cy="769937"/>
            </a:xfrm>
            <a:custGeom>
              <a:avLst/>
              <a:gdLst>
                <a:gd name="T0" fmla="*/ 635470 w 252"/>
                <a:gd name="T1" fmla="*/ 648288 h 253"/>
                <a:gd name="T2" fmla="*/ 42567 w 252"/>
                <a:gd name="T3" fmla="*/ 368276 h 253"/>
                <a:gd name="T4" fmla="*/ 702362 w 252"/>
                <a:gd name="T5" fmla="*/ 468715 h 253"/>
                <a:gd name="T6" fmla="*/ 76013 w 252"/>
                <a:gd name="T7" fmla="*/ 206965 h 253"/>
                <a:gd name="T8" fmla="*/ 586822 w 252"/>
                <a:gd name="T9" fmla="*/ 127831 h 253"/>
                <a:gd name="T10" fmla="*/ 361823 w 252"/>
                <a:gd name="T11" fmla="*/ 651331 h 253"/>
                <a:gd name="T12" fmla="*/ 76013 w 252"/>
                <a:gd name="T13" fmla="*/ 267837 h 253"/>
                <a:gd name="T14" fmla="*/ 361823 w 252"/>
                <a:gd name="T15" fmla="*/ 626983 h 253"/>
                <a:gd name="T16" fmla="*/ 103378 w 252"/>
                <a:gd name="T17" fmla="*/ 261750 h 253"/>
                <a:gd name="T18" fmla="*/ 340539 w 252"/>
                <a:gd name="T19" fmla="*/ 109570 h 253"/>
                <a:gd name="T20" fmla="*/ 592903 w 252"/>
                <a:gd name="T21" fmla="*/ 499151 h 253"/>
                <a:gd name="T22" fmla="*/ 349661 w 252"/>
                <a:gd name="T23" fmla="*/ 222183 h 253"/>
                <a:gd name="T24" fmla="*/ 419593 w 252"/>
                <a:gd name="T25" fmla="*/ 450454 h 253"/>
                <a:gd name="T26" fmla="*/ 529052 w 252"/>
                <a:gd name="T27" fmla="*/ 365233 h 253"/>
                <a:gd name="T28" fmla="*/ 522971 w 252"/>
                <a:gd name="T29" fmla="*/ 295230 h 253"/>
                <a:gd name="T30" fmla="*/ 559457 w 252"/>
                <a:gd name="T31" fmla="*/ 295230 h 253"/>
                <a:gd name="T32" fmla="*/ 297972 w 252"/>
                <a:gd name="T33" fmla="*/ 398712 h 253"/>
                <a:gd name="T34" fmla="*/ 456079 w 252"/>
                <a:gd name="T35" fmla="*/ 486977 h 253"/>
                <a:gd name="T36" fmla="*/ 586822 w 252"/>
                <a:gd name="T37" fmla="*/ 322622 h 253"/>
                <a:gd name="T38" fmla="*/ 495606 w 252"/>
                <a:gd name="T39" fmla="*/ 249576 h 253"/>
                <a:gd name="T40" fmla="*/ 167229 w 252"/>
                <a:gd name="T41" fmla="*/ 371320 h 253"/>
                <a:gd name="T42" fmla="*/ 167229 w 252"/>
                <a:gd name="T43" fmla="*/ 252619 h 253"/>
                <a:gd name="T44" fmla="*/ 261485 w 252"/>
                <a:gd name="T45" fmla="*/ 200878 h 253"/>
                <a:gd name="T46" fmla="*/ 200675 w 252"/>
                <a:gd name="T47" fmla="*/ 340884 h 253"/>
                <a:gd name="T48" fmla="*/ 282769 w 252"/>
                <a:gd name="T49" fmla="*/ 273924 h 253"/>
                <a:gd name="T50" fmla="*/ 136824 w 252"/>
                <a:gd name="T51" fmla="*/ 307404 h 253"/>
                <a:gd name="T52" fmla="*/ 179391 w 252"/>
                <a:gd name="T53" fmla="*/ 280012 h 253"/>
                <a:gd name="T54" fmla="*/ 234121 w 252"/>
                <a:gd name="T55" fmla="*/ 380451 h 253"/>
                <a:gd name="T56" fmla="*/ 358782 w 252"/>
                <a:gd name="T57" fmla="*/ 483933 h 253"/>
                <a:gd name="T58" fmla="*/ 483444 w 252"/>
                <a:gd name="T59" fmla="*/ 526544 h 253"/>
                <a:gd name="T60" fmla="*/ 608106 w 252"/>
                <a:gd name="T61" fmla="*/ 286099 h 253"/>
                <a:gd name="T62" fmla="*/ 431755 w 252"/>
                <a:gd name="T63" fmla="*/ 149137 h 253"/>
                <a:gd name="T64" fmla="*/ 316215 w 252"/>
                <a:gd name="T65" fmla="*/ 109570 h 253"/>
                <a:gd name="T66" fmla="*/ 112500 w 252"/>
                <a:gd name="T67" fmla="*/ 337840 h 253"/>
                <a:gd name="T68" fmla="*/ 148986 w 252"/>
                <a:gd name="T69" fmla="*/ 493064 h 253"/>
                <a:gd name="T70" fmla="*/ 243242 w 252"/>
                <a:gd name="T71" fmla="*/ 426105 h 253"/>
                <a:gd name="T72" fmla="*/ 313174 w 252"/>
                <a:gd name="T73" fmla="*/ 596547 h 253"/>
                <a:gd name="T74" fmla="*/ 480403 w 252"/>
                <a:gd name="T75" fmla="*/ 560023 h 253"/>
                <a:gd name="T76" fmla="*/ 659795 w 252"/>
                <a:gd name="T77" fmla="*/ 480890 h 253"/>
                <a:gd name="T78" fmla="*/ 617227 w 252"/>
                <a:gd name="T79" fmla="*/ 188703 h 253"/>
                <a:gd name="T80" fmla="*/ 434795 w 252"/>
                <a:gd name="T81" fmla="*/ 45654 h 253"/>
                <a:gd name="T82" fmla="*/ 313174 w 252"/>
                <a:gd name="T83" fmla="*/ 97395 h 253"/>
                <a:gd name="T84" fmla="*/ 91216 w 252"/>
                <a:gd name="T85" fmla="*/ 286099 h 253"/>
                <a:gd name="T86" fmla="*/ 203715 w 252"/>
                <a:gd name="T87" fmla="*/ 611765 h 253"/>
                <a:gd name="T88" fmla="*/ 279729 w 252"/>
                <a:gd name="T89" fmla="*/ 556980 h 253"/>
                <a:gd name="T90" fmla="*/ 380066 w 252"/>
                <a:gd name="T91" fmla="*/ 684811 h 253"/>
                <a:gd name="T92" fmla="*/ 556417 w 252"/>
                <a:gd name="T93" fmla="*/ 605677 h 253"/>
                <a:gd name="T94" fmla="*/ 662835 w 252"/>
                <a:gd name="T95" fmla="*/ 234358 h 253"/>
                <a:gd name="T96" fmla="*/ 486484 w 252"/>
                <a:gd name="T97" fmla="*/ 24349 h 253"/>
                <a:gd name="T98" fmla="*/ 124662 w 252"/>
                <a:gd name="T99" fmla="*/ 115657 h 253"/>
                <a:gd name="T100" fmla="*/ 88175 w 252"/>
                <a:gd name="T101" fmla="*/ 450454 h 253"/>
                <a:gd name="T102" fmla="*/ 212837 w 252"/>
                <a:gd name="T103" fmla="*/ 693942 h 253"/>
                <a:gd name="T104" fmla="*/ 288850 w 252"/>
                <a:gd name="T105" fmla="*/ 672637 h 253"/>
                <a:gd name="T106" fmla="*/ 446958 w 252"/>
                <a:gd name="T107" fmla="*/ 696985 h 253"/>
                <a:gd name="T108" fmla="*/ 687159 w 252"/>
                <a:gd name="T109" fmla="*/ 459584 h 253"/>
                <a:gd name="T110" fmla="*/ 684119 w 252"/>
                <a:gd name="T111" fmla="*/ 200878 h 253"/>
                <a:gd name="T112" fmla="*/ 562498 w 252"/>
                <a:gd name="T113" fmla="*/ 79134 h 253"/>
                <a:gd name="T114" fmla="*/ 54730 w 252"/>
                <a:gd name="T115" fmla="*/ 289142 h 253"/>
                <a:gd name="T116" fmla="*/ 24324 w 252"/>
                <a:gd name="T117" fmla="*/ 353058 h 253"/>
                <a:gd name="T118" fmla="*/ 246283 w 252"/>
                <a:gd name="T119" fmla="*/ 684811 h 253"/>
                <a:gd name="T120" fmla="*/ 550336 w 252"/>
                <a:gd name="T121" fmla="*/ 696985 h 253"/>
                <a:gd name="T122" fmla="*/ 647632 w 252"/>
                <a:gd name="T123" fmla="*/ 118701 h 253"/>
                <a:gd name="T124" fmla="*/ 383107 w 252"/>
                <a:gd name="T125" fmla="*/ 754814 h 25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52"/>
                <a:gd name="T190" fmla="*/ 0 h 253"/>
                <a:gd name="T191" fmla="*/ 252 w 252"/>
                <a:gd name="T192" fmla="*/ 253 h 25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52" h="253">
                  <a:moveTo>
                    <a:pt x="243" y="78"/>
                  </a:moveTo>
                  <a:cubicBezTo>
                    <a:pt x="237" y="63"/>
                    <a:pt x="227" y="49"/>
                    <a:pt x="216" y="37"/>
                  </a:cubicBezTo>
                  <a:cubicBezTo>
                    <a:pt x="204" y="25"/>
                    <a:pt x="190" y="16"/>
                    <a:pt x="175" y="9"/>
                  </a:cubicBezTo>
                  <a:cubicBezTo>
                    <a:pt x="160" y="3"/>
                    <a:pt x="143" y="0"/>
                    <a:pt x="126" y="0"/>
                  </a:cubicBezTo>
                  <a:cubicBezTo>
                    <a:pt x="93" y="0"/>
                    <a:pt x="60" y="13"/>
                    <a:pt x="37" y="37"/>
                  </a:cubicBezTo>
                  <a:cubicBezTo>
                    <a:pt x="23" y="51"/>
                    <a:pt x="13" y="68"/>
                    <a:pt x="7" y="86"/>
                  </a:cubicBezTo>
                  <a:cubicBezTo>
                    <a:pt x="6" y="88"/>
                    <a:pt x="5" y="89"/>
                    <a:pt x="5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5" y="92"/>
                    <a:pt x="5" y="91"/>
                    <a:pt x="5" y="91"/>
                  </a:cubicBezTo>
                  <a:cubicBezTo>
                    <a:pt x="5" y="92"/>
                    <a:pt x="5" y="93"/>
                    <a:pt x="4" y="95"/>
                  </a:cubicBezTo>
                  <a:cubicBezTo>
                    <a:pt x="4" y="95"/>
                    <a:pt x="4" y="95"/>
                    <a:pt x="4" y="96"/>
                  </a:cubicBezTo>
                  <a:cubicBezTo>
                    <a:pt x="3" y="96"/>
                    <a:pt x="3" y="97"/>
                    <a:pt x="4" y="97"/>
                  </a:cubicBezTo>
                  <a:cubicBezTo>
                    <a:pt x="1" y="106"/>
                    <a:pt x="0" y="116"/>
                    <a:pt x="0" y="126"/>
                  </a:cubicBezTo>
                  <a:cubicBezTo>
                    <a:pt x="0" y="143"/>
                    <a:pt x="4" y="159"/>
                    <a:pt x="10" y="175"/>
                  </a:cubicBezTo>
                  <a:cubicBezTo>
                    <a:pt x="11" y="176"/>
                    <a:pt x="12" y="178"/>
                    <a:pt x="13" y="180"/>
                  </a:cubicBezTo>
                  <a:cubicBezTo>
                    <a:pt x="12" y="180"/>
                    <a:pt x="12" y="181"/>
                    <a:pt x="12" y="181"/>
                  </a:cubicBezTo>
                  <a:cubicBezTo>
                    <a:pt x="13" y="182"/>
                    <a:pt x="14" y="183"/>
                    <a:pt x="14" y="184"/>
                  </a:cubicBezTo>
                  <a:cubicBezTo>
                    <a:pt x="20" y="195"/>
                    <a:pt x="28" y="206"/>
                    <a:pt x="37" y="215"/>
                  </a:cubicBezTo>
                  <a:cubicBezTo>
                    <a:pt x="37" y="215"/>
                    <a:pt x="37" y="215"/>
                    <a:pt x="37" y="215"/>
                  </a:cubicBezTo>
                  <a:cubicBezTo>
                    <a:pt x="37" y="216"/>
                    <a:pt x="37" y="216"/>
                    <a:pt x="37" y="217"/>
                  </a:cubicBezTo>
                  <a:cubicBezTo>
                    <a:pt x="39" y="219"/>
                    <a:pt x="42" y="221"/>
                    <a:pt x="44" y="223"/>
                  </a:cubicBezTo>
                  <a:cubicBezTo>
                    <a:pt x="47" y="225"/>
                    <a:pt x="50" y="227"/>
                    <a:pt x="54" y="229"/>
                  </a:cubicBezTo>
                  <a:cubicBezTo>
                    <a:pt x="60" y="234"/>
                    <a:pt x="68" y="238"/>
                    <a:pt x="76" y="242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77" y="243"/>
                    <a:pt x="78" y="243"/>
                    <a:pt x="80" y="243"/>
                  </a:cubicBezTo>
                  <a:cubicBezTo>
                    <a:pt x="95" y="249"/>
                    <a:pt x="110" y="253"/>
                    <a:pt x="126" y="253"/>
                  </a:cubicBezTo>
                  <a:cubicBezTo>
                    <a:pt x="143" y="253"/>
                    <a:pt x="160" y="250"/>
                    <a:pt x="175" y="243"/>
                  </a:cubicBezTo>
                  <a:cubicBezTo>
                    <a:pt x="190" y="237"/>
                    <a:pt x="204" y="227"/>
                    <a:pt x="216" y="216"/>
                  </a:cubicBezTo>
                  <a:cubicBezTo>
                    <a:pt x="227" y="204"/>
                    <a:pt x="237" y="190"/>
                    <a:pt x="243" y="175"/>
                  </a:cubicBezTo>
                  <a:cubicBezTo>
                    <a:pt x="249" y="159"/>
                    <a:pt x="252" y="143"/>
                    <a:pt x="252" y="126"/>
                  </a:cubicBezTo>
                  <a:cubicBezTo>
                    <a:pt x="252" y="110"/>
                    <a:pt x="249" y="93"/>
                    <a:pt x="243" y="78"/>
                  </a:cubicBezTo>
                  <a:close/>
                  <a:moveTo>
                    <a:pt x="252" y="126"/>
                  </a:moveTo>
                  <a:cubicBezTo>
                    <a:pt x="252" y="128"/>
                    <a:pt x="252" y="130"/>
                    <a:pt x="252" y="132"/>
                  </a:cubicBezTo>
                  <a:cubicBezTo>
                    <a:pt x="252" y="127"/>
                    <a:pt x="251" y="122"/>
                    <a:pt x="250" y="116"/>
                  </a:cubicBezTo>
                  <a:cubicBezTo>
                    <a:pt x="251" y="107"/>
                    <a:pt x="249" y="97"/>
                    <a:pt x="243" y="90"/>
                  </a:cubicBezTo>
                  <a:cubicBezTo>
                    <a:pt x="243" y="83"/>
                    <a:pt x="241" y="77"/>
                    <a:pt x="238" y="72"/>
                  </a:cubicBezTo>
                  <a:cubicBezTo>
                    <a:pt x="238" y="72"/>
                    <a:pt x="238" y="72"/>
                    <a:pt x="237" y="72"/>
                  </a:cubicBezTo>
                  <a:cubicBezTo>
                    <a:pt x="237" y="72"/>
                    <a:pt x="237" y="71"/>
                    <a:pt x="237" y="71"/>
                  </a:cubicBezTo>
                  <a:cubicBezTo>
                    <a:pt x="237" y="69"/>
                    <a:pt x="236" y="67"/>
                    <a:pt x="235" y="65"/>
                  </a:cubicBezTo>
                  <a:cubicBezTo>
                    <a:pt x="246" y="84"/>
                    <a:pt x="252" y="105"/>
                    <a:pt x="252" y="126"/>
                  </a:cubicBezTo>
                  <a:close/>
                  <a:moveTo>
                    <a:pt x="226" y="192"/>
                  </a:moveTo>
                  <a:cubicBezTo>
                    <a:pt x="223" y="195"/>
                    <a:pt x="223" y="195"/>
                    <a:pt x="223" y="195"/>
                  </a:cubicBezTo>
                  <a:cubicBezTo>
                    <a:pt x="223" y="195"/>
                    <a:pt x="222" y="196"/>
                    <a:pt x="222" y="196"/>
                  </a:cubicBezTo>
                  <a:cubicBezTo>
                    <a:pt x="222" y="196"/>
                    <a:pt x="222" y="195"/>
                    <a:pt x="222" y="195"/>
                  </a:cubicBezTo>
                  <a:cubicBezTo>
                    <a:pt x="223" y="194"/>
                    <a:pt x="223" y="193"/>
                    <a:pt x="224" y="192"/>
                  </a:cubicBezTo>
                  <a:cubicBezTo>
                    <a:pt x="224" y="192"/>
                    <a:pt x="224" y="192"/>
                    <a:pt x="224" y="191"/>
                  </a:cubicBezTo>
                  <a:cubicBezTo>
                    <a:pt x="225" y="190"/>
                    <a:pt x="226" y="189"/>
                    <a:pt x="227" y="188"/>
                  </a:cubicBezTo>
                  <a:cubicBezTo>
                    <a:pt x="226" y="190"/>
                    <a:pt x="226" y="191"/>
                    <a:pt x="226" y="192"/>
                  </a:cubicBezTo>
                  <a:close/>
                  <a:moveTo>
                    <a:pt x="227" y="194"/>
                  </a:moveTo>
                  <a:cubicBezTo>
                    <a:pt x="227" y="195"/>
                    <a:pt x="226" y="195"/>
                    <a:pt x="226" y="196"/>
                  </a:cubicBezTo>
                  <a:cubicBezTo>
                    <a:pt x="226" y="196"/>
                    <a:pt x="226" y="196"/>
                    <a:pt x="226" y="196"/>
                  </a:cubicBezTo>
                  <a:cubicBezTo>
                    <a:pt x="226" y="195"/>
                    <a:pt x="226" y="195"/>
                    <a:pt x="226" y="195"/>
                  </a:cubicBezTo>
                  <a:cubicBezTo>
                    <a:pt x="227" y="195"/>
                    <a:pt x="227" y="194"/>
                    <a:pt x="227" y="194"/>
                  </a:cubicBezTo>
                  <a:close/>
                  <a:moveTo>
                    <a:pt x="220" y="193"/>
                  </a:moveTo>
                  <a:cubicBezTo>
                    <a:pt x="222" y="191"/>
                    <a:pt x="224" y="188"/>
                    <a:pt x="225" y="185"/>
                  </a:cubicBezTo>
                  <a:cubicBezTo>
                    <a:pt x="224" y="188"/>
                    <a:pt x="223" y="190"/>
                    <a:pt x="222" y="192"/>
                  </a:cubicBezTo>
                  <a:cubicBezTo>
                    <a:pt x="221" y="192"/>
                    <a:pt x="221" y="193"/>
                    <a:pt x="220" y="193"/>
                  </a:cubicBezTo>
                  <a:close/>
                  <a:moveTo>
                    <a:pt x="217" y="197"/>
                  </a:moveTo>
                  <a:cubicBezTo>
                    <a:pt x="217" y="197"/>
                    <a:pt x="217" y="197"/>
                    <a:pt x="217" y="197"/>
                  </a:cubicBezTo>
                  <a:cubicBezTo>
                    <a:pt x="216" y="199"/>
                    <a:pt x="216" y="200"/>
                    <a:pt x="215" y="201"/>
                  </a:cubicBezTo>
                  <a:cubicBezTo>
                    <a:pt x="214" y="202"/>
                    <a:pt x="213" y="204"/>
                    <a:pt x="212" y="205"/>
                  </a:cubicBezTo>
                  <a:cubicBezTo>
                    <a:pt x="212" y="205"/>
                    <a:pt x="211" y="205"/>
                    <a:pt x="211" y="205"/>
                  </a:cubicBezTo>
                  <a:cubicBezTo>
                    <a:pt x="208" y="207"/>
                    <a:pt x="204" y="210"/>
                    <a:pt x="201" y="213"/>
                  </a:cubicBezTo>
                  <a:cubicBezTo>
                    <a:pt x="205" y="209"/>
                    <a:pt x="209" y="205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199"/>
                    <a:pt x="212" y="199"/>
                    <a:pt x="211" y="199"/>
                  </a:cubicBezTo>
                  <a:cubicBezTo>
                    <a:pt x="211" y="199"/>
                    <a:pt x="211" y="198"/>
                    <a:pt x="212" y="198"/>
                  </a:cubicBezTo>
                  <a:cubicBezTo>
                    <a:pt x="217" y="192"/>
                    <a:pt x="222" y="186"/>
                    <a:pt x="225" y="179"/>
                  </a:cubicBezTo>
                  <a:cubicBezTo>
                    <a:pt x="227" y="176"/>
                    <a:pt x="229" y="173"/>
                    <a:pt x="231" y="170"/>
                  </a:cubicBezTo>
                  <a:cubicBezTo>
                    <a:pt x="230" y="172"/>
                    <a:pt x="230" y="174"/>
                    <a:pt x="229" y="177"/>
                  </a:cubicBezTo>
                  <a:cubicBezTo>
                    <a:pt x="225" y="183"/>
                    <a:pt x="221" y="190"/>
                    <a:pt x="217" y="197"/>
                  </a:cubicBezTo>
                  <a:close/>
                  <a:moveTo>
                    <a:pt x="208" y="213"/>
                  </a:moveTo>
                  <a:cubicBezTo>
                    <a:pt x="209" y="213"/>
                    <a:pt x="209" y="212"/>
                    <a:pt x="210" y="212"/>
                  </a:cubicBezTo>
                  <a:cubicBezTo>
                    <a:pt x="210" y="212"/>
                    <a:pt x="209" y="213"/>
                    <a:pt x="209" y="213"/>
                  </a:cubicBezTo>
                  <a:cubicBezTo>
                    <a:pt x="209" y="213"/>
                    <a:pt x="209" y="213"/>
                    <a:pt x="209" y="213"/>
                  </a:cubicBezTo>
                  <a:cubicBezTo>
                    <a:pt x="209" y="213"/>
                    <a:pt x="208" y="213"/>
                    <a:pt x="208" y="213"/>
                  </a:cubicBezTo>
                  <a:cubicBezTo>
                    <a:pt x="208" y="214"/>
                    <a:pt x="208" y="214"/>
                    <a:pt x="208" y="214"/>
                  </a:cubicBezTo>
                  <a:cubicBezTo>
                    <a:pt x="208" y="214"/>
                    <a:pt x="208" y="213"/>
                    <a:pt x="208" y="213"/>
                  </a:cubicBezTo>
                  <a:close/>
                  <a:moveTo>
                    <a:pt x="206" y="214"/>
                  </a:moveTo>
                  <a:cubicBezTo>
                    <a:pt x="206" y="214"/>
                    <a:pt x="205" y="215"/>
                    <a:pt x="205" y="215"/>
                  </a:cubicBezTo>
                  <a:cubicBezTo>
                    <a:pt x="206" y="213"/>
                    <a:pt x="207" y="212"/>
                    <a:pt x="209" y="210"/>
                  </a:cubicBezTo>
                  <a:cubicBezTo>
                    <a:pt x="208" y="211"/>
                    <a:pt x="207" y="213"/>
                    <a:pt x="206" y="214"/>
                  </a:cubicBezTo>
                  <a:close/>
                  <a:moveTo>
                    <a:pt x="209" y="211"/>
                  </a:moveTo>
                  <a:cubicBezTo>
                    <a:pt x="210" y="210"/>
                    <a:pt x="211" y="209"/>
                    <a:pt x="211" y="209"/>
                  </a:cubicBezTo>
                  <a:cubicBezTo>
                    <a:pt x="211" y="209"/>
                    <a:pt x="211" y="210"/>
                    <a:pt x="210" y="210"/>
                  </a:cubicBezTo>
                  <a:cubicBezTo>
                    <a:pt x="210" y="211"/>
                    <a:pt x="210" y="211"/>
                    <a:pt x="209" y="211"/>
                  </a:cubicBezTo>
                  <a:close/>
                  <a:moveTo>
                    <a:pt x="216" y="207"/>
                  </a:moveTo>
                  <a:cubicBezTo>
                    <a:pt x="217" y="207"/>
                    <a:pt x="217" y="207"/>
                    <a:pt x="217" y="206"/>
                  </a:cubicBezTo>
                  <a:cubicBezTo>
                    <a:pt x="215" y="209"/>
                    <a:pt x="213" y="212"/>
                    <a:pt x="212" y="215"/>
                  </a:cubicBezTo>
                  <a:cubicBezTo>
                    <a:pt x="211" y="216"/>
                    <a:pt x="210" y="216"/>
                    <a:pt x="210" y="217"/>
                  </a:cubicBezTo>
                  <a:cubicBezTo>
                    <a:pt x="212" y="214"/>
                    <a:pt x="214" y="211"/>
                    <a:pt x="216" y="207"/>
                  </a:cubicBezTo>
                  <a:close/>
                  <a:moveTo>
                    <a:pt x="192" y="225"/>
                  </a:moveTo>
                  <a:cubicBezTo>
                    <a:pt x="193" y="225"/>
                    <a:pt x="193" y="225"/>
                    <a:pt x="193" y="224"/>
                  </a:cubicBezTo>
                  <a:cubicBezTo>
                    <a:pt x="193" y="225"/>
                    <a:pt x="193" y="225"/>
                    <a:pt x="194" y="225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1" y="227"/>
                    <a:pt x="189" y="229"/>
                    <a:pt x="187" y="231"/>
                  </a:cubicBezTo>
                  <a:cubicBezTo>
                    <a:pt x="186" y="231"/>
                    <a:pt x="185" y="232"/>
                    <a:pt x="184" y="232"/>
                  </a:cubicBezTo>
                  <a:cubicBezTo>
                    <a:pt x="184" y="232"/>
                    <a:pt x="183" y="231"/>
                    <a:pt x="183" y="231"/>
                  </a:cubicBezTo>
                  <a:cubicBezTo>
                    <a:pt x="181" y="232"/>
                    <a:pt x="179" y="233"/>
                    <a:pt x="178" y="233"/>
                  </a:cubicBezTo>
                  <a:cubicBezTo>
                    <a:pt x="179" y="233"/>
                    <a:pt x="179" y="232"/>
                    <a:pt x="180" y="231"/>
                  </a:cubicBezTo>
                  <a:cubicBezTo>
                    <a:pt x="183" y="229"/>
                    <a:pt x="186" y="227"/>
                    <a:pt x="189" y="225"/>
                  </a:cubicBezTo>
                  <a:cubicBezTo>
                    <a:pt x="192" y="224"/>
                    <a:pt x="194" y="222"/>
                    <a:pt x="196" y="220"/>
                  </a:cubicBezTo>
                  <a:cubicBezTo>
                    <a:pt x="195" y="221"/>
                    <a:pt x="194" y="222"/>
                    <a:pt x="193" y="223"/>
                  </a:cubicBezTo>
                  <a:cubicBezTo>
                    <a:pt x="193" y="223"/>
                    <a:pt x="193" y="223"/>
                    <a:pt x="193" y="223"/>
                  </a:cubicBezTo>
                  <a:cubicBezTo>
                    <a:pt x="192" y="224"/>
                    <a:pt x="192" y="224"/>
                    <a:pt x="192" y="224"/>
                  </a:cubicBezTo>
                  <a:cubicBezTo>
                    <a:pt x="191" y="225"/>
                    <a:pt x="192" y="225"/>
                    <a:pt x="192" y="225"/>
                  </a:cubicBezTo>
                  <a:close/>
                  <a:moveTo>
                    <a:pt x="190" y="231"/>
                  </a:moveTo>
                  <a:cubicBezTo>
                    <a:pt x="188" y="232"/>
                    <a:pt x="187" y="233"/>
                    <a:pt x="186" y="234"/>
                  </a:cubicBezTo>
                  <a:cubicBezTo>
                    <a:pt x="186" y="233"/>
                    <a:pt x="187" y="233"/>
                    <a:pt x="187" y="232"/>
                  </a:cubicBezTo>
                  <a:cubicBezTo>
                    <a:pt x="188" y="232"/>
                    <a:pt x="189" y="231"/>
                    <a:pt x="190" y="231"/>
                  </a:cubicBezTo>
                  <a:close/>
                  <a:moveTo>
                    <a:pt x="118" y="243"/>
                  </a:moveTo>
                  <a:cubicBezTo>
                    <a:pt x="116" y="242"/>
                    <a:pt x="115" y="241"/>
                    <a:pt x="113" y="241"/>
                  </a:cubicBezTo>
                  <a:cubicBezTo>
                    <a:pt x="116" y="242"/>
                    <a:pt x="120" y="243"/>
                    <a:pt x="123" y="245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0" y="245"/>
                    <a:pt x="119" y="245"/>
                    <a:pt x="119" y="245"/>
                  </a:cubicBezTo>
                  <a:cubicBezTo>
                    <a:pt x="117" y="245"/>
                    <a:pt x="116" y="244"/>
                    <a:pt x="115" y="244"/>
                  </a:cubicBezTo>
                  <a:cubicBezTo>
                    <a:pt x="116" y="244"/>
                    <a:pt x="117" y="244"/>
                    <a:pt x="118" y="244"/>
                  </a:cubicBezTo>
                  <a:cubicBezTo>
                    <a:pt x="118" y="244"/>
                    <a:pt x="119" y="243"/>
                    <a:pt x="118" y="243"/>
                  </a:cubicBezTo>
                  <a:close/>
                  <a:moveTo>
                    <a:pt x="60" y="233"/>
                  </a:moveTo>
                  <a:cubicBezTo>
                    <a:pt x="66" y="236"/>
                    <a:pt x="72" y="238"/>
                    <a:pt x="78" y="240"/>
                  </a:cubicBezTo>
                  <a:cubicBezTo>
                    <a:pt x="78" y="240"/>
                    <a:pt x="78" y="241"/>
                    <a:pt x="78" y="241"/>
                  </a:cubicBezTo>
                  <a:cubicBezTo>
                    <a:pt x="78" y="241"/>
                    <a:pt x="77" y="241"/>
                    <a:pt x="77" y="241"/>
                  </a:cubicBezTo>
                  <a:cubicBezTo>
                    <a:pt x="71" y="239"/>
                    <a:pt x="66" y="236"/>
                    <a:pt x="60" y="233"/>
                  </a:cubicBezTo>
                  <a:close/>
                  <a:moveTo>
                    <a:pt x="5" y="106"/>
                  </a:moveTo>
                  <a:cubicBezTo>
                    <a:pt x="5" y="107"/>
                    <a:pt x="4" y="109"/>
                    <a:pt x="4" y="110"/>
                  </a:cubicBezTo>
                  <a:cubicBezTo>
                    <a:pt x="4" y="106"/>
                    <a:pt x="4" y="102"/>
                    <a:pt x="5" y="98"/>
                  </a:cubicBezTo>
                  <a:cubicBezTo>
                    <a:pt x="6" y="99"/>
                    <a:pt x="6" y="100"/>
                    <a:pt x="6" y="101"/>
                  </a:cubicBezTo>
                  <a:cubicBezTo>
                    <a:pt x="6" y="103"/>
                    <a:pt x="6" y="104"/>
                    <a:pt x="5" y="106"/>
                  </a:cubicBezTo>
                  <a:cubicBezTo>
                    <a:pt x="5" y="106"/>
                    <a:pt x="5" y="106"/>
                    <a:pt x="5" y="106"/>
                  </a:cubicBezTo>
                  <a:close/>
                  <a:moveTo>
                    <a:pt x="5" y="116"/>
                  </a:moveTo>
                  <a:cubicBezTo>
                    <a:pt x="5" y="117"/>
                    <a:pt x="5" y="118"/>
                    <a:pt x="5" y="119"/>
                  </a:cubicBezTo>
                  <a:cubicBezTo>
                    <a:pt x="5" y="120"/>
                    <a:pt x="5" y="120"/>
                    <a:pt x="5" y="121"/>
                  </a:cubicBezTo>
                  <a:cubicBezTo>
                    <a:pt x="5" y="118"/>
                    <a:pt x="5" y="116"/>
                    <a:pt x="5" y="113"/>
                  </a:cubicBezTo>
                  <a:cubicBezTo>
                    <a:pt x="5" y="114"/>
                    <a:pt x="5" y="115"/>
                    <a:pt x="5" y="116"/>
                  </a:cubicBezTo>
                  <a:close/>
                  <a:moveTo>
                    <a:pt x="5" y="153"/>
                  </a:moveTo>
                  <a:cubicBezTo>
                    <a:pt x="6" y="154"/>
                    <a:pt x="6" y="155"/>
                    <a:pt x="6" y="156"/>
                  </a:cubicBezTo>
                  <a:cubicBezTo>
                    <a:pt x="6" y="156"/>
                    <a:pt x="6" y="157"/>
                    <a:pt x="7" y="157"/>
                  </a:cubicBezTo>
                  <a:cubicBezTo>
                    <a:pt x="7" y="157"/>
                    <a:pt x="7" y="158"/>
                    <a:pt x="7" y="158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8" y="161"/>
                    <a:pt x="8" y="164"/>
                    <a:pt x="9" y="167"/>
                  </a:cubicBezTo>
                  <a:cubicBezTo>
                    <a:pt x="9" y="166"/>
                    <a:pt x="9" y="166"/>
                    <a:pt x="9" y="165"/>
                  </a:cubicBezTo>
                  <a:cubicBezTo>
                    <a:pt x="8" y="165"/>
                    <a:pt x="7" y="165"/>
                    <a:pt x="8" y="165"/>
                  </a:cubicBezTo>
                  <a:cubicBezTo>
                    <a:pt x="5" y="156"/>
                    <a:pt x="3" y="146"/>
                    <a:pt x="2" y="136"/>
                  </a:cubicBezTo>
                  <a:cubicBezTo>
                    <a:pt x="3" y="142"/>
                    <a:pt x="4" y="147"/>
                    <a:pt x="5" y="153"/>
                  </a:cubicBezTo>
                  <a:close/>
                  <a:moveTo>
                    <a:pt x="2" y="119"/>
                  </a:moveTo>
                  <a:cubicBezTo>
                    <a:pt x="2" y="117"/>
                    <a:pt x="2" y="116"/>
                    <a:pt x="2" y="114"/>
                  </a:cubicBezTo>
                  <a:cubicBezTo>
                    <a:pt x="2" y="115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7"/>
                    <a:pt x="2" y="118"/>
                    <a:pt x="2" y="119"/>
                  </a:cubicBezTo>
                  <a:close/>
                  <a:moveTo>
                    <a:pt x="13" y="106"/>
                  </a:moveTo>
                  <a:cubicBezTo>
                    <a:pt x="13" y="112"/>
                    <a:pt x="14" y="118"/>
                    <a:pt x="15" y="124"/>
                  </a:cubicBezTo>
                  <a:cubicBezTo>
                    <a:pt x="15" y="124"/>
                    <a:pt x="14" y="124"/>
                    <a:pt x="14" y="124"/>
                  </a:cubicBezTo>
                  <a:cubicBezTo>
                    <a:pt x="14" y="123"/>
                    <a:pt x="14" y="122"/>
                    <a:pt x="14" y="121"/>
                  </a:cubicBezTo>
                  <a:cubicBezTo>
                    <a:pt x="14" y="120"/>
                    <a:pt x="13" y="120"/>
                    <a:pt x="13" y="120"/>
                  </a:cubicBezTo>
                  <a:cubicBezTo>
                    <a:pt x="12" y="116"/>
                    <a:pt x="11" y="112"/>
                    <a:pt x="11" y="108"/>
                  </a:cubicBezTo>
                  <a:cubicBezTo>
                    <a:pt x="11" y="108"/>
                    <a:pt x="12" y="108"/>
                    <a:pt x="12" y="108"/>
                  </a:cubicBezTo>
                  <a:cubicBezTo>
                    <a:pt x="12" y="107"/>
                    <a:pt x="12" y="107"/>
                    <a:pt x="13" y="106"/>
                  </a:cubicBezTo>
                  <a:close/>
                  <a:moveTo>
                    <a:pt x="12" y="103"/>
                  </a:moveTo>
                  <a:cubicBezTo>
                    <a:pt x="12" y="102"/>
                    <a:pt x="12" y="101"/>
                    <a:pt x="12" y="100"/>
                  </a:cubicBezTo>
                  <a:cubicBezTo>
                    <a:pt x="12" y="101"/>
                    <a:pt x="12" y="102"/>
                    <a:pt x="12" y="103"/>
                  </a:cubicBezTo>
                  <a:cubicBezTo>
                    <a:pt x="12" y="103"/>
                    <a:pt x="12" y="103"/>
                    <a:pt x="12" y="103"/>
                  </a:cubicBezTo>
                  <a:close/>
                  <a:moveTo>
                    <a:pt x="13" y="94"/>
                  </a:moveTo>
                  <a:cubicBezTo>
                    <a:pt x="13" y="93"/>
                    <a:pt x="14" y="93"/>
                    <a:pt x="14" y="93"/>
                  </a:cubicBezTo>
                  <a:cubicBezTo>
                    <a:pt x="14" y="94"/>
                    <a:pt x="14" y="95"/>
                    <a:pt x="14" y="96"/>
                  </a:cubicBezTo>
                  <a:cubicBezTo>
                    <a:pt x="13" y="95"/>
                    <a:pt x="13" y="95"/>
                    <a:pt x="13" y="94"/>
                  </a:cubicBezTo>
                  <a:close/>
                  <a:moveTo>
                    <a:pt x="15" y="72"/>
                  </a:moveTo>
                  <a:cubicBezTo>
                    <a:pt x="16" y="72"/>
                    <a:pt x="16" y="72"/>
                    <a:pt x="17" y="72"/>
                  </a:cubicBezTo>
                  <a:cubicBezTo>
                    <a:pt x="15" y="74"/>
                    <a:pt x="13" y="77"/>
                    <a:pt x="11" y="8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2" y="78"/>
                    <a:pt x="12" y="78"/>
                    <a:pt x="12" y="77"/>
                  </a:cubicBezTo>
                  <a:cubicBezTo>
                    <a:pt x="13" y="75"/>
                    <a:pt x="14" y="73"/>
                    <a:pt x="14" y="71"/>
                  </a:cubicBezTo>
                  <a:cubicBezTo>
                    <a:pt x="15" y="72"/>
                    <a:pt x="15" y="72"/>
                    <a:pt x="15" y="72"/>
                  </a:cubicBez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7" y="41"/>
                  </a:cubicBezTo>
                  <a:cubicBezTo>
                    <a:pt x="37" y="40"/>
                    <a:pt x="38" y="40"/>
                    <a:pt x="39" y="40"/>
                  </a:cubicBezTo>
                  <a:cubicBezTo>
                    <a:pt x="37" y="41"/>
                    <a:pt x="35" y="43"/>
                    <a:pt x="34" y="45"/>
                  </a:cubicBezTo>
                  <a:cubicBezTo>
                    <a:pt x="30" y="49"/>
                    <a:pt x="26" y="53"/>
                    <a:pt x="24" y="58"/>
                  </a:cubicBezTo>
                  <a:cubicBezTo>
                    <a:pt x="22" y="59"/>
                    <a:pt x="21" y="61"/>
                    <a:pt x="19" y="63"/>
                  </a:cubicBezTo>
                  <a:cubicBezTo>
                    <a:pt x="24" y="55"/>
                    <a:pt x="30" y="47"/>
                    <a:pt x="36" y="41"/>
                  </a:cubicBezTo>
                  <a:close/>
                  <a:moveTo>
                    <a:pt x="124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0" y="9"/>
                    <a:pt x="118" y="9"/>
                    <a:pt x="115" y="9"/>
                  </a:cubicBezTo>
                  <a:cubicBezTo>
                    <a:pt x="115" y="9"/>
                    <a:pt x="115" y="9"/>
                    <a:pt x="115" y="10"/>
                  </a:cubicBezTo>
                  <a:cubicBezTo>
                    <a:pt x="114" y="10"/>
                    <a:pt x="114" y="10"/>
                    <a:pt x="113" y="10"/>
                  </a:cubicBezTo>
                  <a:cubicBezTo>
                    <a:pt x="113" y="10"/>
                    <a:pt x="113" y="9"/>
                    <a:pt x="113" y="9"/>
                  </a:cubicBezTo>
                  <a:cubicBezTo>
                    <a:pt x="114" y="9"/>
                    <a:pt x="115" y="8"/>
                    <a:pt x="116" y="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9" y="8"/>
                    <a:pt x="121" y="8"/>
                    <a:pt x="124" y="9"/>
                  </a:cubicBezTo>
                  <a:close/>
                  <a:moveTo>
                    <a:pt x="118" y="4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8" y="5"/>
                    <a:pt x="119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19" y="5"/>
                    <a:pt x="119" y="5"/>
                    <a:pt x="118" y="5"/>
                  </a:cubicBezTo>
                  <a:cubicBezTo>
                    <a:pt x="118" y="5"/>
                    <a:pt x="118" y="5"/>
                    <a:pt x="118" y="4"/>
                  </a:cubicBezTo>
                  <a:close/>
                  <a:moveTo>
                    <a:pt x="233" y="77"/>
                  </a:moveTo>
                  <a:cubicBezTo>
                    <a:pt x="233" y="77"/>
                    <a:pt x="234" y="77"/>
                    <a:pt x="234" y="77"/>
                  </a:cubicBezTo>
                  <a:cubicBezTo>
                    <a:pt x="236" y="79"/>
                    <a:pt x="237" y="82"/>
                    <a:pt x="239" y="85"/>
                  </a:cubicBezTo>
                  <a:cubicBezTo>
                    <a:pt x="239" y="86"/>
                    <a:pt x="239" y="87"/>
                    <a:pt x="239" y="88"/>
                  </a:cubicBezTo>
                  <a:cubicBezTo>
                    <a:pt x="240" y="90"/>
                    <a:pt x="240" y="92"/>
                    <a:pt x="240" y="93"/>
                  </a:cubicBezTo>
                  <a:cubicBezTo>
                    <a:pt x="238" y="88"/>
                    <a:pt x="235" y="82"/>
                    <a:pt x="233" y="77"/>
                  </a:cubicBezTo>
                  <a:close/>
                  <a:moveTo>
                    <a:pt x="241" y="99"/>
                  </a:moveTo>
                  <a:cubicBezTo>
                    <a:pt x="242" y="103"/>
                    <a:pt x="243" y="108"/>
                    <a:pt x="244" y="112"/>
                  </a:cubicBezTo>
                  <a:cubicBezTo>
                    <a:pt x="244" y="113"/>
                    <a:pt x="244" y="114"/>
                    <a:pt x="244" y="115"/>
                  </a:cubicBezTo>
                  <a:cubicBezTo>
                    <a:pt x="243" y="110"/>
                    <a:pt x="241" y="105"/>
                    <a:pt x="240" y="100"/>
                  </a:cubicBezTo>
                  <a:cubicBezTo>
                    <a:pt x="240" y="99"/>
                    <a:pt x="240" y="99"/>
                    <a:pt x="240" y="98"/>
                  </a:cubicBezTo>
                  <a:cubicBezTo>
                    <a:pt x="239" y="96"/>
                    <a:pt x="238" y="94"/>
                    <a:pt x="238" y="92"/>
                  </a:cubicBezTo>
                  <a:cubicBezTo>
                    <a:pt x="239" y="94"/>
                    <a:pt x="240" y="97"/>
                    <a:pt x="241" y="99"/>
                  </a:cubicBezTo>
                  <a:close/>
                  <a:moveTo>
                    <a:pt x="235" y="172"/>
                  </a:moveTo>
                  <a:cubicBezTo>
                    <a:pt x="235" y="173"/>
                    <a:pt x="234" y="175"/>
                    <a:pt x="233" y="176"/>
                  </a:cubicBezTo>
                  <a:cubicBezTo>
                    <a:pt x="232" y="178"/>
                    <a:pt x="231" y="180"/>
                    <a:pt x="230" y="182"/>
                  </a:cubicBezTo>
                  <a:cubicBezTo>
                    <a:pt x="230" y="181"/>
                    <a:pt x="230" y="180"/>
                    <a:pt x="230" y="180"/>
                  </a:cubicBezTo>
                  <a:cubicBezTo>
                    <a:pt x="232" y="177"/>
                    <a:pt x="234" y="173"/>
                    <a:pt x="235" y="170"/>
                  </a:cubicBezTo>
                  <a:cubicBezTo>
                    <a:pt x="235" y="171"/>
                    <a:pt x="235" y="171"/>
                    <a:pt x="235" y="171"/>
                  </a:cubicBezTo>
                  <a:cubicBezTo>
                    <a:pt x="235" y="172"/>
                    <a:pt x="235" y="172"/>
                    <a:pt x="235" y="172"/>
                  </a:cubicBezTo>
                  <a:close/>
                  <a:moveTo>
                    <a:pt x="235" y="161"/>
                  </a:moveTo>
                  <a:cubicBezTo>
                    <a:pt x="234" y="164"/>
                    <a:pt x="234" y="167"/>
                    <a:pt x="233" y="170"/>
                  </a:cubicBezTo>
                  <a:cubicBezTo>
                    <a:pt x="233" y="171"/>
                    <a:pt x="232" y="172"/>
                    <a:pt x="232" y="172"/>
                  </a:cubicBezTo>
                  <a:cubicBezTo>
                    <a:pt x="232" y="171"/>
                    <a:pt x="232" y="170"/>
                    <a:pt x="233" y="168"/>
                  </a:cubicBezTo>
                  <a:cubicBezTo>
                    <a:pt x="233" y="168"/>
                    <a:pt x="233" y="168"/>
                    <a:pt x="232" y="168"/>
                  </a:cubicBezTo>
                  <a:cubicBezTo>
                    <a:pt x="233" y="167"/>
                    <a:pt x="233" y="167"/>
                    <a:pt x="233" y="166"/>
                  </a:cubicBezTo>
                  <a:cubicBezTo>
                    <a:pt x="234" y="165"/>
                    <a:pt x="233" y="165"/>
                    <a:pt x="233" y="165"/>
                  </a:cubicBezTo>
                  <a:cubicBezTo>
                    <a:pt x="233" y="164"/>
                    <a:pt x="234" y="163"/>
                    <a:pt x="235" y="161"/>
                  </a:cubicBezTo>
                  <a:close/>
                  <a:moveTo>
                    <a:pt x="234" y="158"/>
                  </a:moveTo>
                  <a:cubicBezTo>
                    <a:pt x="235" y="156"/>
                    <a:pt x="236" y="154"/>
                    <a:pt x="236" y="152"/>
                  </a:cubicBezTo>
                  <a:cubicBezTo>
                    <a:pt x="236" y="153"/>
                    <a:pt x="236" y="155"/>
                    <a:pt x="236" y="156"/>
                  </a:cubicBezTo>
                  <a:cubicBezTo>
                    <a:pt x="235" y="157"/>
                    <a:pt x="234" y="157"/>
                    <a:pt x="234" y="158"/>
                  </a:cubicBezTo>
                  <a:close/>
                  <a:moveTo>
                    <a:pt x="231" y="154"/>
                  </a:moveTo>
                  <a:cubicBezTo>
                    <a:pt x="231" y="154"/>
                    <a:pt x="231" y="154"/>
                    <a:pt x="231" y="154"/>
                  </a:cubicBezTo>
                  <a:cubicBezTo>
                    <a:pt x="230" y="155"/>
                    <a:pt x="229" y="156"/>
                    <a:pt x="229" y="157"/>
                  </a:cubicBezTo>
                  <a:cubicBezTo>
                    <a:pt x="229" y="154"/>
                    <a:pt x="229" y="152"/>
                    <a:pt x="229" y="150"/>
                  </a:cubicBezTo>
                  <a:cubicBezTo>
                    <a:pt x="232" y="139"/>
                    <a:pt x="233" y="126"/>
                    <a:pt x="232" y="114"/>
                  </a:cubicBezTo>
                  <a:cubicBezTo>
                    <a:pt x="233" y="116"/>
                    <a:pt x="234" y="117"/>
                    <a:pt x="234" y="118"/>
                  </a:cubicBezTo>
                  <a:cubicBezTo>
                    <a:pt x="233" y="130"/>
                    <a:pt x="233" y="142"/>
                    <a:pt x="231" y="154"/>
                  </a:cubicBezTo>
                  <a:close/>
                  <a:moveTo>
                    <a:pt x="201" y="205"/>
                  </a:moveTo>
                  <a:cubicBezTo>
                    <a:pt x="201" y="204"/>
                    <a:pt x="202" y="203"/>
                    <a:pt x="203" y="203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5" y="200"/>
                    <a:pt x="206" y="199"/>
                    <a:pt x="208" y="197"/>
                  </a:cubicBezTo>
                  <a:cubicBezTo>
                    <a:pt x="208" y="198"/>
                    <a:pt x="207" y="198"/>
                    <a:pt x="207" y="198"/>
                  </a:cubicBezTo>
                  <a:cubicBezTo>
                    <a:pt x="205" y="201"/>
                    <a:pt x="203" y="203"/>
                    <a:pt x="201" y="205"/>
                  </a:cubicBezTo>
                  <a:close/>
                  <a:moveTo>
                    <a:pt x="97" y="227"/>
                  </a:moveTo>
                  <a:cubicBezTo>
                    <a:pt x="98" y="227"/>
                    <a:pt x="98" y="227"/>
                    <a:pt x="99" y="227"/>
                  </a:cubicBezTo>
                  <a:cubicBezTo>
                    <a:pt x="101" y="228"/>
                    <a:pt x="102" y="229"/>
                    <a:pt x="104" y="229"/>
                  </a:cubicBezTo>
                  <a:cubicBezTo>
                    <a:pt x="106" y="231"/>
                    <a:pt x="108" y="232"/>
                    <a:pt x="110" y="233"/>
                  </a:cubicBezTo>
                  <a:cubicBezTo>
                    <a:pt x="110" y="233"/>
                    <a:pt x="109" y="233"/>
                    <a:pt x="109" y="233"/>
                  </a:cubicBezTo>
                  <a:cubicBezTo>
                    <a:pt x="105" y="231"/>
                    <a:pt x="101" y="229"/>
                    <a:pt x="97" y="227"/>
                  </a:cubicBezTo>
                  <a:close/>
                  <a:moveTo>
                    <a:pt x="103" y="237"/>
                  </a:moveTo>
                  <a:cubicBezTo>
                    <a:pt x="102" y="237"/>
                    <a:pt x="101" y="237"/>
                    <a:pt x="100" y="237"/>
                  </a:cubicBezTo>
                  <a:cubicBezTo>
                    <a:pt x="100" y="237"/>
                    <a:pt x="100" y="237"/>
                    <a:pt x="100" y="237"/>
                  </a:cubicBezTo>
                  <a:cubicBezTo>
                    <a:pt x="100" y="237"/>
                    <a:pt x="100" y="236"/>
                    <a:pt x="100" y="236"/>
                  </a:cubicBezTo>
                  <a:cubicBezTo>
                    <a:pt x="100" y="236"/>
                    <a:pt x="100" y="236"/>
                    <a:pt x="100" y="236"/>
                  </a:cubicBezTo>
                  <a:cubicBezTo>
                    <a:pt x="101" y="237"/>
                    <a:pt x="102" y="237"/>
                    <a:pt x="103" y="237"/>
                  </a:cubicBezTo>
                  <a:close/>
                  <a:moveTo>
                    <a:pt x="75" y="232"/>
                  </a:moveTo>
                  <a:cubicBezTo>
                    <a:pt x="74" y="232"/>
                    <a:pt x="74" y="232"/>
                    <a:pt x="74" y="232"/>
                  </a:cubicBezTo>
                  <a:cubicBezTo>
                    <a:pt x="75" y="232"/>
                    <a:pt x="75" y="232"/>
                    <a:pt x="76" y="232"/>
                  </a:cubicBezTo>
                  <a:cubicBezTo>
                    <a:pt x="78" y="233"/>
                    <a:pt x="79" y="234"/>
                    <a:pt x="81" y="235"/>
                  </a:cubicBezTo>
                  <a:cubicBezTo>
                    <a:pt x="81" y="235"/>
                    <a:pt x="81" y="235"/>
                    <a:pt x="82" y="235"/>
                  </a:cubicBezTo>
                  <a:cubicBezTo>
                    <a:pt x="79" y="234"/>
                    <a:pt x="77" y="233"/>
                    <a:pt x="75" y="232"/>
                  </a:cubicBezTo>
                  <a:close/>
                  <a:moveTo>
                    <a:pt x="82" y="241"/>
                  </a:moveTo>
                  <a:cubicBezTo>
                    <a:pt x="82" y="241"/>
                    <a:pt x="83" y="241"/>
                    <a:pt x="83" y="241"/>
                  </a:cubicBezTo>
                  <a:cubicBezTo>
                    <a:pt x="83" y="241"/>
                    <a:pt x="83" y="241"/>
                    <a:pt x="83" y="241"/>
                  </a:cubicBezTo>
                  <a:cubicBezTo>
                    <a:pt x="84" y="241"/>
                    <a:pt x="84" y="241"/>
                    <a:pt x="84" y="242"/>
                  </a:cubicBezTo>
                  <a:cubicBezTo>
                    <a:pt x="83" y="241"/>
                    <a:pt x="83" y="241"/>
                    <a:pt x="82" y="241"/>
                  </a:cubicBezTo>
                  <a:cubicBezTo>
                    <a:pt x="82" y="241"/>
                    <a:pt x="81" y="241"/>
                    <a:pt x="81" y="240"/>
                  </a:cubicBezTo>
                  <a:cubicBezTo>
                    <a:pt x="81" y="241"/>
                    <a:pt x="81" y="241"/>
                    <a:pt x="82" y="241"/>
                  </a:cubicBezTo>
                  <a:close/>
                  <a:moveTo>
                    <a:pt x="72" y="229"/>
                  </a:moveTo>
                  <a:cubicBezTo>
                    <a:pt x="72" y="229"/>
                    <a:pt x="72" y="228"/>
                    <a:pt x="71" y="228"/>
                  </a:cubicBezTo>
                  <a:cubicBezTo>
                    <a:pt x="72" y="228"/>
                    <a:pt x="72" y="228"/>
                    <a:pt x="73" y="229"/>
                  </a:cubicBezTo>
                  <a:cubicBezTo>
                    <a:pt x="74" y="229"/>
                    <a:pt x="74" y="230"/>
                    <a:pt x="75" y="230"/>
                  </a:cubicBezTo>
                  <a:cubicBezTo>
                    <a:pt x="74" y="230"/>
                    <a:pt x="73" y="229"/>
                    <a:pt x="72" y="229"/>
                  </a:cubicBezTo>
                  <a:close/>
                  <a:moveTo>
                    <a:pt x="73" y="237"/>
                  </a:moveTo>
                  <a:cubicBezTo>
                    <a:pt x="73" y="237"/>
                    <a:pt x="73" y="237"/>
                    <a:pt x="73" y="237"/>
                  </a:cubicBezTo>
                  <a:cubicBezTo>
                    <a:pt x="71" y="236"/>
                    <a:pt x="68" y="235"/>
                    <a:pt x="66" y="234"/>
                  </a:cubicBezTo>
                  <a:cubicBezTo>
                    <a:pt x="68" y="235"/>
                    <a:pt x="71" y="236"/>
                    <a:pt x="73" y="237"/>
                  </a:cubicBezTo>
                  <a:close/>
                  <a:moveTo>
                    <a:pt x="35" y="201"/>
                  </a:moveTo>
                  <a:cubicBezTo>
                    <a:pt x="35" y="201"/>
                    <a:pt x="35" y="200"/>
                    <a:pt x="35" y="200"/>
                  </a:cubicBezTo>
                  <a:cubicBezTo>
                    <a:pt x="35" y="200"/>
                    <a:pt x="35" y="201"/>
                    <a:pt x="35" y="201"/>
                  </a:cubicBezTo>
                  <a:cubicBezTo>
                    <a:pt x="36" y="201"/>
                    <a:pt x="36" y="202"/>
                    <a:pt x="37" y="202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8" y="203"/>
                    <a:pt x="38" y="203"/>
                    <a:pt x="38" y="203"/>
                  </a:cubicBezTo>
                  <a:cubicBezTo>
                    <a:pt x="38" y="204"/>
                    <a:pt x="39" y="205"/>
                    <a:pt x="40" y="206"/>
                  </a:cubicBezTo>
                  <a:cubicBezTo>
                    <a:pt x="41" y="207"/>
                    <a:pt x="42" y="208"/>
                    <a:pt x="43" y="209"/>
                  </a:cubicBezTo>
                  <a:cubicBezTo>
                    <a:pt x="41" y="208"/>
                    <a:pt x="40" y="207"/>
                    <a:pt x="39" y="206"/>
                  </a:cubicBezTo>
                  <a:cubicBezTo>
                    <a:pt x="38" y="205"/>
                    <a:pt x="36" y="203"/>
                    <a:pt x="35" y="202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37" y="197"/>
                  </a:moveTo>
                  <a:cubicBezTo>
                    <a:pt x="37" y="197"/>
                    <a:pt x="37" y="197"/>
                    <a:pt x="38" y="197"/>
                  </a:cubicBezTo>
                  <a:cubicBezTo>
                    <a:pt x="39" y="200"/>
                    <a:pt x="41" y="202"/>
                    <a:pt x="43" y="204"/>
                  </a:cubicBezTo>
                  <a:cubicBezTo>
                    <a:pt x="42" y="203"/>
                    <a:pt x="40" y="201"/>
                    <a:pt x="39" y="200"/>
                  </a:cubicBezTo>
                  <a:cubicBezTo>
                    <a:pt x="38" y="199"/>
                    <a:pt x="38" y="198"/>
                    <a:pt x="37" y="197"/>
                  </a:cubicBezTo>
                  <a:close/>
                  <a:moveTo>
                    <a:pt x="25" y="144"/>
                  </a:moveTo>
                  <a:cubicBezTo>
                    <a:pt x="25" y="142"/>
                    <a:pt x="24" y="140"/>
                    <a:pt x="24" y="13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25" y="140"/>
                    <a:pt x="26" y="143"/>
                    <a:pt x="27" y="145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7" y="147"/>
                    <a:pt x="27" y="147"/>
                    <a:pt x="27" y="147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9"/>
                    <a:pt x="28" y="150"/>
                    <a:pt x="28" y="151"/>
                  </a:cubicBezTo>
                  <a:cubicBezTo>
                    <a:pt x="27" y="149"/>
                    <a:pt x="26" y="146"/>
                    <a:pt x="25" y="144"/>
                  </a:cubicBezTo>
                  <a:close/>
                  <a:moveTo>
                    <a:pt x="28" y="177"/>
                  </a:moveTo>
                  <a:cubicBezTo>
                    <a:pt x="27" y="176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3"/>
                    <a:pt x="27" y="175"/>
                    <a:pt x="28" y="177"/>
                  </a:cubicBezTo>
                  <a:close/>
                  <a:moveTo>
                    <a:pt x="25" y="61"/>
                  </a:moveTo>
                  <a:cubicBezTo>
                    <a:pt x="24" y="61"/>
                    <a:pt x="24" y="61"/>
                    <a:pt x="24" y="61"/>
                  </a:cubicBezTo>
                  <a:cubicBezTo>
                    <a:pt x="25" y="60"/>
                    <a:pt x="26" y="59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6" y="59"/>
                    <a:pt x="26" y="60"/>
                    <a:pt x="25" y="61"/>
                  </a:cubicBezTo>
                  <a:close/>
                  <a:moveTo>
                    <a:pt x="27" y="62"/>
                  </a:moveTo>
                  <a:cubicBezTo>
                    <a:pt x="26" y="63"/>
                    <a:pt x="25" y="64"/>
                    <a:pt x="25" y="66"/>
                  </a:cubicBezTo>
                  <a:cubicBezTo>
                    <a:pt x="25" y="64"/>
                    <a:pt x="26" y="63"/>
                    <a:pt x="26" y="62"/>
                  </a:cubicBezTo>
                  <a:cubicBezTo>
                    <a:pt x="27" y="62"/>
                    <a:pt x="27" y="62"/>
                    <a:pt x="27" y="62"/>
                  </a:cubicBezTo>
                  <a:close/>
                  <a:moveTo>
                    <a:pt x="25" y="68"/>
                  </a:moveTo>
                  <a:cubicBezTo>
                    <a:pt x="26" y="66"/>
                    <a:pt x="27" y="63"/>
                    <a:pt x="29" y="61"/>
                  </a:cubicBezTo>
                  <a:cubicBezTo>
                    <a:pt x="30" y="61"/>
                    <a:pt x="31" y="60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0" y="63"/>
                    <a:pt x="29" y="64"/>
                    <a:pt x="28" y="66"/>
                  </a:cubicBezTo>
                  <a:cubicBezTo>
                    <a:pt x="27" y="66"/>
                    <a:pt x="26" y="67"/>
                    <a:pt x="25" y="68"/>
                  </a:cubicBezTo>
                  <a:close/>
                  <a:moveTo>
                    <a:pt x="25" y="69"/>
                  </a:moveTo>
                  <a:cubicBezTo>
                    <a:pt x="23" y="71"/>
                    <a:pt x="22" y="73"/>
                    <a:pt x="20" y="75"/>
                  </a:cubicBezTo>
                  <a:cubicBezTo>
                    <a:pt x="21" y="73"/>
                    <a:pt x="22" y="72"/>
                    <a:pt x="23" y="70"/>
                  </a:cubicBezTo>
                  <a:cubicBezTo>
                    <a:pt x="24" y="70"/>
                    <a:pt x="24" y="69"/>
                    <a:pt x="25" y="69"/>
                  </a:cubicBezTo>
                  <a:close/>
                  <a:moveTo>
                    <a:pt x="110" y="12"/>
                  </a:moveTo>
                  <a:cubicBezTo>
                    <a:pt x="110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10" y="11"/>
                  </a:cubicBezTo>
                  <a:cubicBezTo>
                    <a:pt x="112" y="11"/>
                    <a:pt x="113" y="11"/>
                    <a:pt x="115" y="12"/>
                  </a:cubicBezTo>
                  <a:cubicBezTo>
                    <a:pt x="112" y="13"/>
                    <a:pt x="110" y="14"/>
                    <a:pt x="107" y="15"/>
                  </a:cubicBezTo>
                  <a:cubicBezTo>
                    <a:pt x="107" y="15"/>
                    <a:pt x="107" y="15"/>
                    <a:pt x="106" y="15"/>
                  </a:cubicBezTo>
                  <a:cubicBezTo>
                    <a:pt x="108" y="14"/>
                    <a:pt x="109" y="14"/>
                    <a:pt x="110" y="13"/>
                  </a:cubicBezTo>
                  <a:cubicBezTo>
                    <a:pt x="111" y="13"/>
                    <a:pt x="111" y="12"/>
                    <a:pt x="110" y="12"/>
                  </a:cubicBezTo>
                  <a:close/>
                  <a:moveTo>
                    <a:pt x="122" y="39"/>
                  </a:moveTo>
                  <a:cubicBezTo>
                    <a:pt x="126" y="38"/>
                    <a:pt x="129" y="37"/>
                    <a:pt x="133" y="36"/>
                  </a:cubicBezTo>
                  <a:cubicBezTo>
                    <a:pt x="135" y="36"/>
                    <a:pt x="137" y="36"/>
                    <a:pt x="140" y="36"/>
                  </a:cubicBezTo>
                  <a:cubicBezTo>
                    <a:pt x="137" y="37"/>
                    <a:pt x="134" y="39"/>
                    <a:pt x="132" y="40"/>
                  </a:cubicBezTo>
                  <a:cubicBezTo>
                    <a:pt x="127" y="41"/>
                    <a:pt x="122" y="41"/>
                    <a:pt x="117" y="41"/>
                  </a:cubicBezTo>
                  <a:cubicBezTo>
                    <a:pt x="119" y="39"/>
                    <a:pt x="120" y="38"/>
                    <a:pt x="121" y="36"/>
                  </a:cubicBezTo>
                  <a:cubicBezTo>
                    <a:pt x="122" y="36"/>
                    <a:pt x="123" y="36"/>
                    <a:pt x="123" y="36"/>
                  </a:cubicBezTo>
                  <a:cubicBezTo>
                    <a:pt x="123" y="36"/>
                    <a:pt x="122" y="37"/>
                    <a:pt x="122" y="37"/>
                  </a:cubicBezTo>
                  <a:cubicBezTo>
                    <a:pt x="121" y="38"/>
                    <a:pt x="121" y="39"/>
                    <a:pt x="122" y="39"/>
                  </a:cubicBezTo>
                  <a:close/>
                  <a:moveTo>
                    <a:pt x="125" y="36"/>
                  </a:moveTo>
                  <a:cubicBezTo>
                    <a:pt x="126" y="36"/>
                    <a:pt x="126" y="36"/>
                    <a:pt x="127" y="36"/>
                  </a:cubicBezTo>
                  <a:cubicBezTo>
                    <a:pt x="127" y="36"/>
                    <a:pt x="128" y="36"/>
                    <a:pt x="128" y="36"/>
                  </a:cubicBezTo>
                  <a:cubicBezTo>
                    <a:pt x="127" y="36"/>
                    <a:pt x="126" y="36"/>
                    <a:pt x="125" y="36"/>
                  </a:cubicBezTo>
                  <a:close/>
                  <a:moveTo>
                    <a:pt x="129" y="31"/>
                  </a:moveTo>
                  <a:cubicBezTo>
                    <a:pt x="129" y="31"/>
                    <a:pt x="129" y="31"/>
                    <a:pt x="130" y="31"/>
                  </a:cubicBezTo>
                  <a:cubicBezTo>
                    <a:pt x="130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0" y="31"/>
                  </a:cubicBezTo>
                  <a:cubicBezTo>
                    <a:pt x="130" y="31"/>
                    <a:pt x="130" y="31"/>
                    <a:pt x="129" y="31"/>
                  </a:cubicBezTo>
                  <a:cubicBezTo>
                    <a:pt x="129" y="31"/>
                    <a:pt x="129" y="31"/>
                    <a:pt x="129" y="31"/>
                  </a:cubicBezTo>
                  <a:close/>
                  <a:moveTo>
                    <a:pt x="128" y="18"/>
                  </a:moveTo>
                  <a:cubicBezTo>
                    <a:pt x="129" y="17"/>
                    <a:pt x="130" y="17"/>
                    <a:pt x="131" y="16"/>
                  </a:cubicBezTo>
                  <a:cubicBezTo>
                    <a:pt x="131" y="16"/>
                    <a:pt x="132" y="16"/>
                    <a:pt x="133" y="17"/>
                  </a:cubicBezTo>
                  <a:cubicBezTo>
                    <a:pt x="132" y="17"/>
                    <a:pt x="131" y="18"/>
                    <a:pt x="130" y="18"/>
                  </a:cubicBezTo>
                  <a:cubicBezTo>
                    <a:pt x="129" y="18"/>
                    <a:pt x="128" y="18"/>
                    <a:pt x="128" y="18"/>
                  </a:cubicBezTo>
                  <a:close/>
                  <a:moveTo>
                    <a:pt x="129" y="22"/>
                  </a:moveTo>
                  <a:cubicBezTo>
                    <a:pt x="129" y="22"/>
                    <a:pt x="128" y="23"/>
                    <a:pt x="128" y="23"/>
                  </a:cubicBezTo>
                  <a:cubicBezTo>
                    <a:pt x="127" y="23"/>
                    <a:pt x="127" y="23"/>
                    <a:pt x="127" y="23"/>
                  </a:cubicBezTo>
                  <a:cubicBezTo>
                    <a:pt x="127" y="23"/>
                    <a:pt x="128" y="22"/>
                    <a:pt x="129" y="22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32" y="22"/>
                  </a:moveTo>
                  <a:cubicBezTo>
                    <a:pt x="132" y="22"/>
                    <a:pt x="133" y="22"/>
                    <a:pt x="133" y="22"/>
                  </a:cubicBezTo>
                  <a:cubicBezTo>
                    <a:pt x="135" y="23"/>
                    <a:pt x="137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4"/>
                    <a:pt x="137" y="24"/>
                    <a:pt x="136" y="24"/>
                  </a:cubicBezTo>
                  <a:cubicBezTo>
                    <a:pt x="134" y="24"/>
                    <a:pt x="132" y="24"/>
                    <a:pt x="130" y="23"/>
                  </a:cubicBezTo>
                  <a:cubicBezTo>
                    <a:pt x="131" y="23"/>
                    <a:pt x="131" y="23"/>
                    <a:pt x="132" y="22"/>
                  </a:cubicBezTo>
                  <a:close/>
                  <a:moveTo>
                    <a:pt x="163" y="18"/>
                  </a:moveTo>
                  <a:cubicBezTo>
                    <a:pt x="163" y="17"/>
                    <a:pt x="162" y="17"/>
                    <a:pt x="162" y="17"/>
                  </a:cubicBezTo>
                  <a:cubicBezTo>
                    <a:pt x="164" y="17"/>
                    <a:pt x="165" y="18"/>
                    <a:pt x="167" y="19"/>
                  </a:cubicBezTo>
                  <a:cubicBezTo>
                    <a:pt x="167" y="19"/>
                    <a:pt x="168" y="20"/>
                    <a:pt x="168" y="20"/>
                  </a:cubicBezTo>
                  <a:cubicBezTo>
                    <a:pt x="167" y="19"/>
                    <a:pt x="165" y="18"/>
                    <a:pt x="163" y="18"/>
                  </a:cubicBezTo>
                  <a:close/>
                  <a:moveTo>
                    <a:pt x="178" y="27"/>
                  </a:moveTo>
                  <a:cubicBezTo>
                    <a:pt x="174" y="25"/>
                    <a:pt x="170" y="23"/>
                    <a:pt x="165" y="21"/>
                  </a:cubicBezTo>
                  <a:cubicBezTo>
                    <a:pt x="165" y="21"/>
                    <a:pt x="166" y="21"/>
                    <a:pt x="166" y="20"/>
                  </a:cubicBezTo>
                  <a:cubicBezTo>
                    <a:pt x="170" y="22"/>
                    <a:pt x="174" y="24"/>
                    <a:pt x="178" y="27"/>
                  </a:cubicBezTo>
                  <a:close/>
                  <a:moveTo>
                    <a:pt x="164" y="22"/>
                  </a:moveTo>
                  <a:cubicBezTo>
                    <a:pt x="164" y="22"/>
                    <a:pt x="164" y="22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3"/>
                    <a:pt x="161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3"/>
                    <a:pt x="159" y="23"/>
                  </a:cubicBezTo>
                  <a:cubicBezTo>
                    <a:pt x="158" y="23"/>
                    <a:pt x="158" y="23"/>
                    <a:pt x="157" y="24"/>
                  </a:cubicBezTo>
                  <a:cubicBezTo>
                    <a:pt x="155" y="23"/>
                    <a:pt x="154" y="23"/>
                    <a:pt x="152" y="22"/>
                  </a:cubicBezTo>
                  <a:cubicBezTo>
                    <a:pt x="152" y="22"/>
                    <a:pt x="151" y="22"/>
                    <a:pt x="150" y="21"/>
                  </a:cubicBezTo>
                  <a:cubicBezTo>
                    <a:pt x="152" y="20"/>
                    <a:pt x="153" y="20"/>
                    <a:pt x="155" y="19"/>
                  </a:cubicBezTo>
                  <a:cubicBezTo>
                    <a:pt x="158" y="20"/>
                    <a:pt x="161" y="21"/>
                    <a:pt x="164" y="22"/>
                  </a:cubicBezTo>
                  <a:close/>
                  <a:moveTo>
                    <a:pt x="193" y="49"/>
                  </a:moveTo>
                  <a:cubicBezTo>
                    <a:pt x="193" y="49"/>
                    <a:pt x="194" y="49"/>
                    <a:pt x="194" y="49"/>
                  </a:cubicBezTo>
                  <a:cubicBezTo>
                    <a:pt x="195" y="51"/>
                    <a:pt x="196" y="52"/>
                    <a:pt x="198" y="54"/>
                  </a:cubicBezTo>
                  <a:cubicBezTo>
                    <a:pt x="195" y="52"/>
                    <a:pt x="193" y="51"/>
                    <a:pt x="191" y="49"/>
                  </a:cubicBezTo>
                  <a:cubicBezTo>
                    <a:pt x="192" y="49"/>
                    <a:pt x="192" y="49"/>
                    <a:pt x="193" y="49"/>
                  </a:cubicBezTo>
                  <a:close/>
                  <a:moveTo>
                    <a:pt x="192" y="43"/>
                  </a:moveTo>
                  <a:cubicBezTo>
                    <a:pt x="192" y="43"/>
                    <a:pt x="193" y="43"/>
                    <a:pt x="193" y="42"/>
                  </a:cubicBezTo>
                  <a:cubicBezTo>
                    <a:pt x="193" y="43"/>
                    <a:pt x="194" y="44"/>
                    <a:pt x="195" y="45"/>
                  </a:cubicBezTo>
                  <a:cubicBezTo>
                    <a:pt x="194" y="44"/>
                    <a:pt x="193" y="43"/>
                    <a:pt x="192" y="43"/>
                  </a:cubicBezTo>
                  <a:close/>
                  <a:moveTo>
                    <a:pt x="229" y="141"/>
                  </a:moveTo>
                  <a:cubicBezTo>
                    <a:pt x="230" y="132"/>
                    <a:pt x="230" y="122"/>
                    <a:pt x="230" y="113"/>
                  </a:cubicBezTo>
                  <a:cubicBezTo>
                    <a:pt x="231" y="113"/>
                    <a:pt x="231" y="113"/>
                    <a:pt x="231" y="113"/>
                  </a:cubicBezTo>
                  <a:cubicBezTo>
                    <a:pt x="231" y="122"/>
                    <a:pt x="231" y="132"/>
                    <a:pt x="229" y="141"/>
                  </a:cubicBezTo>
                  <a:close/>
                  <a:moveTo>
                    <a:pt x="231" y="101"/>
                  </a:moveTo>
                  <a:cubicBezTo>
                    <a:pt x="231" y="102"/>
                    <a:pt x="231" y="103"/>
                    <a:pt x="232" y="103"/>
                  </a:cubicBezTo>
                  <a:cubicBezTo>
                    <a:pt x="232" y="103"/>
                    <a:pt x="231" y="104"/>
                    <a:pt x="231" y="104"/>
                  </a:cubicBezTo>
                  <a:cubicBezTo>
                    <a:pt x="231" y="103"/>
                    <a:pt x="231" y="102"/>
                    <a:pt x="231" y="101"/>
                  </a:cubicBezTo>
                  <a:close/>
                  <a:moveTo>
                    <a:pt x="229" y="97"/>
                  </a:moveTo>
                  <a:cubicBezTo>
                    <a:pt x="229" y="98"/>
                    <a:pt x="229" y="99"/>
                    <a:pt x="230" y="99"/>
                  </a:cubicBezTo>
                  <a:cubicBezTo>
                    <a:pt x="230" y="99"/>
                    <a:pt x="229" y="99"/>
                    <a:pt x="229" y="99"/>
                  </a:cubicBezTo>
                  <a:cubicBezTo>
                    <a:pt x="229" y="99"/>
                    <a:pt x="229" y="100"/>
                    <a:pt x="228" y="100"/>
                  </a:cubicBezTo>
                  <a:cubicBezTo>
                    <a:pt x="228" y="99"/>
                    <a:pt x="228" y="99"/>
                    <a:pt x="228" y="98"/>
                  </a:cubicBezTo>
                  <a:cubicBezTo>
                    <a:pt x="228" y="98"/>
                    <a:pt x="228" y="98"/>
                    <a:pt x="229" y="97"/>
                  </a:cubicBezTo>
                  <a:close/>
                  <a:moveTo>
                    <a:pt x="227" y="96"/>
                  </a:moveTo>
                  <a:cubicBezTo>
                    <a:pt x="227" y="95"/>
                    <a:pt x="226" y="94"/>
                    <a:pt x="226" y="92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6" y="94"/>
                    <a:pt x="227" y="95"/>
                    <a:pt x="228" y="96"/>
                  </a:cubicBezTo>
                  <a:cubicBezTo>
                    <a:pt x="228" y="96"/>
                    <a:pt x="227" y="96"/>
                    <a:pt x="227" y="96"/>
                  </a:cubicBezTo>
                  <a:close/>
                  <a:moveTo>
                    <a:pt x="227" y="92"/>
                  </a:moveTo>
                  <a:cubicBezTo>
                    <a:pt x="228" y="91"/>
                    <a:pt x="228" y="91"/>
                    <a:pt x="228" y="91"/>
                  </a:cubicBezTo>
                  <a:cubicBezTo>
                    <a:pt x="229" y="93"/>
                    <a:pt x="229" y="94"/>
                    <a:pt x="230" y="96"/>
                  </a:cubicBezTo>
                  <a:cubicBezTo>
                    <a:pt x="229" y="95"/>
                    <a:pt x="228" y="93"/>
                    <a:pt x="227" y="92"/>
                  </a:cubicBezTo>
                  <a:close/>
                  <a:moveTo>
                    <a:pt x="228" y="89"/>
                  </a:moveTo>
                  <a:cubicBezTo>
                    <a:pt x="227" y="89"/>
                    <a:pt x="227" y="90"/>
                    <a:pt x="226" y="90"/>
                  </a:cubicBezTo>
                  <a:cubicBezTo>
                    <a:pt x="225" y="89"/>
                    <a:pt x="225" y="87"/>
                    <a:pt x="224" y="86"/>
                  </a:cubicBezTo>
                  <a:cubicBezTo>
                    <a:pt x="224" y="86"/>
                    <a:pt x="224" y="86"/>
                    <a:pt x="224" y="86"/>
                  </a:cubicBezTo>
                  <a:cubicBezTo>
                    <a:pt x="225" y="85"/>
                    <a:pt x="226" y="85"/>
                    <a:pt x="227" y="84"/>
                  </a:cubicBezTo>
                  <a:cubicBezTo>
                    <a:pt x="227" y="86"/>
                    <a:pt x="228" y="87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lose/>
                  <a:moveTo>
                    <a:pt x="225" y="97"/>
                  </a:moveTo>
                  <a:cubicBezTo>
                    <a:pt x="225" y="97"/>
                    <a:pt x="225" y="97"/>
                    <a:pt x="225" y="97"/>
                  </a:cubicBezTo>
                  <a:cubicBezTo>
                    <a:pt x="225" y="96"/>
                    <a:pt x="224" y="95"/>
                    <a:pt x="224" y="94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25" y="95"/>
                    <a:pt x="225" y="96"/>
                    <a:pt x="225" y="97"/>
                  </a:cubicBezTo>
                  <a:close/>
                  <a:moveTo>
                    <a:pt x="142" y="227"/>
                  </a:moveTo>
                  <a:cubicBezTo>
                    <a:pt x="143" y="226"/>
                    <a:pt x="144" y="225"/>
                    <a:pt x="145" y="225"/>
                  </a:cubicBezTo>
                  <a:cubicBezTo>
                    <a:pt x="144" y="225"/>
                    <a:pt x="144" y="226"/>
                    <a:pt x="143" y="227"/>
                  </a:cubicBezTo>
                  <a:cubicBezTo>
                    <a:pt x="143" y="227"/>
                    <a:pt x="142" y="227"/>
                    <a:pt x="142" y="227"/>
                  </a:cubicBezTo>
                  <a:close/>
                  <a:moveTo>
                    <a:pt x="143" y="227"/>
                  </a:moveTo>
                  <a:cubicBezTo>
                    <a:pt x="142" y="227"/>
                    <a:pt x="142" y="227"/>
                    <a:pt x="142" y="227"/>
                  </a:cubicBezTo>
                  <a:cubicBezTo>
                    <a:pt x="142" y="227"/>
                    <a:pt x="142" y="228"/>
                    <a:pt x="142" y="228"/>
                  </a:cubicBezTo>
                  <a:cubicBezTo>
                    <a:pt x="142" y="228"/>
                    <a:pt x="141" y="228"/>
                    <a:pt x="141" y="228"/>
                  </a:cubicBezTo>
                  <a:cubicBezTo>
                    <a:pt x="141" y="228"/>
                    <a:pt x="141" y="228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2" y="227"/>
                    <a:pt x="142" y="227"/>
                    <a:pt x="143" y="227"/>
                  </a:cubicBezTo>
                  <a:close/>
                  <a:moveTo>
                    <a:pt x="130" y="228"/>
                  </a:moveTo>
                  <a:cubicBezTo>
                    <a:pt x="130" y="227"/>
                    <a:pt x="130" y="227"/>
                    <a:pt x="130" y="226"/>
                  </a:cubicBezTo>
                  <a:cubicBezTo>
                    <a:pt x="130" y="226"/>
                    <a:pt x="130" y="225"/>
                    <a:pt x="131" y="225"/>
                  </a:cubicBezTo>
                  <a:cubicBezTo>
                    <a:pt x="139" y="218"/>
                    <a:pt x="146" y="211"/>
                    <a:pt x="154" y="203"/>
                  </a:cubicBezTo>
                  <a:cubicBezTo>
                    <a:pt x="159" y="200"/>
                    <a:pt x="163" y="196"/>
                    <a:pt x="168" y="192"/>
                  </a:cubicBezTo>
                  <a:cubicBezTo>
                    <a:pt x="168" y="192"/>
                    <a:pt x="169" y="192"/>
                    <a:pt x="169" y="192"/>
                  </a:cubicBezTo>
                  <a:cubicBezTo>
                    <a:pt x="169" y="191"/>
                    <a:pt x="169" y="191"/>
                    <a:pt x="170" y="191"/>
                  </a:cubicBezTo>
                  <a:cubicBezTo>
                    <a:pt x="171" y="190"/>
                    <a:pt x="172" y="189"/>
                    <a:pt x="173" y="188"/>
                  </a:cubicBezTo>
                  <a:cubicBezTo>
                    <a:pt x="167" y="194"/>
                    <a:pt x="161" y="200"/>
                    <a:pt x="155" y="206"/>
                  </a:cubicBezTo>
                  <a:cubicBezTo>
                    <a:pt x="151" y="209"/>
                    <a:pt x="146" y="213"/>
                    <a:pt x="143" y="217"/>
                  </a:cubicBezTo>
                  <a:cubicBezTo>
                    <a:pt x="142" y="218"/>
                    <a:pt x="142" y="218"/>
                    <a:pt x="143" y="219"/>
                  </a:cubicBezTo>
                  <a:cubicBezTo>
                    <a:pt x="140" y="221"/>
                    <a:pt x="138" y="223"/>
                    <a:pt x="136" y="225"/>
                  </a:cubicBezTo>
                  <a:cubicBezTo>
                    <a:pt x="134" y="226"/>
                    <a:pt x="132" y="227"/>
                    <a:pt x="130" y="228"/>
                  </a:cubicBezTo>
                  <a:close/>
                  <a:moveTo>
                    <a:pt x="138" y="227"/>
                  </a:moveTo>
                  <a:cubicBezTo>
                    <a:pt x="138" y="227"/>
                    <a:pt x="138" y="228"/>
                    <a:pt x="137" y="228"/>
                  </a:cubicBezTo>
                  <a:cubicBezTo>
                    <a:pt x="137" y="228"/>
                    <a:pt x="136" y="228"/>
                    <a:pt x="135" y="228"/>
                  </a:cubicBezTo>
                  <a:cubicBezTo>
                    <a:pt x="135" y="228"/>
                    <a:pt x="136" y="228"/>
                    <a:pt x="136" y="228"/>
                  </a:cubicBezTo>
                  <a:cubicBezTo>
                    <a:pt x="137" y="227"/>
                    <a:pt x="137" y="227"/>
                    <a:pt x="138" y="227"/>
                  </a:cubicBezTo>
                  <a:close/>
                  <a:moveTo>
                    <a:pt x="121" y="226"/>
                  </a:moveTo>
                  <a:cubicBezTo>
                    <a:pt x="121" y="226"/>
                    <a:pt x="121" y="226"/>
                    <a:pt x="121" y="226"/>
                  </a:cubicBezTo>
                  <a:cubicBezTo>
                    <a:pt x="121" y="225"/>
                    <a:pt x="122" y="224"/>
                    <a:pt x="123" y="223"/>
                  </a:cubicBezTo>
                  <a:cubicBezTo>
                    <a:pt x="123" y="224"/>
                    <a:pt x="123" y="224"/>
                    <a:pt x="124" y="224"/>
                  </a:cubicBezTo>
                  <a:cubicBezTo>
                    <a:pt x="123" y="225"/>
                    <a:pt x="122" y="225"/>
                    <a:pt x="121" y="226"/>
                  </a:cubicBezTo>
                  <a:close/>
                  <a:moveTo>
                    <a:pt x="124" y="228"/>
                  </a:move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2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4" y="228"/>
                  </a:cubicBezTo>
                  <a:close/>
                  <a:moveTo>
                    <a:pt x="115" y="215"/>
                  </a:moveTo>
                  <a:cubicBezTo>
                    <a:pt x="115" y="215"/>
                    <a:pt x="114" y="215"/>
                    <a:pt x="114" y="215"/>
                  </a:cubicBezTo>
                  <a:cubicBezTo>
                    <a:pt x="115" y="214"/>
                    <a:pt x="116" y="213"/>
                    <a:pt x="117" y="212"/>
                  </a:cubicBezTo>
                  <a:cubicBezTo>
                    <a:pt x="118" y="213"/>
                    <a:pt x="118" y="213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8" y="215"/>
                    <a:pt x="116" y="215"/>
                    <a:pt x="115" y="215"/>
                  </a:cubicBezTo>
                  <a:close/>
                  <a:moveTo>
                    <a:pt x="118" y="223"/>
                  </a:moveTo>
                  <a:cubicBezTo>
                    <a:pt x="117" y="223"/>
                    <a:pt x="117" y="223"/>
                    <a:pt x="116" y="224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6" y="223"/>
                    <a:pt x="117" y="222"/>
                    <a:pt x="117" y="222"/>
                  </a:cubicBezTo>
                  <a:cubicBezTo>
                    <a:pt x="117" y="222"/>
                    <a:pt x="118" y="222"/>
                    <a:pt x="118" y="223"/>
                  </a:cubicBezTo>
                  <a:close/>
                  <a:moveTo>
                    <a:pt x="110" y="219"/>
                  </a:moveTo>
                  <a:cubicBezTo>
                    <a:pt x="110" y="219"/>
                    <a:pt x="111" y="219"/>
                    <a:pt x="111" y="219"/>
                  </a:cubicBezTo>
                  <a:cubicBezTo>
                    <a:pt x="111" y="219"/>
                    <a:pt x="111" y="218"/>
                    <a:pt x="112" y="218"/>
                  </a:cubicBezTo>
                  <a:cubicBezTo>
                    <a:pt x="112" y="219"/>
                    <a:pt x="113" y="219"/>
                    <a:pt x="113" y="219"/>
                  </a:cubicBezTo>
                  <a:cubicBezTo>
                    <a:pt x="113" y="220"/>
                    <a:pt x="113" y="220"/>
                    <a:pt x="112" y="221"/>
                  </a:cubicBezTo>
                  <a:cubicBezTo>
                    <a:pt x="112" y="220"/>
                    <a:pt x="111" y="220"/>
                    <a:pt x="110" y="219"/>
                  </a:cubicBezTo>
                  <a:close/>
                  <a:moveTo>
                    <a:pt x="114" y="230"/>
                  </a:moveTo>
                  <a:cubicBezTo>
                    <a:pt x="113" y="230"/>
                    <a:pt x="113" y="230"/>
                    <a:pt x="112" y="230"/>
                  </a:cubicBezTo>
                  <a:cubicBezTo>
                    <a:pt x="112" y="230"/>
                    <a:pt x="111" y="229"/>
                    <a:pt x="110" y="229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12" y="229"/>
                    <a:pt x="113" y="229"/>
                    <a:pt x="114" y="230"/>
                  </a:cubicBezTo>
                  <a:close/>
                  <a:moveTo>
                    <a:pt x="82" y="198"/>
                  </a:moveTo>
                  <a:cubicBezTo>
                    <a:pt x="82" y="198"/>
                    <a:pt x="82" y="197"/>
                    <a:pt x="83" y="197"/>
                  </a:cubicBezTo>
                  <a:cubicBezTo>
                    <a:pt x="83" y="197"/>
                    <a:pt x="83" y="197"/>
                    <a:pt x="83" y="197"/>
                  </a:cubicBezTo>
                  <a:cubicBezTo>
                    <a:pt x="83" y="198"/>
                    <a:pt x="82" y="198"/>
                    <a:pt x="82" y="199"/>
                  </a:cubicBezTo>
                  <a:lnTo>
                    <a:pt x="82" y="198"/>
                  </a:lnTo>
                  <a:close/>
                  <a:moveTo>
                    <a:pt x="82" y="203"/>
                  </a:moveTo>
                  <a:cubicBezTo>
                    <a:pt x="82" y="203"/>
                    <a:pt x="81" y="203"/>
                    <a:pt x="81" y="203"/>
                  </a:cubicBezTo>
                  <a:cubicBezTo>
                    <a:pt x="81" y="203"/>
                    <a:pt x="81" y="203"/>
                    <a:pt x="80" y="203"/>
                  </a:cubicBezTo>
                  <a:cubicBezTo>
                    <a:pt x="80" y="202"/>
                    <a:pt x="81" y="202"/>
                    <a:pt x="81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81" y="202"/>
                    <a:pt x="81" y="203"/>
                    <a:pt x="82" y="203"/>
                  </a:cubicBezTo>
                  <a:close/>
                  <a:moveTo>
                    <a:pt x="69" y="210"/>
                  </a:moveTo>
                  <a:cubicBezTo>
                    <a:pt x="68" y="209"/>
                    <a:pt x="67" y="208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8" y="209"/>
                    <a:pt x="70" y="210"/>
                    <a:pt x="71" y="21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0" y="212"/>
                    <a:pt x="70" y="212"/>
                    <a:pt x="69" y="212"/>
                  </a:cubicBezTo>
                  <a:cubicBezTo>
                    <a:pt x="69" y="212"/>
                    <a:pt x="69" y="211"/>
                    <a:pt x="69" y="211"/>
                  </a:cubicBezTo>
                  <a:cubicBezTo>
                    <a:pt x="69" y="211"/>
                    <a:pt x="69" y="210"/>
                    <a:pt x="69" y="210"/>
                  </a:cubicBezTo>
                  <a:close/>
                  <a:moveTo>
                    <a:pt x="59" y="213"/>
                  </a:moveTo>
                  <a:cubicBezTo>
                    <a:pt x="59" y="213"/>
                    <a:pt x="58" y="212"/>
                    <a:pt x="57" y="211"/>
                  </a:cubicBezTo>
                  <a:cubicBezTo>
                    <a:pt x="60" y="213"/>
                    <a:pt x="62" y="215"/>
                    <a:pt x="65" y="216"/>
                  </a:cubicBezTo>
                  <a:cubicBezTo>
                    <a:pt x="63" y="215"/>
                    <a:pt x="61" y="214"/>
                    <a:pt x="59" y="213"/>
                  </a:cubicBezTo>
                  <a:close/>
                  <a:moveTo>
                    <a:pt x="60" y="216"/>
                  </a:moveTo>
                  <a:cubicBezTo>
                    <a:pt x="58" y="215"/>
                    <a:pt x="55" y="213"/>
                    <a:pt x="53" y="212"/>
                  </a:cubicBezTo>
                  <a:cubicBezTo>
                    <a:pt x="55" y="213"/>
                    <a:pt x="57" y="214"/>
                    <a:pt x="59" y="215"/>
                  </a:cubicBezTo>
                  <a:cubicBezTo>
                    <a:pt x="59" y="215"/>
                    <a:pt x="60" y="216"/>
                    <a:pt x="60" y="216"/>
                  </a:cubicBezTo>
                  <a:close/>
                  <a:moveTo>
                    <a:pt x="55" y="204"/>
                  </a:moveTo>
                  <a:cubicBezTo>
                    <a:pt x="55" y="204"/>
                    <a:pt x="56" y="205"/>
                    <a:pt x="56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7"/>
                    <a:pt x="59" y="208"/>
                    <a:pt x="60" y="209"/>
                  </a:cubicBezTo>
                  <a:cubicBezTo>
                    <a:pt x="59" y="209"/>
                    <a:pt x="59" y="208"/>
                    <a:pt x="59" y="208"/>
                  </a:cubicBezTo>
                  <a:cubicBezTo>
                    <a:pt x="58" y="208"/>
                    <a:pt x="58" y="209"/>
                    <a:pt x="58" y="209"/>
                  </a:cubicBezTo>
                  <a:cubicBezTo>
                    <a:pt x="57" y="208"/>
                    <a:pt x="56" y="208"/>
                    <a:pt x="55" y="207"/>
                  </a:cubicBezTo>
                  <a:cubicBezTo>
                    <a:pt x="55" y="207"/>
                    <a:pt x="55" y="206"/>
                    <a:pt x="55" y="206"/>
                  </a:cubicBezTo>
                  <a:cubicBezTo>
                    <a:pt x="55" y="205"/>
                    <a:pt x="55" y="204"/>
                    <a:pt x="55" y="204"/>
                  </a:cubicBezTo>
                  <a:close/>
                  <a:moveTo>
                    <a:pt x="29" y="138"/>
                  </a:moveTo>
                  <a:cubicBezTo>
                    <a:pt x="29" y="137"/>
                    <a:pt x="30" y="137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38"/>
                    <a:pt x="29" y="140"/>
                    <a:pt x="29" y="141"/>
                  </a:cubicBezTo>
                  <a:cubicBezTo>
                    <a:pt x="29" y="140"/>
                    <a:pt x="29" y="139"/>
                    <a:pt x="29" y="138"/>
                  </a:cubicBezTo>
                  <a:close/>
                  <a:moveTo>
                    <a:pt x="28" y="136"/>
                  </a:moveTo>
                  <a:cubicBezTo>
                    <a:pt x="28" y="136"/>
                    <a:pt x="28" y="136"/>
                    <a:pt x="28" y="136"/>
                  </a:cubicBezTo>
                  <a:cubicBezTo>
                    <a:pt x="27" y="129"/>
                    <a:pt x="25" y="122"/>
                    <a:pt x="24" y="115"/>
                  </a:cubicBezTo>
                  <a:cubicBezTo>
                    <a:pt x="25" y="121"/>
                    <a:pt x="27" y="126"/>
                    <a:pt x="29" y="131"/>
                  </a:cubicBezTo>
                  <a:cubicBezTo>
                    <a:pt x="29" y="133"/>
                    <a:pt x="28" y="134"/>
                    <a:pt x="28" y="136"/>
                  </a:cubicBezTo>
                  <a:close/>
                  <a:moveTo>
                    <a:pt x="28" y="108"/>
                  </a:moveTo>
                  <a:cubicBezTo>
                    <a:pt x="27" y="106"/>
                    <a:pt x="27" y="104"/>
                    <a:pt x="26" y="102"/>
                  </a:cubicBezTo>
                  <a:cubicBezTo>
                    <a:pt x="27" y="102"/>
                    <a:pt x="28" y="101"/>
                    <a:pt x="28" y="101"/>
                  </a:cubicBezTo>
                  <a:cubicBezTo>
                    <a:pt x="30" y="104"/>
                    <a:pt x="31" y="108"/>
                    <a:pt x="32" y="111"/>
                  </a:cubicBezTo>
                  <a:cubicBezTo>
                    <a:pt x="32" y="113"/>
                    <a:pt x="31" y="115"/>
                    <a:pt x="31" y="117"/>
                  </a:cubicBezTo>
                  <a:cubicBezTo>
                    <a:pt x="30" y="114"/>
                    <a:pt x="29" y="111"/>
                    <a:pt x="28" y="108"/>
                  </a:cubicBezTo>
                  <a:close/>
                  <a:moveTo>
                    <a:pt x="25" y="87"/>
                  </a:moveTo>
                  <a:cubicBezTo>
                    <a:pt x="25" y="87"/>
                    <a:pt x="25" y="87"/>
                    <a:pt x="24" y="87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5"/>
                    <a:pt x="25" y="85"/>
                    <a:pt x="26" y="84"/>
                  </a:cubicBezTo>
                  <a:cubicBezTo>
                    <a:pt x="26" y="84"/>
                    <a:pt x="26" y="84"/>
                    <a:pt x="27" y="84"/>
                  </a:cubicBezTo>
                  <a:cubicBezTo>
                    <a:pt x="26" y="85"/>
                    <a:pt x="25" y="86"/>
                    <a:pt x="25" y="87"/>
                  </a:cubicBezTo>
                  <a:close/>
                  <a:moveTo>
                    <a:pt x="28" y="86"/>
                  </a:moveTo>
                  <a:cubicBezTo>
                    <a:pt x="27" y="87"/>
                    <a:pt x="26" y="88"/>
                    <a:pt x="26" y="89"/>
                  </a:cubicBezTo>
                  <a:cubicBezTo>
                    <a:pt x="25" y="89"/>
                    <a:pt x="25" y="89"/>
                    <a:pt x="25" y="88"/>
                  </a:cubicBezTo>
                  <a:cubicBezTo>
                    <a:pt x="25" y="88"/>
                    <a:pt x="26" y="88"/>
                    <a:pt x="26" y="88"/>
                  </a:cubicBezTo>
                  <a:cubicBezTo>
                    <a:pt x="27" y="87"/>
                    <a:pt x="27" y="87"/>
                    <a:pt x="28" y="86"/>
                  </a:cubicBezTo>
                  <a:close/>
                  <a:moveTo>
                    <a:pt x="26" y="94"/>
                  </a:move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6"/>
                    <a:pt x="26" y="97"/>
                    <a:pt x="25" y="98"/>
                  </a:cubicBezTo>
                  <a:cubicBezTo>
                    <a:pt x="25" y="97"/>
                    <a:pt x="25" y="96"/>
                    <a:pt x="25" y="95"/>
                  </a:cubicBezTo>
                  <a:cubicBezTo>
                    <a:pt x="25" y="95"/>
                    <a:pt x="26" y="95"/>
                    <a:pt x="26" y="94"/>
                  </a:cubicBezTo>
                  <a:close/>
                  <a:moveTo>
                    <a:pt x="27" y="97"/>
                  </a:moveTo>
                  <a:cubicBezTo>
                    <a:pt x="27" y="98"/>
                    <a:pt x="28" y="99"/>
                    <a:pt x="28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6" y="99"/>
                    <a:pt x="27" y="98"/>
                    <a:pt x="27" y="97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2" y="25"/>
                  </a:cubicBezTo>
                  <a:cubicBezTo>
                    <a:pt x="112" y="25"/>
                    <a:pt x="111" y="25"/>
                    <a:pt x="111" y="25"/>
                  </a:cubicBezTo>
                  <a:cubicBezTo>
                    <a:pt x="111" y="25"/>
                    <a:pt x="112" y="25"/>
                    <a:pt x="112" y="24"/>
                  </a:cubicBezTo>
                  <a:cubicBezTo>
                    <a:pt x="113" y="24"/>
                    <a:pt x="113" y="24"/>
                    <a:pt x="113" y="25"/>
                  </a:cubicBezTo>
                  <a:close/>
                  <a:moveTo>
                    <a:pt x="113" y="21"/>
                  </a:moveTo>
                  <a:cubicBezTo>
                    <a:pt x="113" y="21"/>
                    <a:pt x="114" y="21"/>
                    <a:pt x="114" y="21"/>
                  </a:cubicBezTo>
                  <a:cubicBezTo>
                    <a:pt x="114" y="21"/>
                    <a:pt x="115" y="21"/>
                    <a:pt x="116" y="21"/>
                  </a:cubicBezTo>
                  <a:cubicBezTo>
                    <a:pt x="116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3" y="21"/>
                  </a:cubicBezTo>
                  <a:close/>
                  <a:moveTo>
                    <a:pt x="112" y="19"/>
                  </a:moveTo>
                  <a:cubicBezTo>
                    <a:pt x="111" y="19"/>
                    <a:pt x="110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1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lose/>
                  <a:moveTo>
                    <a:pt x="112" y="27"/>
                  </a:moveTo>
                  <a:cubicBezTo>
                    <a:pt x="114" y="27"/>
                    <a:pt x="115" y="27"/>
                    <a:pt x="117" y="27"/>
                  </a:cubicBezTo>
                  <a:cubicBezTo>
                    <a:pt x="115" y="27"/>
                    <a:pt x="114" y="28"/>
                    <a:pt x="113" y="29"/>
                  </a:cubicBezTo>
                  <a:cubicBezTo>
                    <a:pt x="111" y="29"/>
                    <a:pt x="110" y="29"/>
                    <a:pt x="108" y="29"/>
                  </a:cubicBezTo>
                  <a:cubicBezTo>
                    <a:pt x="110" y="28"/>
                    <a:pt x="111" y="28"/>
                    <a:pt x="112" y="27"/>
                  </a:cubicBezTo>
                  <a:close/>
                  <a:moveTo>
                    <a:pt x="156" y="17"/>
                  </a:moveTo>
                  <a:cubicBezTo>
                    <a:pt x="157" y="18"/>
                    <a:pt x="158" y="18"/>
                    <a:pt x="160" y="19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5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51" y="16"/>
                    <a:pt x="148" y="15"/>
                    <a:pt x="145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4"/>
                    <a:pt x="147" y="14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50" y="15"/>
                    <a:pt x="153" y="16"/>
                    <a:pt x="156" y="17"/>
                  </a:cubicBezTo>
                  <a:close/>
                  <a:moveTo>
                    <a:pt x="149" y="12"/>
                  </a:moveTo>
                  <a:cubicBezTo>
                    <a:pt x="149" y="12"/>
                    <a:pt x="149" y="12"/>
                    <a:pt x="149" y="12"/>
                  </a:cubicBezTo>
                  <a:cubicBezTo>
                    <a:pt x="151" y="13"/>
                    <a:pt x="153" y="13"/>
                    <a:pt x="155" y="14"/>
                  </a:cubicBezTo>
                  <a:cubicBezTo>
                    <a:pt x="157" y="15"/>
                    <a:pt x="158" y="15"/>
                    <a:pt x="160" y="16"/>
                  </a:cubicBezTo>
                  <a:cubicBezTo>
                    <a:pt x="158" y="16"/>
                    <a:pt x="156" y="15"/>
                    <a:pt x="155" y="15"/>
                  </a:cubicBezTo>
                  <a:cubicBezTo>
                    <a:pt x="153" y="14"/>
                    <a:pt x="151" y="13"/>
                    <a:pt x="149" y="12"/>
                  </a:cubicBezTo>
                  <a:close/>
                  <a:moveTo>
                    <a:pt x="156" y="36"/>
                  </a:moveTo>
                  <a:cubicBezTo>
                    <a:pt x="158" y="36"/>
                    <a:pt x="160" y="36"/>
                    <a:pt x="163" y="36"/>
                  </a:cubicBezTo>
                  <a:cubicBezTo>
                    <a:pt x="161" y="37"/>
                    <a:pt x="160" y="37"/>
                    <a:pt x="158" y="38"/>
                  </a:cubicBezTo>
                  <a:cubicBezTo>
                    <a:pt x="156" y="39"/>
                    <a:pt x="154" y="39"/>
                    <a:pt x="152" y="39"/>
                  </a:cubicBezTo>
                  <a:cubicBezTo>
                    <a:pt x="153" y="38"/>
                    <a:pt x="155" y="37"/>
                    <a:pt x="156" y="36"/>
                  </a:cubicBezTo>
                  <a:close/>
                  <a:moveTo>
                    <a:pt x="155" y="34"/>
                  </a:moveTo>
                  <a:cubicBezTo>
                    <a:pt x="156" y="34"/>
                    <a:pt x="156" y="33"/>
                    <a:pt x="156" y="33"/>
                  </a:cubicBezTo>
                  <a:cubicBezTo>
                    <a:pt x="156" y="33"/>
                    <a:pt x="157" y="33"/>
                    <a:pt x="157" y="33"/>
                  </a:cubicBezTo>
                  <a:cubicBezTo>
                    <a:pt x="157" y="33"/>
                    <a:pt x="157" y="34"/>
                    <a:pt x="156" y="34"/>
                  </a:cubicBezTo>
                  <a:cubicBezTo>
                    <a:pt x="156" y="34"/>
                    <a:pt x="156" y="34"/>
                    <a:pt x="155" y="34"/>
                  </a:cubicBezTo>
                  <a:close/>
                  <a:moveTo>
                    <a:pt x="134" y="213"/>
                  </a:moveTo>
                  <a:cubicBezTo>
                    <a:pt x="135" y="212"/>
                    <a:pt x="136" y="211"/>
                    <a:pt x="137" y="209"/>
                  </a:cubicBezTo>
                  <a:cubicBezTo>
                    <a:pt x="139" y="208"/>
                    <a:pt x="140" y="207"/>
                    <a:pt x="141" y="206"/>
                  </a:cubicBezTo>
                  <a:cubicBezTo>
                    <a:pt x="141" y="206"/>
                    <a:pt x="141" y="206"/>
                    <a:pt x="142" y="206"/>
                  </a:cubicBezTo>
                  <a:cubicBezTo>
                    <a:pt x="140" y="207"/>
                    <a:pt x="139" y="209"/>
                    <a:pt x="138" y="210"/>
                  </a:cubicBezTo>
                  <a:cubicBezTo>
                    <a:pt x="137" y="211"/>
                    <a:pt x="136" y="212"/>
                    <a:pt x="134" y="213"/>
                  </a:cubicBezTo>
                  <a:close/>
                  <a:moveTo>
                    <a:pt x="137" y="217"/>
                  </a:moveTo>
                  <a:cubicBezTo>
                    <a:pt x="136" y="218"/>
                    <a:pt x="135" y="219"/>
                    <a:pt x="133" y="220"/>
                  </a:cubicBezTo>
                  <a:cubicBezTo>
                    <a:pt x="134" y="220"/>
                    <a:pt x="134" y="220"/>
                    <a:pt x="134" y="219"/>
                  </a:cubicBezTo>
                  <a:cubicBezTo>
                    <a:pt x="135" y="219"/>
                    <a:pt x="136" y="218"/>
                    <a:pt x="137" y="217"/>
                  </a:cubicBezTo>
                  <a:close/>
                  <a:moveTo>
                    <a:pt x="140" y="203"/>
                  </a:moveTo>
                  <a:cubicBezTo>
                    <a:pt x="138" y="204"/>
                    <a:pt x="136" y="206"/>
                    <a:pt x="134" y="208"/>
                  </a:cubicBezTo>
                  <a:cubicBezTo>
                    <a:pt x="132" y="209"/>
                    <a:pt x="130" y="210"/>
                    <a:pt x="128" y="211"/>
                  </a:cubicBezTo>
                  <a:cubicBezTo>
                    <a:pt x="128" y="210"/>
                    <a:pt x="128" y="210"/>
                    <a:pt x="127" y="210"/>
                  </a:cubicBezTo>
                  <a:cubicBezTo>
                    <a:pt x="128" y="210"/>
                    <a:pt x="128" y="209"/>
                    <a:pt x="128" y="209"/>
                  </a:cubicBezTo>
                  <a:cubicBezTo>
                    <a:pt x="131" y="207"/>
                    <a:pt x="134" y="205"/>
                    <a:pt x="137" y="202"/>
                  </a:cubicBezTo>
                  <a:cubicBezTo>
                    <a:pt x="141" y="199"/>
                    <a:pt x="145" y="196"/>
                    <a:pt x="149" y="193"/>
                  </a:cubicBezTo>
                  <a:cubicBezTo>
                    <a:pt x="146" y="197"/>
                    <a:pt x="143" y="200"/>
                    <a:pt x="140" y="203"/>
                  </a:cubicBezTo>
                  <a:close/>
                  <a:moveTo>
                    <a:pt x="117" y="206"/>
                  </a:moveTo>
                  <a:cubicBezTo>
                    <a:pt x="117" y="206"/>
                    <a:pt x="118" y="205"/>
                    <a:pt x="118" y="205"/>
                  </a:cubicBezTo>
                  <a:cubicBezTo>
                    <a:pt x="119" y="205"/>
                    <a:pt x="119" y="206"/>
                    <a:pt x="119" y="206"/>
                  </a:cubicBezTo>
                  <a:cubicBezTo>
                    <a:pt x="119" y="206"/>
                    <a:pt x="119" y="206"/>
                    <a:pt x="118" y="207"/>
                  </a:cubicBezTo>
                  <a:cubicBezTo>
                    <a:pt x="118" y="207"/>
                    <a:pt x="117" y="206"/>
                    <a:pt x="117" y="206"/>
                  </a:cubicBezTo>
                  <a:close/>
                  <a:moveTo>
                    <a:pt x="117" y="208"/>
                  </a:moveTo>
                  <a:cubicBezTo>
                    <a:pt x="117" y="208"/>
                    <a:pt x="117" y="208"/>
                    <a:pt x="117" y="208"/>
                  </a:cubicBezTo>
                  <a:cubicBezTo>
                    <a:pt x="117" y="208"/>
                    <a:pt x="116" y="208"/>
                    <a:pt x="116" y="207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7"/>
                    <a:pt x="117" y="208"/>
                    <a:pt x="117" y="208"/>
                  </a:cubicBezTo>
                  <a:close/>
                  <a:moveTo>
                    <a:pt x="116" y="202"/>
                  </a:moveTo>
                  <a:cubicBezTo>
                    <a:pt x="116" y="202"/>
                    <a:pt x="115" y="201"/>
                    <a:pt x="115" y="201"/>
                  </a:cubicBezTo>
                  <a:cubicBezTo>
                    <a:pt x="116" y="199"/>
                    <a:pt x="118" y="198"/>
                    <a:pt x="120" y="196"/>
                  </a:cubicBezTo>
                  <a:cubicBezTo>
                    <a:pt x="127" y="190"/>
                    <a:pt x="134" y="185"/>
                    <a:pt x="141" y="180"/>
                  </a:cubicBezTo>
                  <a:cubicBezTo>
                    <a:pt x="133" y="188"/>
                    <a:pt x="125" y="195"/>
                    <a:pt x="116" y="202"/>
                  </a:cubicBezTo>
                  <a:close/>
                  <a:moveTo>
                    <a:pt x="88" y="181"/>
                  </a:moveTo>
                  <a:cubicBezTo>
                    <a:pt x="88" y="180"/>
                    <a:pt x="88" y="178"/>
                    <a:pt x="88" y="177"/>
                  </a:cubicBezTo>
                  <a:cubicBezTo>
                    <a:pt x="90" y="176"/>
                    <a:pt x="92" y="174"/>
                    <a:pt x="94" y="172"/>
                  </a:cubicBezTo>
                  <a:cubicBezTo>
                    <a:pt x="97" y="171"/>
                    <a:pt x="99" y="170"/>
                    <a:pt x="102" y="169"/>
                  </a:cubicBezTo>
                  <a:cubicBezTo>
                    <a:pt x="100" y="171"/>
                    <a:pt x="98" y="173"/>
                    <a:pt x="97" y="175"/>
                  </a:cubicBezTo>
                  <a:cubicBezTo>
                    <a:pt x="94" y="177"/>
                    <a:pt x="91" y="179"/>
                    <a:pt x="88" y="181"/>
                  </a:cubicBezTo>
                  <a:close/>
                  <a:moveTo>
                    <a:pt x="89" y="194"/>
                  </a:moveTo>
                  <a:cubicBezTo>
                    <a:pt x="89" y="194"/>
                    <a:pt x="88" y="195"/>
                    <a:pt x="88" y="196"/>
                  </a:cubicBezTo>
                  <a:cubicBezTo>
                    <a:pt x="87" y="196"/>
                    <a:pt x="87" y="196"/>
                    <a:pt x="87" y="196"/>
                  </a:cubicBezTo>
                  <a:cubicBezTo>
                    <a:pt x="88" y="195"/>
                    <a:pt x="89" y="194"/>
                    <a:pt x="89" y="194"/>
                  </a:cubicBezTo>
                  <a:cubicBezTo>
                    <a:pt x="89" y="194"/>
                    <a:pt x="89" y="194"/>
                    <a:pt x="89" y="194"/>
                  </a:cubicBezTo>
                  <a:close/>
                  <a:moveTo>
                    <a:pt x="83" y="166"/>
                  </a:moveTo>
                  <a:cubicBezTo>
                    <a:pt x="83" y="166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3" y="165"/>
                    <a:pt x="84" y="164"/>
                    <a:pt x="85" y="163"/>
                  </a:cubicBezTo>
                  <a:cubicBezTo>
                    <a:pt x="85" y="164"/>
                    <a:pt x="85" y="164"/>
                    <a:pt x="85" y="165"/>
                  </a:cubicBezTo>
                  <a:cubicBezTo>
                    <a:pt x="84" y="165"/>
                    <a:pt x="84" y="166"/>
                    <a:pt x="83" y="166"/>
                  </a:cubicBezTo>
                  <a:close/>
                  <a:moveTo>
                    <a:pt x="85" y="175"/>
                  </a:moveTo>
                  <a:cubicBezTo>
                    <a:pt x="84" y="175"/>
                    <a:pt x="84" y="175"/>
                    <a:pt x="83" y="176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4" y="175"/>
                    <a:pt x="84" y="175"/>
                    <a:pt x="85" y="175"/>
                  </a:cubicBezTo>
                  <a:close/>
                  <a:moveTo>
                    <a:pt x="62" y="209"/>
                  </a:moveTo>
                  <a:cubicBezTo>
                    <a:pt x="60" y="208"/>
                    <a:pt x="59" y="207"/>
                    <a:pt x="58" y="206"/>
                  </a:cubicBezTo>
                  <a:cubicBezTo>
                    <a:pt x="58" y="205"/>
                    <a:pt x="58" y="205"/>
                    <a:pt x="58" y="205"/>
                  </a:cubicBezTo>
                  <a:cubicBezTo>
                    <a:pt x="58" y="204"/>
                    <a:pt x="58" y="203"/>
                    <a:pt x="58" y="202"/>
                  </a:cubicBezTo>
                  <a:cubicBezTo>
                    <a:pt x="58" y="203"/>
                    <a:pt x="59" y="203"/>
                    <a:pt x="59" y="203"/>
                  </a:cubicBezTo>
                  <a:cubicBezTo>
                    <a:pt x="60" y="205"/>
                    <a:pt x="61" y="207"/>
                    <a:pt x="62" y="209"/>
                  </a:cubicBezTo>
                  <a:cubicBezTo>
                    <a:pt x="62" y="209"/>
                    <a:pt x="62" y="209"/>
                    <a:pt x="62" y="209"/>
                  </a:cubicBezTo>
                  <a:close/>
                  <a:moveTo>
                    <a:pt x="62" y="211"/>
                  </a:moveTo>
                  <a:cubicBezTo>
                    <a:pt x="62" y="211"/>
                    <a:pt x="62" y="211"/>
                    <a:pt x="62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61" y="211"/>
                    <a:pt x="60" y="210"/>
                    <a:pt x="59" y="210"/>
                  </a:cubicBezTo>
                  <a:cubicBezTo>
                    <a:pt x="60" y="210"/>
                    <a:pt x="61" y="211"/>
                    <a:pt x="62" y="211"/>
                  </a:cubicBezTo>
                  <a:close/>
                  <a:moveTo>
                    <a:pt x="60" y="200"/>
                  </a:moveTo>
                  <a:cubicBezTo>
                    <a:pt x="59" y="199"/>
                    <a:pt x="58" y="197"/>
                    <a:pt x="57" y="196"/>
                  </a:cubicBezTo>
                  <a:cubicBezTo>
                    <a:pt x="57" y="196"/>
                    <a:pt x="57" y="196"/>
                    <a:pt x="58" y="196"/>
                  </a:cubicBezTo>
                  <a:cubicBezTo>
                    <a:pt x="58" y="196"/>
                    <a:pt x="58" y="196"/>
                    <a:pt x="58" y="195"/>
                  </a:cubicBezTo>
                  <a:cubicBezTo>
                    <a:pt x="60" y="197"/>
                    <a:pt x="61" y="199"/>
                    <a:pt x="63" y="201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1"/>
                    <a:pt x="61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lose/>
                  <a:moveTo>
                    <a:pt x="44" y="171"/>
                  </a:moveTo>
                  <a:cubicBezTo>
                    <a:pt x="45" y="173"/>
                    <a:pt x="47" y="175"/>
                    <a:pt x="48" y="176"/>
                  </a:cubicBezTo>
                  <a:cubicBezTo>
                    <a:pt x="48" y="177"/>
                    <a:pt x="48" y="178"/>
                    <a:pt x="48" y="180"/>
                  </a:cubicBezTo>
                  <a:cubicBezTo>
                    <a:pt x="48" y="179"/>
                    <a:pt x="47" y="179"/>
                    <a:pt x="47" y="179"/>
                  </a:cubicBezTo>
                  <a:cubicBezTo>
                    <a:pt x="47" y="178"/>
                    <a:pt x="46" y="177"/>
                    <a:pt x="46" y="176"/>
                  </a:cubicBezTo>
                  <a:cubicBezTo>
                    <a:pt x="45" y="174"/>
                    <a:pt x="44" y="171"/>
                    <a:pt x="43" y="168"/>
                  </a:cubicBezTo>
                  <a:cubicBezTo>
                    <a:pt x="43" y="169"/>
                    <a:pt x="44" y="170"/>
                    <a:pt x="44" y="170"/>
                  </a:cubicBezTo>
                  <a:cubicBezTo>
                    <a:pt x="44" y="170"/>
                    <a:pt x="44" y="171"/>
                    <a:pt x="44" y="171"/>
                  </a:cubicBezTo>
                  <a:close/>
                  <a:moveTo>
                    <a:pt x="33" y="98"/>
                  </a:moveTo>
                  <a:cubicBezTo>
                    <a:pt x="33" y="99"/>
                    <a:pt x="33" y="100"/>
                    <a:pt x="33" y="101"/>
                  </a:cubicBezTo>
                  <a:cubicBezTo>
                    <a:pt x="33" y="102"/>
                    <a:pt x="32" y="103"/>
                    <a:pt x="32" y="104"/>
                  </a:cubicBezTo>
                  <a:cubicBezTo>
                    <a:pt x="32" y="103"/>
                    <a:pt x="31" y="101"/>
                    <a:pt x="31" y="99"/>
                  </a:cubicBezTo>
                  <a:cubicBezTo>
                    <a:pt x="32" y="99"/>
                    <a:pt x="32" y="99"/>
                    <a:pt x="33" y="98"/>
                  </a:cubicBezTo>
                  <a:close/>
                  <a:moveTo>
                    <a:pt x="31" y="98"/>
                  </a:moveTo>
                  <a:cubicBezTo>
                    <a:pt x="30" y="97"/>
                    <a:pt x="30" y="97"/>
                    <a:pt x="30" y="97"/>
                  </a:cubicBezTo>
                  <a:cubicBezTo>
                    <a:pt x="31" y="97"/>
                    <a:pt x="31" y="96"/>
                    <a:pt x="32" y="96"/>
                  </a:cubicBezTo>
                  <a:cubicBezTo>
                    <a:pt x="32" y="96"/>
                    <a:pt x="32" y="96"/>
                    <a:pt x="32" y="97"/>
                  </a:cubicBezTo>
                  <a:cubicBezTo>
                    <a:pt x="32" y="97"/>
                    <a:pt x="31" y="97"/>
                    <a:pt x="31" y="98"/>
                  </a:cubicBezTo>
                  <a:close/>
                  <a:moveTo>
                    <a:pt x="32" y="85"/>
                  </a:moveTo>
                  <a:cubicBezTo>
                    <a:pt x="32" y="85"/>
                    <a:pt x="32" y="85"/>
                    <a:pt x="32" y="85"/>
                  </a:cubicBezTo>
                  <a:cubicBezTo>
                    <a:pt x="33" y="83"/>
                    <a:pt x="34" y="82"/>
                    <a:pt x="36" y="80"/>
                  </a:cubicBezTo>
                  <a:cubicBezTo>
                    <a:pt x="35" y="81"/>
                    <a:pt x="35" y="81"/>
                    <a:pt x="34" y="82"/>
                  </a:cubicBezTo>
                  <a:cubicBezTo>
                    <a:pt x="33" y="83"/>
                    <a:pt x="33" y="84"/>
                    <a:pt x="32" y="85"/>
                  </a:cubicBezTo>
                  <a:close/>
                  <a:moveTo>
                    <a:pt x="35" y="84"/>
                  </a:moveTo>
                  <a:cubicBezTo>
                    <a:pt x="35" y="84"/>
                    <a:pt x="35" y="83"/>
                    <a:pt x="36" y="83"/>
                  </a:cubicBezTo>
                  <a:cubicBezTo>
                    <a:pt x="36" y="83"/>
                    <a:pt x="36" y="82"/>
                    <a:pt x="37" y="82"/>
                  </a:cubicBezTo>
                  <a:cubicBezTo>
                    <a:pt x="36" y="83"/>
                    <a:pt x="35" y="85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5"/>
                    <a:pt x="34" y="85"/>
                    <a:pt x="35" y="84"/>
                  </a:cubicBezTo>
                  <a:close/>
                  <a:moveTo>
                    <a:pt x="37" y="73"/>
                  </a:moveTo>
                  <a:cubicBezTo>
                    <a:pt x="39" y="72"/>
                    <a:pt x="40" y="71"/>
                    <a:pt x="41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1" y="71"/>
                    <a:pt x="40" y="71"/>
                    <a:pt x="40" y="71"/>
                  </a:cubicBezTo>
                  <a:cubicBezTo>
                    <a:pt x="39" y="72"/>
                    <a:pt x="38" y="73"/>
                    <a:pt x="36" y="74"/>
                  </a:cubicBezTo>
                  <a:cubicBezTo>
                    <a:pt x="37" y="74"/>
                    <a:pt x="37" y="73"/>
                    <a:pt x="37" y="73"/>
                  </a:cubicBezTo>
                  <a:close/>
                  <a:moveTo>
                    <a:pt x="35" y="72"/>
                  </a:moveTo>
                  <a:cubicBezTo>
                    <a:pt x="36" y="71"/>
                    <a:pt x="37" y="70"/>
                    <a:pt x="39" y="68"/>
                  </a:cubicBezTo>
                  <a:cubicBezTo>
                    <a:pt x="38" y="69"/>
                    <a:pt x="37" y="70"/>
                    <a:pt x="36" y="71"/>
                  </a:cubicBezTo>
                  <a:cubicBezTo>
                    <a:pt x="36" y="72"/>
                    <a:pt x="35" y="72"/>
                    <a:pt x="35" y="72"/>
                  </a:cubicBezTo>
                  <a:close/>
                  <a:moveTo>
                    <a:pt x="42" y="77"/>
                  </a:moveTo>
                  <a:cubicBezTo>
                    <a:pt x="42" y="76"/>
                    <a:pt x="43" y="76"/>
                    <a:pt x="43" y="76"/>
                  </a:cubicBezTo>
                  <a:cubicBezTo>
                    <a:pt x="42" y="77"/>
                    <a:pt x="42" y="78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39" y="82"/>
                    <a:pt x="38" y="83"/>
                  </a:cubicBezTo>
                  <a:cubicBezTo>
                    <a:pt x="38" y="83"/>
                    <a:pt x="38" y="83"/>
                    <a:pt x="37" y="83"/>
                  </a:cubicBezTo>
                  <a:cubicBezTo>
                    <a:pt x="39" y="81"/>
                    <a:pt x="40" y="79"/>
                    <a:pt x="42" y="77"/>
                  </a:cubicBezTo>
                  <a:close/>
                  <a:moveTo>
                    <a:pt x="69" y="32"/>
                  </a:moveTo>
                  <a:cubicBezTo>
                    <a:pt x="67" y="34"/>
                    <a:pt x="64" y="36"/>
                    <a:pt x="62" y="37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0" y="38"/>
                    <a:pt x="59" y="40"/>
                    <a:pt x="57" y="41"/>
                  </a:cubicBezTo>
                  <a:cubicBezTo>
                    <a:pt x="58" y="39"/>
                    <a:pt x="59" y="37"/>
                    <a:pt x="60" y="36"/>
                  </a:cubicBezTo>
                  <a:cubicBezTo>
                    <a:pt x="63" y="35"/>
                    <a:pt x="66" y="33"/>
                    <a:pt x="69" y="32"/>
                  </a:cubicBezTo>
                  <a:close/>
                  <a:moveTo>
                    <a:pt x="55" y="33"/>
                  </a:moveTo>
                  <a:cubicBezTo>
                    <a:pt x="55" y="33"/>
                    <a:pt x="55" y="33"/>
                    <a:pt x="56" y="33"/>
                  </a:cubicBezTo>
                  <a:cubicBezTo>
                    <a:pt x="59" y="31"/>
                    <a:pt x="63" y="29"/>
                    <a:pt x="66" y="28"/>
                  </a:cubicBezTo>
                  <a:cubicBezTo>
                    <a:pt x="65" y="28"/>
                    <a:pt x="64" y="29"/>
                    <a:pt x="63" y="29"/>
                  </a:cubicBezTo>
                  <a:cubicBezTo>
                    <a:pt x="61" y="31"/>
                    <a:pt x="58" y="32"/>
                    <a:pt x="55" y="33"/>
                  </a:cubicBezTo>
                  <a:close/>
                  <a:moveTo>
                    <a:pt x="73" y="36"/>
                  </a:moveTo>
                  <a:cubicBezTo>
                    <a:pt x="74" y="36"/>
                    <a:pt x="74" y="35"/>
                    <a:pt x="74" y="35"/>
                  </a:cubicBezTo>
                  <a:cubicBezTo>
                    <a:pt x="73" y="38"/>
                    <a:pt x="71" y="40"/>
                    <a:pt x="69" y="42"/>
                  </a:cubicBezTo>
                  <a:cubicBezTo>
                    <a:pt x="67" y="43"/>
                    <a:pt x="65" y="45"/>
                    <a:pt x="64" y="46"/>
                  </a:cubicBezTo>
                  <a:cubicBezTo>
                    <a:pt x="67" y="43"/>
                    <a:pt x="70" y="39"/>
                    <a:pt x="73" y="36"/>
                  </a:cubicBezTo>
                  <a:close/>
                  <a:moveTo>
                    <a:pt x="70" y="36"/>
                  </a:moveTo>
                  <a:cubicBezTo>
                    <a:pt x="71" y="35"/>
                    <a:pt x="72" y="34"/>
                    <a:pt x="74" y="32"/>
                  </a:cubicBezTo>
                  <a:cubicBezTo>
                    <a:pt x="73" y="33"/>
                    <a:pt x="73" y="33"/>
                    <a:pt x="73" y="34"/>
                  </a:cubicBezTo>
                  <a:cubicBezTo>
                    <a:pt x="72" y="34"/>
                    <a:pt x="71" y="35"/>
                    <a:pt x="70" y="36"/>
                  </a:cubicBezTo>
                  <a:close/>
                  <a:moveTo>
                    <a:pt x="77" y="34"/>
                  </a:moveTo>
                  <a:cubicBezTo>
                    <a:pt x="78" y="33"/>
                    <a:pt x="79" y="33"/>
                    <a:pt x="80" y="32"/>
                  </a:cubicBezTo>
                  <a:cubicBezTo>
                    <a:pt x="78" y="34"/>
                    <a:pt x="77" y="36"/>
                    <a:pt x="75" y="37"/>
                  </a:cubicBezTo>
                  <a:cubicBezTo>
                    <a:pt x="74" y="38"/>
                    <a:pt x="74" y="39"/>
                    <a:pt x="73" y="39"/>
                  </a:cubicBezTo>
                  <a:cubicBezTo>
                    <a:pt x="74" y="37"/>
                    <a:pt x="76" y="36"/>
                    <a:pt x="77" y="34"/>
                  </a:cubicBezTo>
                  <a:close/>
                  <a:moveTo>
                    <a:pt x="77" y="31"/>
                  </a:moveTo>
                  <a:cubicBezTo>
                    <a:pt x="77" y="31"/>
                    <a:pt x="77" y="30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8" y="29"/>
                    <a:pt x="78" y="29"/>
                    <a:pt x="79" y="29"/>
                  </a:cubicBezTo>
                  <a:cubicBezTo>
                    <a:pt x="78" y="29"/>
                    <a:pt x="78" y="30"/>
                    <a:pt x="78" y="30"/>
                  </a:cubicBezTo>
                  <a:cubicBezTo>
                    <a:pt x="77" y="30"/>
                    <a:pt x="77" y="31"/>
                    <a:pt x="77" y="31"/>
                  </a:cubicBezTo>
                  <a:close/>
                  <a:moveTo>
                    <a:pt x="96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5" y="34"/>
                    <a:pt x="93" y="36"/>
                    <a:pt x="91" y="38"/>
                  </a:cubicBezTo>
                  <a:cubicBezTo>
                    <a:pt x="91" y="38"/>
                    <a:pt x="90" y="38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8" y="41"/>
                    <a:pt x="87" y="43"/>
                    <a:pt x="85" y="44"/>
                  </a:cubicBezTo>
                  <a:cubicBezTo>
                    <a:pt x="82" y="46"/>
                    <a:pt x="80" y="48"/>
                    <a:pt x="77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5" y="51"/>
                    <a:pt x="74" y="52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6" y="49"/>
                    <a:pt x="80" y="45"/>
                    <a:pt x="83" y="42"/>
                  </a:cubicBezTo>
                  <a:cubicBezTo>
                    <a:pt x="87" y="38"/>
                    <a:pt x="91" y="35"/>
                    <a:pt x="96" y="32"/>
                  </a:cubicBezTo>
                  <a:close/>
                  <a:moveTo>
                    <a:pt x="87" y="36"/>
                  </a:moveTo>
                  <a:cubicBezTo>
                    <a:pt x="87" y="36"/>
                    <a:pt x="88" y="35"/>
                    <a:pt x="88" y="35"/>
                  </a:cubicBezTo>
                  <a:cubicBezTo>
                    <a:pt x="89" y="35"/>
                    <a:pt x="89" y="35"/>
                    <a:pt x="90" y="34"/>
                  </a:cubicBezTo>
                  <a:cubicBezTo>
                    <a:pt x="89" y="35"/>
                    <a:pt x="88" y="36"/>
                    <a:pt x="87" y="36"/>
                  </a:cubicBezTo>
                  <a:close/>
                  <a:moveTo>
                    <a:pt x="111" y="34"/>
                  </a:moveTo>
                  <a:cubicBezTo>
                    <a:pt x="110" y="34"/>
                    <a:pt x="110" y="34"/>
                    <a:pt x="109" y="34"/>
                  </a:cubicBezTo>
                  <a:cubicBezTo>
                    <a:pt x="109" y="34"/>
                    <a:pt x="108" y="34"/>
                    <a:pt x="108" y="34"/>
                  </a:cubicBezTo>
                  <a:cubicBezTo>
                    <a:pt x="108" y="34"/>
                    <a:pt x="108" y="33"/>
                    <a:pt x="109" y="33"/>
                  </a:cubicBezTo>
                  <a:cubicBezTo>
                    <a:pt x="109" y="33"/>
                    <a:pt x="109" y="32"/>
                    <a:pt x="110" y="32"/>
                  </a:cubicBezTo>
                  <a:cubicBezTo>
                    <a:pt x="111" y="32"/>
                    <a:pt x="112" y="32"/>
                    <a:pt x="113" y="32"/>
                  </a:cubicBezTo>
                  <a:cubicBezTo>
                    <a:pt x="112" y="33"/>
                    <a:pt x="112" y="33"/>
                    <a:pt x="111" y="34"/>
                  </a:cubicBezTo>
                  <a:close/>
                  <a:moveTo>
                    <a:pt x="112" y="36"/>
                  </a:moveTo>
                  <a:cubicBezTo>
                    <a:pt x="111" y="36"/>
                    <a:pt x="111" y="37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cubicBezTo>
                    <a:pt x="110" y="37"/>
                    <a:pt x="110" y="36"/>
                    <a:pt x="111" y="36"/>
                  </a:cubicBezTo>
                  <a:cubicBezTo>
                    <a:pt x="111" y="36"/>
                    <a:pt x="111" y="36"/>
                    <a:pt x="112" y="36"/>
                  </a:cubicBezTo>
                  <a:close/>
                  <a:moveTo>
                    <a:pt x="108" y="36"/>
                  </a:moveTo>
                  <a:cubicBezTo>
                    <a:pt x="107" y="37"/>
                    <a:pt x="106" y="37"/>
                    <a:pt x="105" y="38"/>
                  </a:cubicBezTo>
                  <a:cubicBezTo>
                    <a:pt x="105" y="38"/>
                    <a:pt x="105" y="39"/>
                    <a:pt x="105" y="39"/>
                  </a:cubicBezTo>
                  <a:cubicBezTo>
                    <a:pt x="104" y="39"/>
                    <a:pt x="104" y="39"/>
                    <a:pt x="103" y="39"/>
                  </a:cubicBezTo>
                  <a:cubicBezTo>
                    <a:pt x="104" y="38"/>
                    <a:pt x="105" y="37"/>
                    <a:pt x="106" y="36"/>
                  </a:cubicBezTo>
                  <a:cubicBezTo>
                    <a:pt x="107" y="36"/>
                    <a:pt x="107" y="36"/>
                    <a:pt x="108" y="36"/>
                  </a:cubicBezTo>
                  <a:close/>
                  <a:moveTo>
                    <a:pt x="122" y="49"/>
                  </a:moveTo>
                  <a:cubicBezTo>
                    <a:pt x="125" y="49"/>
                    <a:pt x="128" y="48"/>
                    <a:pt x="132" y="47"/>
                  </a:cubicBezTo>
                  <a:cubicBezTo>
                    <a:pt x="131" y="48"/>
                    <a:pt x="130" y="49"/>
                    <a:pt x="129" y="50"/>
                  </a:cubicBezTo>
                  <a:cubicBezTo>
                    <a:pt x="128" y="50"/>
                    <a:pt x="127" y="51"/>
                    <a:pt x="126" y="51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5" y="52"/>
                    <a:pt x="126" y="51"/>
                    <a:pt x="127" y="50"/>
                  </a:cubicBezTo>
                  <a:cubicBezTo>
                    <a:pt x="127" y="50"/>
                    <a:pt x="126" y="48"/>
                    <a:pt x="126" y="49"/>
                  </a:cubicBezTo>
                  <a:cubicBezTo>
                    <a:pt x="125" y="50"/>
                    <a:pt x="124" y="51"/>
                    <a:pt x="123" y="52"/>
                  </a:cubicBezTo>
                  <a:cubicBezTo>
                    <a:pt x="123" y="51"/>
                    <a:pt x="122" y="51"/>
                    <a:pt x="121" y="51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1" y="51"/>
                    <a:pt x="121" y="51"/>
                    <a:pt x="122" y="50"/>
                  </a:cubicBezTo>
                  <a:cubicBezTo>
                    <a:pt x="122" y="50"/>
                    <a:pt x="122" y="50"/>
                    <a:pt x="122" y="49"/>
                  </a:cubicBezTo>
                  <a:close/>
                  <a:moveTo>
                    <a:pt x="148" y="57"/>
                  </a:moveTo>
                  <a:cubicBezTo>
                    <a:pt x="146" y="57"/>
                    <a:pt x="143" y="58"/>
                    <a:pt x="141" y="59"/>
                  </a:cubicBezTo>
                  <a:cubicBezTo>
                    <a:pt x="142" y="58"/>
                    <a:pt x="143" y="57"/>
                    <a:pt x="144" y="56"/>
                  </a:cubicBezTo>
                  <a:cubicBezTo>
                    <a:pt x="149" y="54"/>
                    <a:pt x="153" y="52"/>
                    <a:pt x="158" y="50"/>
                  </a:cubicBezTo>
                  <a:cubicBezTo>
                    <a:pt x="155" y="52"/>
                    <a:pt x="151" y="54"/>
                    <a:pt x="148" y="57"/>
                  </a:cubicBezTo>
                  <a:close/>
                  <a:moveTo>
                    <a:pt x="160" y="51"/>
                  </a:moveTo>
                  <a:cubicBezTo>
                    <a:pt x="159" y="52"/>
                    <a:pt x="159" y="52"/>
                    <a:pt x="159" y="52"/>
                  </a:cubicBezTo>
                  <a:cubicBezTo>
                    <a:pt x="158" y="53"/>
                    <a:pt x="157" y="53"/>
                    <a:pt x="156" y="54"/>
                  </a:cubicBezTo>
                  <a:cubicBezTo>
                    <a:pt x="157" y="53"/>
                    <a:pt x="158" y="52"/>
                    <a:pt x="160" y="51"/>
                  </a:cubicBezTo>
                  <a:close/>
                  <a:moveTo>
                    <a:pt x="163" y="63"/>
                  </a:moveTo>
                  <a:cubicBezTo>
                    <a:pt x="167" y="61"/>
                    <a:pt x="171" y="59"/>
                    <a:pt x="175" y="57"/>
                  </a:cubicBezTo>
                  <a:cubicBezTo>
                    <a:pt x="174" y="58"/>
                    <a:pt x="173" y="60"/>
                    <a:pt x="172" y="61"/>
                  </a:cubicBezTo>
                  <a:cubicBezTo>
                    <a:pt x="167" y="63"/>
                    <a:pt x="161" y="66"/>
                    <a:pt x="156" y="69"/>
                  </a:cubicBezTo>
                  <a:cubicBezTo>
                    <a:pt x="155" y="69"/>
                    <a:pt x="154" y="70"/>
                    <a:pt x="153" y="70"/>
                  </a:cubicBezTo>
                  <a:cubicBezTo>
                    <a:pt x="156" y="68"/>
                    <a:pt x="159" y="65"/>
                    <a:pt x="163" y="63"/>
                  </a:cubicBezTo>
                  <a:close/>
                  <a:moveTo>
                    <a:pt x="162" y="61"/>
                  </a:moveTo>
                  <a:cubicBezTo>
                    <a:pt x="163" y="60"/>
                    <a:pt x="165" y="59"/>
                    <a:pt x="166" y="57"/>
                  </a:cubicBezTo>
                  <a:cubicBezTo>
                    <a:pt x="168" y="57"/>
                    <a:pt x="169" y="56"/>
                    <a:pt x="171" y="56"/>
                  </a:cubicBezTo>
                  <a:cubicBezTo>
                    <a:pt x="168" y="57"/>
                    <a:pt x="165" y="59"/>
                    <a:pt x="162" y="61"/>
                  </a:cubicBezTo>
                  <a:cubicBezTo>
                    <a:pt x="162" y="61"/>
                    <a:pt x="162" y="61"/>
                    <a:pt x="162" y="61"/>
                  </a:cubicBezTo>
                  <a:close/>
                  <a:moveTo>
                    <a:pt x="172" y="57"/>
                  </a:moveTo>
                  <a:cubicBezTo>
                    <a:pt x="174" y="56"/>
                    <a:pt x="176" y="54"/>
                    <a:pt x="179" y="53"/>
                  </a:cubicBezTo>
                  <a:cubicBezTo>
                    <a:pt x="178" y="53"/>
                    <a:pt x="178" y="54"/>
                    <a:pt x="178" y="54"/>
                  </a:cubicBezTo>
                  <a:cubicBezTo>
                    <a:pt x="176" y="55"/>
                    <a:pt x="174" y="56"/>
                    <a:pt x="172" y="57"/>
                  </a:cubicBezTo>
                  <a:close/>
                  <a:moveTo>
                    <a:pt x="189" y="60"/>
                  </a:moveTo>
                  <a:cubicBezTo>
                    <a:pt x="185" y="62"/>
                    <a:pt x="181" y="64"/>
                    <a:pt x="176" y="66"/>
                  </a:cubicBezTo>
                  <a:cubicBezTo>
                    <a:pt x="178" y="64"/>
                    <a:pt x="180" y="62"/>
                    <a:pt x="182" y="60"/>
                  </a:cubicBezTo>
                  <a:cubicBezTo>
                    <a:pt x="184" y="60"/>
                    <a:pt x="186" y="59"/>
                    <a:pt x="187" y="59"/>
                  </a:cubicBezTo>
                  <a:cubicBezTo>
                    <a:pt x="188" y="59"/>
                    <a:pt x="188" y="59"/>
                    <a:pt x="189" y="60"/>
                  </a:cubicBezTo>
                  <a:close/>
                  <a:moveTo>
                    <a:pt x="189" y="58"/>
                  </a:moveTo>
                  <a:cubicBezTo>
                    <a:pt x="190" y="58"/>
                    <a:pt x="192" y="57"/>
                    <a:pt x="194" y="57"/>
                  </a:cubicBezTo>
                  <a:cubicBezTo>
                    <a:pt x="193" y="58"/>
                    <a:pt x="191" y="59"/>
                    <a:pt x="190" y="59"/>
                  </a:cubicBezTo>
                  <a:cubicBezTo>
                    <a:pt x="189" y="59"/>
                    <a:pt x="189" y="59"/>
                    <a:pt x="189" y="58"/>
                  </a:cubicBezTo>
                  <a:close/>
                  <a:moveTo>
                    <a:pt x="193" y="65"/>
                  </a:moveTo>
                  <a:cubicBezTo>
                    <a:pt x="194" y="65"/>
                    <a:pt x="195" y="65"/>
                    <a:pt x="196" y="64"/>
                  </a:cubicBezTo>
                  <a:cubicBezTo>
                    <a:pt x="194" y="65"/>
                    <a:pt x="193" y="66"/>
                    <a:pt x="191" y="67"/>
                  </a:cubicBezTo>
                  <a:cubicBezTo>
                    <a:pt x="188" y="69"/>
                    <a:pt x="184" y="70"/>
                    <a:pt x="181" y="72"/>
                  </a:cubicBezTo>
                  <a:cubicBezTo>
                    <a:pt x="182" y="71"/>
                    <a:pt x="183" y="71"/>
                    <a:pt x="184" y="70"/>
                  </a:cubicBezTo>
                  <a:cubicBezTo>
                    <a:pt x="187" y="68"/>
                    <a:pt x="190" y="67"/>
                    <a:pt x="193" y="65"/>
                  </a:cubicBezTo>
                  <a:close/>
                  <a:moveTo>
                    <a:pt x="188" y="65"/>
                  </a:moveTo>
                  <a:cubicBezTo>
                    <a:pt x="190" y="64"/>
                    <a:pt x="192" y="63"/>
                    <a:pt x="195" y="62"/>
                  </a:cubicBezTo>
                  <a:cubicBezTo>
                    <a:pt x="194" y="63"/>
                    <a:pt x="193" y="63"/>
                    <a:pt x="192" y="64"/>
                  </a:cubicBezTo>
                  <a:cubicBezTo>
                    <a:pt x="191" y="64"/>
                    <a:pt x="189" y="65"/>
                    <a:pt x="188" y="65"/>
                  </a:cubicBezTo>
                  <a:cubicBezTo>
                    <a:pt x="188" y="65"/>
                    <a:pt x="188" y="65"/>
                    <a:pt x="188" y="65"/>
                  </a:cubicBezTo>
                  <a:close/>
                  <a:moveTo>
                    <a:pt x="207" y="95"/>
                  </a:moveTo>
                  <a:cubicBezTo>
                    <a:pt x="210" y="94"/>
                    <a:pt x="213" y="92"/>
                    <a:pt x="215" y="91"/>
                  </a:cubicBezTo>
                  <a:cubicBezTo>
                    <a:pt x="216" y="92"/>
                    <a:pt x="216" y="93"/>
                    <a:pt x="217" y="95"/>
                  </a:cubicBezTo>
                  <a:cubicBezTo>
                    <a:pt x="212" y="97"/>
                    <a:pt x="208" y="99"/>
                    <a:pt x="204" y="101"/>
                  </a:cubicBezTo>
                  <a:cubicBezTo>
                    <a:pt x="204" y="101"/>
                    <a:pt x="203" y="101"/>
                    <a:pt x="203" y="101"/>
                  </a:cubicBezTo>
                  <a:cubicBezTo>
                    <a:pt x="202" y="102"/>
                    <a:pt x="201" y="103"/>
                    <a:pt x="199" y="104"/>
                  </a:cubicBezTo>
                  <a:cubicBezTo>
                    <a:pt x="199" y="104"/>
                    <a:pt x="199" y="105"/>
                    <a:pt x="198" y="105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9" y="104"/>
                    <a:pt x="200" y="103"/>
                    <a:pt x="200" y="102"/>
                  </a:cubicBezTo>
                  <a:cubicBezTo>
                    <a:pt x="203" y="100"/>
                    <a:pt x="205" y="98"/>
                    <a:pt x="208" y="96"/>
                  </a:cubicBezTo>
                  <a:cubicBezTo>
                    <a:pt x="208" y="96"/>
                    <a:pt x="208" y="95"/>
                    <a:pt x="207" y="95"/>
                  </a:cubicBezTo>
                  <a:close/>
                  <a:moveTo>
                    <a:pt x="196" y="173"/>
                  </a:moveTo>
                  <a:cubicBezTo>
                    <a:pt x="197" y="172"/>
                    <a:pt x="198" y="171"/>
                    <a:pt x="198" y="171"/>
                  </a:cubicBezTo>
                  <a:cubicBezTo>
                    <a:pt x="198" y="171"/>
                    <a:pt x="198" y="171"/>
                    <a:pt x="198" y="171"/>
                  </a:cubicBezTo>
                  <a:cubicBezTo>
                    <a:pt x="197" y="172"/>
                    <a:pt x="196" y="173"/>
                    <a:pt x="195" y="174"/>
                  </a:cubicBezTo>
                  <a:cubicBezTo>
                    <a:pt x="196" y="174"/>
                    <a:pt x="196" y="173"/>
                    <a:pt x="196" y="173"/>
                  </a:cubicBezTo>
                  <a:close/>
                  <a:moveTo>
                    <a:pt x="195" y="164"/>
                  </a:moveTo>
                  <a:cubicBezTo>
                    <a:pt x="195" y="165"/>
                    <a:pt x="195" y="165"/>
                    <a:pt x="194" y="165"/>
                  </a:cubicBezTo>
                  <a:cubicBezTo>
                    <a:pt x="195" y="164"/>
                    <a:pt x="196" y="162"/>
                    <a:pt x="197" y="161"/>
                  </a:cubicBezTo>
                  <a:cubicBezTo>
                    <a:pt x="196" y="162"/>
                    <a:pt x="196" y="163"/>
                    <a:pt x="195" y="164"/>
                  </a:cubicBezTo>
                  <a:close/>
                  <a:moveTo>
                    <a:pt x="194" y="155"/>
                  </a:moveTo>
                  <a:cubicBezTo>
                    <a:pt x="193" y="157"/>
                    <a:pt x="191" y="158"/>
                    <a:pt x="190" y="159"/>
                  </a:cubicBezTo>
                  <a:cubicBezTo>
                    <a:pt x="193" y="156"/>
                    <a:pt x="196" y="153"/>
                    <a:pt x="198" y="150"/>
                  </a:cubicBezTo>
                  <a:cubicBezTo>
                    <a:pt x="197" y="152"/>
                    <a:pt x="196" y="154"/>
                    <a:pt x="194" y="155"/>
                  </a:cubicBezTo>
                  <a:close/>
                  <a:moveTo>
                    <a:pt x="105" y="198"/>
                  </a:moveTo>
                  <a:cubicBezTo>
                    <a:pt x="105" y="198"/>
                    <a:pt x="106" y="198"/>
                    <a:pt x="106" y="197"/>
                  </a:cubicBezTo>
                  <a:cubicBezTo>
                    <a:pt x="106" y="197"/>
                    <a:pt x="107" y="197"/>
                    <a:pt x="107" y="197"/>
                  </a:cubicBezTo>
                  <a:cubicBezTo>
                    <a:pt x="106" y="198"/>
                    <a:pt x="106" y="198"/>
                    <a:pt x="105" y="199"/>
                  </a:cubicBezTo>
                  <a:cubicBezTo>
                    <a:pt x="105" y="199"/>
                    <a:pt x="105" y="198"/>
                    <a:pt x="105" y="198"/>
                  </a:cubicBezTo>
                  <a:close/>
                  <a:moveTo>
                    <a:pt x="108" y="204"/>
                  </a:moveTo>
                  <a:cubicBezTo>
                    <a:pt x="108" y="204"/>
                    <a:pt x="108" y="204"/>
                    <a:pt x="108" y="204"/>
                  </a:cubicBezTo>
                  <a:cubicBezTo>
                    <a:pt x="107" y="203"/>
                    <a:pt x="105" y="202"/>
                    <a:pt x="104" y="202"/>
                  </a:cubicBezTo>
                  <a:cubicBezTo>
                    <a:pt x="104" y="202"/>
                    <a:pt x="104" y="201"/>
                    <a:pt x="104" y="201"/>
                  </a:cubicBezTo>
                  <a:cubicBezTo>
                    <a:pt x="106" y="202"/>
                    <a:pt x="107" y="203"/>
                    <a:pt x="108" y="204"/>
                  </a:cubicBezTo>
                  <a:close/>
                  <a:moveTo>
                    <a:pt x="104" y="194"/>
                  </a:moveTo>
                  <a:cubicBezTo>
                    <a:pt x="104" y="194"/>
                    <a:pt x="103" y="194"/>
                    <a:pt x="103" y="193"/>
                  </a:cubicBezTo>
                  <a:cubicBezTo>
                    <a:pt x="104" y="192"/>
                    <a:pt x="105" y="191"/>
                    <a:pt x="106" y="190"/>
                  </a:cubicBezTo>
                  <a:cubicBezTo>
                    <a:pt x="107" y="189"/>
                    <a:pt x="109" y="188"/>
                    <a:pt x="110" y="186"/>
                  </a:cubicBezTo>
                  <a:cubicBezTo>
                    <a:pt x="115" y="183"/>
                    <a:pt x="119" y="179"/>
                    <a:pt x="123" y="176"/>
                  </a:cubicBezTo>
                  <a:cubicBezTo>
                    <a:pt x="125" y="175"/>
                    <a:pt x="127" y="174"/>
                    <a:pt x="129" y="173"/>
                  </a:cubicBezTo>
                  <a:cubicBezTo>
                    <a:pt x="124" y="177"/>
                    <a:pt x="118" y="182"/>
                    <a:pt x="112" y="187"/>
                  </a:cubicBezTo>
                  <a:cubicBezTo>
                    <a:pt x="110" y="189"/>
                    <a:pt x="107" y="192"/>
                    <a:pt x="104" y="194"/>
                  </a:cubicBezTo>
                  <a:close/>
                  <a:moveTo>
                    <a:pt x="73" y="126"/>
                  </a:moveTo>
                  <a:cubicBezTo>
                    <a:pt x="73" y="126"/>
                    <a:pt x="72" y="127"/>
                    <a:pt x="72" y="128"/>
                  </a:cubicBezTo>
                  <a:cubicBezTo>
                    <a:pt x="71" y="127"/>
                    <a:pt x="71" y="126"/>
                    <a:pt x="71" y="125"/>
                  </a:cubicBezTo>
                  <a:cubicBezTo>
                    <a:pt x="71" y="125"/>
                    <a:pt x="71" y="124"/>
                    <a:pt x="71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5"/>
                    <a:pt x="73" y="125"/>
                    <a:pt x="73" y="126"/>
                  </a:cubicBezTo>
                  <a:close/>
                  <a:moveTo>
                    <a:pt x="71" y="168"/>
                  </a:moveTo>
                  <a:cubicBezTo>
                    <a:pt x="71" y="167"/>
                    <a:pt x="71" y="167"/>
                    <a:pt x="71" y="167"/>
                  </a:cubicBezTo>
                  <a:cubicBezTo>
                    <a:pt x="71" y="166"/>
                    <a:pt x="71" y="166"/>
                    <a:pt x="72" y="166"/>
                  </a:cubicBezTo>
                  <a:cubicBezTo>
                    <a:pt x="72" y="167"/>
                    <a:pt x="72" y="167"/>
                    <a:pt x="72" y="167"/>
                  </a:cubicBezTo>
                  <a:cubicBezTo>
                    <a:pt x="72" y="167"/>
                    <a:pt x="71" y="168"/>
                    <a:pt x="71" y="168"/>
                  </a:cubicBezTo>
                  <a:close/>
                  <a:moveTo>
                    <a:pt x="73" y="170"/>
                  </a:moveTo>
                  <a:cubicBezTo>
                    <a:pt x="73" y="170"/>
                    <a:pt x="73" y="170"/>
                    <a:pt x="73" y="170"/>
                  </a:cubicBezTo>
                  <a:cubicBezTo>
                    <a:pt x="73" y="171"/>
                    <a:pt x="73" y="171"/>
                    <a:pt x="73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0"/>
                    <a:pt x="72" y="170"/>
                    <a:pt x="73" y="170"/>
                  </a:cubicBezTo>
                  <a:close/>
                  <a:moveTo>
                    <a:pt x="71" y="165"/>
                  </a:moveTo>
                  <a:cubicBezTo>
                    <a:pt x="71" y="164"/>
                    <a:pt x="71" y="163"/>
                    <a:pt x="70" y="162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1" y="163"/>
                    <a:pt x="71" y="164"/>
                    <a:pt x="71" y="164"/>
                  </a:cubicBezTo>
                  <a:cubicBezTo>
                    <a:pt x="71" y="165"/>
                    <a:pt x="71" y="165"/>
                    <a:pt x="71" y="165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2"/>
                    <a:pt x="61" y="52"/>
                  </a:cubicBezTo>
                  <a:cubicBezTo>
                    <a:pt x="59" y="54"/>
                    <a:pt x="57" y="55"/>
                    <a:pt x="55" y="57"/>
                  </a:cubicBezTo>
                  <a:cubicBezTo>
                    <a:pt x="55" y="58"/>
                    <a:pt x="54" y="59"/>
                    <a:pt x="53" y="59"/>
                  </a:cubicBezTo>
                  <a:cubicBezTo>
                    <a:pt x="52" y="61"/>
                    <a:pt x="50" y="62"/>
                    <a:pt x="49" y="6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2"/>
                    <a:pt x="50" y="61"/>
                    <a:pt x="51" y="60"/>
                  </a:cubicBezTo>
                  <a:cubicBezTo>
                    <a:pt x="54" y="57"/>
                    <a:pt x="58" y="54"/>
                    <a:pt x="61" y="51"/>
                  </a:cubicBezTo>
                  <a:close/>
                  <a:moveTo>
                    <a:pt x="54" y="54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5" y="53"/>
                    <a:pt x="56" y="53"/>
                  </a:cubicBezTo>
                  <a:cubicBezTo>
                    <a:pt x="57" y="52"/>
                    <a:pt x="58" y="52"/>
                    <a:pt x="58" y="51"/>
                  </a:cubicBezTo>
                  <a:cubicBezTo>
                    <a:pt x="57" y="52"/>
                    <a:pt x="56" y="53"/>
                    <a:pt x="54" y="54"/>
                  </a:cubicBezTo>
                  <a:close/>
                  <a:moveTo>
                    <a:pt x="92" y="45"/>
                  </a:moveTo>
                  <a:cubicBezTo>
                    <a:pt x="92" y="47"/>
                    <a:pt x="92" y="48"/>
                    <a:pt x="91" y="50"/>
                  </a:cubicBezTo>
                  <a:cubicBezTo>
                    <a:pt x="86" y="54"/>
                    <a:pt x="80" y="58"/>
                    <a:pt x="75" y="63"/>
                  </a:cubicBezTo>
                  <a:cubicBezTo>
                    <a:pt x="75" y="62"/>
                    <a:pt x="75" y="61"/>
                    <a:pt x="76" y="60"/>
                  </a:cubicBezTo>
                  <a:cubicBezTo>
                    <a:pt x="81" y="55"/>
                    <a:pt x="87" y="50"/>
                    <a:pt x="92" y="45"/>
                  </a:cubicBezTo>
                  <a:close/>
                  <a:moveTo>
                    <a:pt x="82" y="53"/>
                  </a:moveTo>
                  <a:cubicBezTo>
                    <a:pt x="84" y="50"/>
                    <a:pt x="86" y="48"/>
                    <a:pt x="89" y="46"/>
                  </a:cubicBezTo>
                  <a:cubicBezTo>
                    <a:pt x="89" y="46"/>
                    <a:pt x="90" y="45"/>
                    <a:pt x="90" y="45"/>
                  </a:cubicBezTo>
                  <a:cubicBezTo>
                    <a:pt x="87" y="48"/>
                    <a:pt x="84" y="50"/>
                    <a:pt x="82" y="53"/>
                  </a:cubicBezTo>
                  <a:close/>
                  <a:moveTo>
                    <a:pt x="110" y="51"/>
                  </a:moveTo>
                  <a:cubicBezTo>
                    <a:pt x="110" y="51"/>
                    <a:pt x="110" y="51"/>
                    <a:pt x="110" y="51"/>
                  </a:cubicBezTo>
                  <a:cubicBezTo>
                    <a:pt x="110" y="52"/>
                    <a:pt x="109" y="52"/>
                    <a:pt x="108" y="53"/>
                  </a:cubicBezTo>
                  <a:cubicBezTo>
                    <a:pt x="106" y="54"/>
                    <a:pt x="104" y="54"/>
                    <a:pt x="102" y="55"/>
                  </a:cubicBezTo>
                  <a:cubicBezTo>
                    <a:pt x="103" y="54"/>
                    <a:pt x="105" y="53"/>
                    <a:pt x="106" y="51"/>
                  </a:cubicBezTo>
                  <a:cubicBezTo>
                    <a:pt x="107" y="51"/>
                    <a:pt x="108" y="50"/>
                    <a:pt x="109" y="50"/>
                  </a:cubicBezTo>
                  <a:cubicBezTo>
                    <a:pt x="108" y="50"/>
                    <a:pt x="109" y="51"/>
                    <a:pt x="110" y="51"/>
                  </a:cubicBezTo>
                  <a:close/>
                  <a:moveTo>
                    <a:pt x="112" y="77"/>
                  </a:moveTo>
                  <a:cubicBezTo>
                    <a:pt x="110" y="79"/>
                    <a:pt x="108" y="82"/>
                    <a:pt x="107" y="84"/>
                  </a:cubicBezTo>
                  <a:cubicBezTo>
                    <a:pt x="109" y="80"/>
                    <a:pt x="112" y="76"/>
                    <a:pt x="115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4" y="74"/>
                    <a:pt x="113" y="76"/>
                    <a:pt x="112" y="77"/>
                  </a:cubicBezTo>
                  <a:close/>
                  <a:moveTo>
                    <a:pt x="116" y="78"/>
                  </a:moveTo>
                  <a:cubicBezTo>
                    <a:pt x="115" y="79"/>
                    <a:pt x="114" y="80"/>
                    <a:pt x="114" y="80"/>
                  </a:cubicBezTo>
                  <a:cubicBezTo>
                    <a:pt x="112" y="82"/>
                    <a:pt x="110" y="83"/>
                    <a:pt x="109" y="85"/>
                  </a:cubicBezTo>
                  <a:cubicBezTo>
                    <a:pt x="111" y="83"/>
                    <a:pt x="113" y="80"/>
                    <a:pt x="116" y="78"/>
                  </a:cubicBezTo>
                  <a:close/>
                  <a:moveTo>
                    <a:pt x="98" y="92"/>
                  </a:moveTo>
                  <a:cubicBezTo>
                    <a:pt x="95" y="96"/>
                    <a:pt x="91" y="99"/>
                    <a:pt x="88" y="102"/>
                  </a:cubicBezTo>
                  <a:cubicBezTo>
                    <a:pt x="89" y="101"/>
                    <a:pt x="89" y="100"/>
                    <a:pt x="90" y="98"/>
                  </a:cubicBezTo>
                  <a:cubicBezTo>
                    <a:pt x="96" y="92"/>
                    <a:pt x="103" y="85"/>
                    <a:pt x="109" y="78"/>
                  </a:cubicBezTo>
                  <a:cubicBezTo>
                    <a:pt x="105" y="82"/>
                    <a:pt x="102" y="87"/>
                    <a:pt x="98" y="92"/>
                  </a:cubicBezTo>
                  <a:close/>
                  <a:moveTo>
                    <a:pt x="99" y="97"/>
                  </a:moveTo>
                  <a:cubicBezTo>
                    <a:pt x="97" y="100"/>
                    <a:pt x="94" y="103"/>
                    <a:pt x="92" y="105"/>
                  </a:cubicBezTo>
                  <a:cubicBezTo>
                    <a:pt x="93" y="104"/>
                    <a:pt x="94" y="102"/>
                    <a:pt x="95" y="100"/>
                  </a:cubicBezTo>
                  <a:cubicBezTo>
                    <a:pt x="97" y="99"/>
                    <a:pt x="98" y="98"/>
                    <a:pt x="99" y="97"/>
                  </a:cubicBezTo>
                  <a:close/>
                  <a:moveTo>
                    <a:pt x="128" y="67"/>
                  </a:moveTo>
                  <a:cubicBezTo>
                    <a:pt x="129" y="66"/>
                    <a:pt x="130" y="65"/>
                    <a:pt x="130" y="64"/>
                  </a:cubicBezTo>
                  <a:cubicBezTo>
                    <a:pt x="131" y="64"/>
                    <a:pt x="131" y="64"/>
                    <a:pt x="132" y="63"/>
                  </a:cubicBezTo>
                  <a:cubicBezTo>
                    <a:pt x="132" y="63"/>
                    <a:pt x="133" y="63"/>
                    <a:pt x="133" y="63"/>
                  </a:cubicBezTo>
                  <a:cubicBezTo>
                    <a:pt x="132" y="64"/>
                    <a:pt x="130" y="66"/>
                    <a:pt x="128" y="67"/>
                  </a:cubicBezTo>
                  <a:close/>
                  <a:moveTo>
                    <a:pt x="137" y="62"/>
                  </a:moveTo>
                  <a:cubicBezTo>
                    <a:pt x="138" y="62"/>
                    <a:pt x="140" y="61"/>
                    <a:pt x="141" y="61"/>
                  </a:cubicBezTo>
                  <a:cubicBezTo>
                    <a:pt x="138" y="63"/>
                    <a:pt x="135" y="65"/>
                    <a:pt x="132" y="67"/>
                  </a:cubicBezTo>
                  <a:cubicBezTo>
                    <a:pt x="133" y="65"/>
                    <a:pt x="135" y="64"/>
                    <a:pt x="137" y="62"/>
                  </a:cubicBezTo>
                  <a:close/>
                  <a:moveTo>
                    <a:pt x="132" y="76"/>
                  </a:moveTo>
                  <a:cubicBezTo>
                    <a:pt x="132" y="77"/>
                    <a:pt x="132" y="77"/>
                    <a:pt x="132" y="77"/>
                  </a:cubicBezTo>
                  <a:cubicBezTo>
                    <a:pt x="133" y="77"/>
                    <a:pt x="134" y="76"/>
                    <a:pt x="136" y="76"/>
                  </a:cubicBezTo>
                  <a:cubicBezTo>
                    <a:pt x="132" y="79"/>
                    <a:pt x="128" y="82"/>
                    <a:pt x="124" y="85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8" y="82"/>
                    <a:pt x="130" y="80"/>
                    <a:pt x="132" y="77"/>
                  </a:cubicBezTo>
                  <a:cubicBezTo>
                    <a:pt x="132" y="77"/>
                    <a:pt x="132" y="77"/>
                    <a:pt x="132" y="76"/>
                  </a:cubicBezTo>
                  <a:close/>
                  <a:moveTo>
                    <a:pt x="199" y="77"/>
                  </a:moveTo>
                  <a:cubicBezTo>
                    <a:pt x="199" y="78"/>
                    <a:pt x="198" y="78"/>
                    <a:pt x="198" y="78"/>
                  </a:cubicBezTo>
                  <a:cubicBezTo>
                    <a:pt x="196" y="79"/>
                    <a:pt x="194" y="80"/>
                    <a:pt x="192" y="81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5" y="79"/>
                    <a:pt x="197" y="78"/>
                    <a:pt x="199" y="77"/>
                  </a:cubicBezTo>
                  <a:close/>
                  <a:moveTo>
                    <a:pt x="196" y="75"/>
                  </a:moveTo>
                  <a:cubicBezTo>
                    <a:pt x="197" y="74"/>
                    <a:pt x="198" y="73"/>
                    <a:pt x="199" y="73"/>
                  </a:cubicBezTo>
                  <a:cubicBezTo>
                    <a:pt x="198" y="73"/>
                    <a:pt x="197" y="74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lose/>
                  <a:moveTo>
                    <a:pt x="191" y="138"/>
                  </a:moveTo>
                  <a:cubicBezTo>
                    <a:pt x="191" y="138"/>
                    <a:pt x="191" y="138"/>
                    <a:pt x="190" y="137"/>
                  </a:cubicBezTo>
                  <a:cubicBezTo>
                    <a:pt x="191" y="137"/>
                    <a:pt x="191" y="136"/>
                    <a:pt x="191" y="136"/>
                  </a:cubicBezTo>
                  <a:cubicBezTo>
                    <a:pt x="197" y="131"/>
                    <a:pt x="203" y="126"/>
                    <a:pt x="209" y="121"/>
                  </a:cubicBezTo>
                  <a:cubicBezTo>
                    <a:pt x="209" y="121"/>
                    <a:pt x="209" y="121"/>
                    <a:pt x="209" y="121"/>
                  </a:cubicBezTo>
                  <a:cubicBezTo>
                    <a:pt x="203" y="127"/>
                    <a:pt x="197" y="133"/>
                    <a:pt x="191" y="138"/>
                  </a:cubicBezTo>
                  <a:close/>
                  <a:moveTo>
                    <a:pt x="205" y="126"/>
                  </a:moveTo>
                  <a:cubicBezTo>
                    <a:pt x="205" y="127"/>
                    <a:pt x="204" y="128"/>
                    <a:pt x="204" y="129"/>
                  </a:cubicBezTo>
                  <a:cubicBezTo>
                    <a:pt x="199" y="134"/>
                    <a:pt x="196" y="138"/>
                    <a:pt x="192" y="143"/>
                  </a:cubicBezTo>
                  <a:cubicBezTo>
                    <a:pt x="192" y="143"/>
                    <a:pt x="191" y="143"/>
                    <a:pt x="191" y="143"/>
                  </a:cubicBezTo>
                  <a:cubicBezTo>
                    <a:pt x="191" y="142"/>
                    <a:pt x="191" y="141"/>
                    <a:pt x="191" y="140"/>
                  </a:cubicBezTo>
                  <a:cubicBezTo>
                    <a:pt x="196" y="136"/>
                    <a:pt x="201" y="131"/>
                    <a:pt x="205" y="126"/>
                  </a:cubicBezTo>
                  <a:close/>
                  <a:moveTo>
                    <a:pt x="189" y="139"/>
                  </a:moveTo>
                  <a:cubicBezTo>
                    <a:pt x="189" y="139"/>
                    <a:pt x="189" y="139"/>
                    <a:pt x="189" y="139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8" y="141"/>
                    <a:pt x="187" y="142"/>
                    <a:pt x="186" y="143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87" y="142"/>
                    <a:pt x="188" y="140"/>
                    <a:pt x="189" y="139"/>
                  </a:cubicBezTo>
                  <a:close/>
                  <a:moveTo>
                    <a:pt x="183" y="144"/>
                  </a:moveTo>
                  <a:cubicBezTo>
                    <a:pt x="182" y="144"/>
                    <a:pt x="182" y="144"/>
                    <a:pt x="181" y="145"/>
                  </a:cubicBezTo>
                  <a:cubicBezTo>
                    <a:pt x="183" y="143"/>
                    <a:pt x="184" y="142"/>
                    <a:pt x="186" y="140"/>
                  </a:cubicBezTo>
                  <a:cubicBezTo>
                    <a:pt x="186" y="140"/>
                    <a:pt x="186" y="140"/>
                    <a:pt x="186" y="140"/>
                  </a:cubicBezTo>
                  <a:cubicBezTo>
                    <a:pt x="185" y="142"/>
                    <a:pt x="184" y="143"/>
                    <a:pt x="183" y="144"/>
                  </a:cubicBezTo>
                  <a:close/>
                  <a:moveTo>
                    <a:pt x="180" y="142"/>
                  </a:moveTo>
                  <a:cubicBezTo>
                    <a:pt x="178" y="143"/>
                    <a:pt x="177" y="145"/>
                    <a:pt x="175" y="146"/>
                  </a:cubicBezTo>
                  <a:cubicBezTo>
                    <a:pt x="175" y="147"/>
                    <a:pt x="174" y="147"/>
                    <a:pt x="174" y="147"/>
                  </a:cubicBezTo>
                  <a:cubicBezTo>
                    <a:pt x="175" y="146"/>
                    <a:pt x="176" y="144"/>
                    <a:pt x="178" y="142"/>
                  </a:cubicBezTo>
                  <a:cubicBezTo>
                    <a:pt x="180" y="139"/>
                    <a:pt x="183" y="137"/>
                    <a:pt x="185" y="134"/>
                  </a:cubicBezTo>
                  <a:cubicBezTo>
                    <a:pt x="186" y="134"/>
                    <a:pt x="186" y="133"/>
                    <a:pt x="187" y="133"/>
                  </a:cubicBezTo>
                  <a:cubicBezTo>
                    <a:pt x="187" y="133"/>
                    <a:pt x="187" y="134"/>
                    <a:pt x="187" y="134"/>
                  </a:cubicBezTo>
                  <a:cubicBezTo>
                    <a:pt x="185" y="137"/>
                    <a:pt x="183" y="139"/>
                    <a:pt x="180" y="142"/>
                  </a:cubicBezTo>
                  <a:close/>
                  <a:moveTo>
                    <a:pt x="129" y="154"/>
                  </a:moveTo>
                  <a:cubicBezTo>
                    <a:pt x="128" y="155"/>
                    <a:pt x="127" y="155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7" y="155"/>
                    <a:pt x="127" y="155"/>
                    <a:pt x="127" y="155"/>
                  </a:cubicBezTo>
                  <a:cubicBezTo>
                    <a:pt x="128" y="153"/>
                    <a:pt x="130" y="151"/>
                    <a:pt x="132" y="149"/>
                  </a:cubicBezTo>
                  <a:cubicBezTo>
                    <a:pt x="133" y="148"/>
                    <a:pt x="134" y="148"/>
                    <a:pt x="134" y="147"/>
                  </a:cubicBezTo>
                  <a:cubicBezTo>
                    <a:pt x="136" y="148"/>
                    <a:pt x="137" y="148"/>
                    <a:pt x="138" y="148"/>
                  </a:cubicBezTo>
                  <a:cubicBezTo>
                    <a:pt x="136" y="150"/>
                    <a:pt x="135" y="151"/>
                    <a:pt x="133" y="153"/>
                  </a:cubicBezTo>
                  <a:cubicBezTo>
                    <a:pt x="131" y="153"/>
                    <a:pt x="130" y="154"/>
                    <a:pt x="129" y="154"/>
                  </a:cubicBezTo>
                  <a:close/>
                  <a:moveTo>
                    <a:pt x="130" y="160"/>
                  </a:moveTo>
                  <a:cubicBezTo>
                    <a:pt x="130" y="161"/>
                    <a:pt x="130" y="161"/>
                    <a:pt x="129" y="161"/>
                  </a:cubicBezTo>
                  <a:cubicBezTo>
                    <a:pt x="129" y="161"/>
                    <a:pt x="129" y="162"/>
                    <a:pt x="128" y="162"/>
                  </a:cubicBezTo>
                  <a:cubicBezTo>
                    <a:pt x="129" y="161"/>
                    <a:pt x="129" y="161"/>
                    <a:pt x="130" y="161"/>
                  </a:cubicBezTo>
                  <a:cubicBezTo>
                    <a:pt x="130" y="161"/>
                    <a:pt x="130" y="161"/>
                    <a:pt x="130" y="160"/>
                  </a:cubicBezTo>
                  <a:close/>
                  <a:moveTo>
                    <a:pt x="89" y="124"/>
                  </a:moveTo>
                  <a:cubicBezTo>
                    <a:pt x="91" y="122"/>
                    <a:pt x="92" y="120"/>
                    <a:pt x="94" y="118"/>
                  </a:cubicBezTo>
                  <a:cubicBezTo>
                    <a:pt x="95" y="118"/>
                    <a:pt x="95" y="118"/>
                    <a:pt x="96" y="118"/>
                  </a:cubicBezTo>
                  <a:cubicBezTo>
                    <a:pt x="94" y="120"/>
                    <a:pt x="92" y="122"/>
                    <a:pt x="89" y="124"/>
                  </a:cubicBezTo>
                  <a:close/>
                  <a:moveTo>
                    <a:pt x="91" y="127"/>
                  </a:moveTo>
                  <a:cubicBezTo>
                    <a:pt x="89" y="129"/>
                    <a:pt x="88" y="130"/>
                    <a:pt x="87" y="132"/>
                  </a:cubicBezTo>
                  <a:cubicBezTo>
                    <a:pt x="86" y="132"/>
                    <a:pt x="86" y="132"/>
                    <a:pt x="85" y="131"/>
                  </a:cubicBezTo>
                  <a:cubicBezTo>
                    <a:pt x="87" y="130"/>
                    <a:pt x="89" y="128"/>
                    <a:pt x="91" y="127"/>
                  </a:cubicBezTo>
                  <a:close/>
                  <a:moveTo>
                    <a:pt x="95" y="123"/>
                  </a:moveTo>
                  <a:cubicBezTo>
                    <a:pt x="97" y="122"/>
                    <a:pt x="99" y="121"/>
                    <a:pt x="101" y="120"/>
                  </a:cubicBezTo>
                  <a:cubicBezTo>
                    <a:pt x="99" y="122"/>
                    <a:pt x="97" y="123"/>
                    <a:pt x="95" y="125"/>
                  </a:cubicBezTo>
                  <a:cubicBezTo>
                    <a:pt x="94" y="127"/>
                    <a:pt x="92" y="128"/>
                    <a:pt x="91" y="130"/>
                  </a:cubicBezTo>
                  <a:cubicBezTo>
                    <a:pt x="92" y="128"/>
                    <a:pt x="94" y="125"/>
                    <a:pt x="95" y="123"/>
                  </a:cubicBezTo>
                  <a:close/>
                  <a:moveTo>
                    <a:pt x="94" y="130"/>
                  </a:moveTo>
                  <a:cubicBezTo>
                    <a:pt x="98" y="127"/>
                    <a:pt x="101" y="123"/>
                    <a:pt x="105" y="120"/>
                  </a:cubicBezTo>
                  <a:cubicBezTo>
                    <a:pt x="105" y="120"/>
                    <a:pt x="105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3" y="122"/>
                    <a:pt x="101" y="124"/>
                    <a:pt x="99" y="127"/>
                  </a:cubicBezTo>
                  <a:cubicBezTo>
                    <a:pt x="96" y="129"/>
                    <a:pt x="94" y="131"/>
                    <a:pt x="91" y="134"/>
                  </a:cubicBezTo>
                  <a:cubicBezTo>
                    <a:pt x="91" y="134"/>
                    <a:pt x="91" y="134"/>
                    <a:pt x="91" y="133"/>
                  </a:cubicBezTo>
                  <a:cubicBezTo>
                    <a:pt x="92" y="132"/>
                    <a:pt x="93" y="131"/>
                    <a:pt x="94" y="130"/>
                  </a:cubicBezTo>
                  <a:close/>
                  <a:moveTo>
                    <a:pt x="119" y="101"/>
                  </a:moveTo>
                  <a:cubicBezTo>
                    <a:pt x="125" y="95"/>
                    <a:pt x="131" y="89"/>
                    <a:pt x="138" y="83"/>
                  </a:cubicBezTo>
                  <a:cubicBezTo>
                    <a:pt x="139" y="83"/>
                    <a:pt x="141" y="83"/>
                    <a:pt x="142" y="83"/>
                  </a:cubicBezTo>
                  <a:cubicBezTo>
                    <a:pt x="140" y="86"/>
                    <a:pt x="138" y="88"/>
                    <a:pt x="136" y="91"/>
                  </a:cubicBezTo>
                  <a:cubicBezTo>
                    <a:pt x="134" y="92"/>
                    <a:pt x="132" y="94"/>
                    <a:pt x="130" y="96"/>
                  </a:cubicBezTo>
                  <a:cubicBezTo>
                    <a:pt x="122" y="102"/>
                    <a:pt x="115" y="108"/>
                    <a:pt x="107" y="115"/>
                  </a:cubicBezTo>
                  <a:cubicBezTo>
                    <a:pt x="107" y="115"/>
                    <a:pt x="107" y="115"/>
                    <a:pt x="107" y="115"/>
                  </a:cubicBezTo>
                  <a:cubicBezTo>
                    <a:pt x="111" y="110"/>
                    <a:pt x="115" y="106"/>
                    <a:pt x="119" y="102"/>
                  </a:cubicBezTo>
                  <a:cubicBezTo>
                    <a:pt x="120" y="101"/>
                    <a:pt x="119" y="101"/>
                    <a:pt x="119" y="101"/>
                  </a:cubicBezTo>
                  <a:close/>
                  <a:moveTo>
                    <a:pt x="127" y="102"/>
                  </a:moveTo>
                  <a:cubicBezTo>
                    <a:pt x="125" y="104"/>
                    <a:pt x="123" y="106"/>
                    <a:pt x="121" y="108"/>
                  </a:cubicBezTo>
                  <a:cubicBezTo>
                    <a:pt x="120" y="109"/>
                    <a:pt x="120" y="109"/>
                    <a:pt x="119" y="110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22" y="107"/>
                    <a:pt x="125" y="104"/>
                    <a:pt x="127" y="102"/>
                  </a:cubicBezTo>
                  <a:close/>
                  <a:moveTo>
                    <a:pt x="189" y="111"/>
                  </a:moveTo>
                  <a:cubicBezTo>
                    <a:pt x="189" y="111"/>
                    <a:pt x="190" y="110"/>
                    <a:pt x="190" y="109"/>
                  </a:cubicBezTo>
                  <a:cubicBezTo>
                    <a:pt x="191" y="109"/>
                    <a:pt x="192" y="109"/>
                    <a:pt x="192" y="109"/>
                  </a:cubicBezTo>
                  <a:cubicBezTo>
                    <a:pt x="191" y="109"/>
                    <a:pt x="190" y="110"/>
                    <a:pt x="189" y="111"/>
                  </a:cubicBezTo>
                  <a:close/>
                  <a:moveTo>
                    <a:pt x="193" y="117"/>
                  </a:moveTo>
                  <a:cubicBezTo>
                    <a:pt x="193" y="117"/>
                    <a:pt x="194" y="117"/>
                    <a:pt x="194" y="117"/>
                  </a:cubicBezTo>
                  <a:cubicBezTo>
                    <a:pt x="194" y="118"/>
                    <a:pt x="193" y="118"/>
                    <a:pt x="192" y="119"/>
                  </a:cubicBezTo>
                  <a:cubicBezTo>
                    <a:pt x="192" y="118"/>
                    <a:pt x="193" y="118"/>
                    <a:pt x="193" y="117"/>
                  </a:cubicBezTo>
                  <a:close/>
                  <a:moveTo>
                    <a:pt x="189" y="107"/>
                  </a:moveTo>
                  <a:cubicBezTo>
                    <a:pt x="189" y="107"/>
                    <a:pt x="189" y="107"/>
                    <a:pt x="189" y="108"/>
                  </a:cubicBezTo>
                  <a:cubicBezTo>
                    <a:pt x="188" y="108"/>
                    <a:pt x="188" y="108"/>
                    <a:pt x="187" y="108"/>
                  </a:cubicBezTo>
                  <a:cubicBezTo>
                    <a:pt x="188" y="107"/>
                    <a:pt x="188" y="107"/>
                    <a:pt x="189" y="106"/>
                  </a:cubicBezTo>
                  <a:cubicBezTo>
                    <a:pt x="189" y="106"/>
                    <a:pt x="190" y="106"/>
                    <a:pt x="190" y="106"/>
                  </a:cubicBezTo>
                  <a:cubicBezTo>
                    <a:pt x="190" y="106"/>
                    <a:pt x="189" y="107"/>
                    <a:pt x="189" y="107"/>
                  </a:cubicBezTo>
                  <a:close/>
                  <a:moveTo>
                    <a:pt x="189" y="115"/>
                  </a:moveTo>
                  <a:cubicBezTo>
                    <a:pt x="189" y="115"/>
                    <a:pt x="189" y="115"/>
                    <a:pt x="189" y="115"/>
                  </a:cubicBezTo>
                  <a:cubicBezTo>
                    <a:pt x="189" y="116"/>
                    <a:pt x="188" y="116"/>
                    <a:pt x="187" y="117"/>
                  </a:cubicBezTo>
                  <a:cubicBezTo>
                    <a:pt x="187" y="117"/>
                    <a:pt x="187" y="117"/>
                    <a:pt x="186" y="118"/>
                  </a:cubicBezTo>
                  <a:cubicBezTo>
                    <a:pt x="186" y="118"/>
                    <a:pt x="185" y="118"/>
                    <a:pt x="184" y="119"/>
                  </a:cubicBezTo>
                  <a:cubicBezTo>
                    <a:pt x="186" y="118"/>
                    <a:pt x="187" y="116"/>
                    <a:pt x="189" y="115"/>
                  </a:cubicBezTo>
                  <a:close/>
                  <a:moveTo>
                    <a:pt x="191" y="117"/>
                  </a:moveTo>
                  <a:cubicBezTo>
                    <a:pt x="190" y="118"/>
                    <a:pt x="189" y="120"/>
                    <a:pt x="188" y="121"/>
                  </a:cubicBezTo>
                  <a:cubicBezTo>
                    <a:pt x="187" y="121"/>
                    <a:pt x="186" y="122"/>
                    <a:pt x="185" y="123"/>
                  </a:cubicBezTo>
                  <a:cubicBezTo>
                    <a:pt x="186" y="121"/>
                    <a:pt x="187" y="120"/>
                    <a:pt x="188" y="119"/>
                  </a:cubicBezTo>
                  <a:cubicBezTo>
                    <a:pt x="189" y="118"/>
                    <a:pt x="190" y="117"/>
                    <a:pt x="191" y="117"/>
                  </a:cubicBezTo>
                  <a:close/>
                  <a:moveTo>
                    <a:pt x="182" y="131"/>
                  </a:moveTo>
                  <a:cubicBezTo>
                    <a:pt x="183" y="131"/>
                    <a:pt x="183" y="130"/>
                    <a:pt x="184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3" y="131"/>
                    <a:pt x="182" y="132"/>
                    <a:pt x="181" y="133"/>
                  </a:cubicBezTo>
                  <a:cubicBezTo>
                    <a:pt x="181" y="133"/>
                    <a:pt x="180" y="133"/>
                    <a:pt x="180" y="134"/>
                  </a:cubicBezTo>
                  <a:cubicBezTo>
                    <a:pt x="181" y="133"/>
                    <a:pt x="182" y="132"/>
                    <a:pt x="182" y="131"/>
                  </a:cubicBezTo>
                  <a:close/>
                  <a:moveTo>
                    <a:pt x="180" y="124"/>
                  </a:moveTo>
                  <a:cubicBezTo>
                    <a:pt x="181" y="123"/>
                    <a:pt x="183" y="122"/>
                    <a:pt x="184" y="121"/>
                  </a:cubicBezTo>
                  <a:cubicBezTo>
                    <a:pt x="183" y="122"/>
                    <a:pt x="182" y="124"/>
                    <a:pt x="181" y="125"/>
                  </a:cubicBezTo>
                  <a:cubicBezTo>
                    <a:pt x="181" y="124"/>
                    <a:pt x="180" y="124"/>
                    <a:pt x="180" y="124"/>
                  </a:cubicBezTo>
                  <a:close/>
                  <a:moveTo>
                    <a:pt x="178" y="122"/>
                  </a:moveTo>
                  <a:cubicBezTo>
                    <a:pt x="178" y="122"/>
                    <a:pt x="178" y="122"/>
                    <a:pt x="178" y="122"/>
                  </a:cubicBezTo>
                  <a:cubicBezTo>
                    <a:pt x="176" y="121"/>
                    <a:pt x="175" y="121"/>
                    <a:pt x="174" y="120"/>
                  </a:cubicBezTo>
                  <a:cubicBezTo>
                    <a:pt x="178" y="117"/>
                    <a:pt x="182" y="115"/>
                    <a:pt x="186" y="112"/>
                  </a:cubicBezTo>
                  <a:cubicBezTo>
                    <a:pt x="183" y="115"/>
                    <a:pt x="181" y="119"/>
                    <a:pt x="178" y="122"/>
                  </a:cubicBezTo>
                  <a:close/>
                  <a:moveTo>
                    <a:pt x="178" y="128"/>
                  </a:moveTo>
                  <a:cubicBezTo>
                    <a:pt x="176" y="129"/>
                    <a:pt x="175" y="129"/>
                    <a:pt x="173" y="130"/>
                  </a:cubicBezTo>
                  <a:cubicBezTo>
                    <a:pt x="175" y="129"/>
                    <a:pt x="176" y="127"/>
                    <a:pt x="177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179" y="126"/>
                    <a:pt x="179" y="126"/>
                  </a:cubicBezTo>
                  <a:cubicBezTo>
                    <a:pt x="179" y="126"/>
                    <a:pt x="179" y="126"/>
                    <a:pt x="179" y="126"/>
                  </a:cubicBezTo>
                  <a:cubicBezTo>
                    <a:pt x="179" y="126"/>
                    <a:pt x="178" y="127"/>
                    <a:pt x="178" y="127"/>
                  </a:cubicBezTo>
                  <a:cubicBezTo>
                    <a:pt x="177" y="127"/>
                    <a:pt x="177" y="128"/>
                    <a:pt x="178" y="128"/>
                  </a:cubicBezTo>
                  <a:close/>
                  <a:moveTo>
                    <a:pt x="127" y="123"/>
                  </a:moveTo>
                  <a:cubicBezTo>
                    <a:pt x="127" y="123"/>
                    <a:pt x="126" y="124"/>
                    <a:pt x="126" y="124"/>
                  </a:cubicBezTo>
                  <a:cubicBezTo>
                    <a:pt x="126" y="123"/>
                    <a:pt x="126" y="123"/>
                    <a:pt x="127" y="123"/>
                  </a:cubicBezTo>
                  <a:cubicBezTo>
                    <a:pt x="127" y="123"/>
                    <a:pt x="127" y="123"/>
                    <a:pt x="127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2"/>
                    <a:pt x="128" y="123"/>
                    <a:pt x="127" y="123"/>
                  </a:cubicBezTo>
                  <a:close/>
                  <a:moveTo>
                    <a:pt x="136" y="122"/>
                  </a:moveTo>
                  <a:cubicBezTo>
                    <a:pt x="135" y="122"/>
                    <a:pt x="135" y="123"/>
                    <a:pt x="134" y="123"/>
                  </a:cubicBezTo>
                  <a:cubicBezTo>
                    <a:pt x="133" y="125"/>
                    <a:pt x="131" y="126"/>
                    <a:pt x="130" y="127"/>
                  </a:cubicBezTo>
                  <a:cubicBezTo>
                    <a:pt x="129" y="127"/>
                    <a:pt x="128" y="126"/>
                    <a:pt x="127" y="126"/>
                  </a:cubicBezTo>
                  <a:cubicBezTo>
                    <a:pt x="127" y="125"/>
                    <a:pt x="128" y="125"/>
                    <a:pt x="128" y="124"/>
                  </a:cubicBezTo>
                  <a:cubicBezTo>
                    <a:pt x="131" y="123"/>
                    <a:pt x="133" y="122"/>
                    <a:pt x="136" y="122"/>
                  </a:cubicBezTo>
                  <a:close/>
                  <a:moveTo>
                    <a:pt x="126" y="127"/>
                  </a:moveTo>
                  <a:cubicBezTo>
                    <a:pt x="127" y="127"/>
                    <a:pt x="127" y="128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7" y="129"/>
                    <a:pt x="126" y="130"/>
                    <a:pt x="125" y="131"/>
                  </a:cubicBezTo>
                  <a:cubicBezTo>
                    <a:pt x="123" y="132"/>
                    <a:pt x="121" y="133"/>
                    <a:pt x="120" y="134"/>
                  </a:cubicBezTo>
                  <a:cubicBezTo>
                    <a:pt x="122" y="132"/>
                    <a:pt x="124" y="130"/>
                    <a:pt x="126" y="127"/>
                  </a:cubicBezTo>
                  <a:close/>
                  <a:moveTo>
                    <a:pt x="131" y="129"/>
                  </a:moveTo>
                  <a:cubicBezTo>
                    <a:pt x="132" y="129"/>
                    <a:pt x="132" y="129"/>
                    <a:pt x="133" y="130"/>
                  </a:cubicBezTo>
                  <a:cubicBezTo>
                    <a:pt x="133" y="130"/>
                    <a:pt x="133" y="130"/>
                    <a:pt x="132" y="130"/>
                  </a:cubicBezTo>
                  <a:cubicBezTo>
                    <a:pt x="132" y="130"/>
                    <a:pt x="132" y="130"/>
                    <a:pt x="132" y="130"/>
                  </a:cubicBezTo>
                  <a:cubicBezTo>
                    <a:pt x="130" y="131"/>
                    <a:pt x="129" y="132"/>
                    <a:pt x="127" y="133"/>
                  </a:cubicBezTo>
                  <a:cubicBezTo>
                    <a:pt x="128" y="132"/>
                    <a:pt x="130" y="130"/>
                    <a:pt x="131" y="129"/>
                  </a:cubicBezTo>
                  <a:close/>
                  <a:moveTo>
                    <a:pt x="132" y="128"/>
                  </a:moveTo>
                  <a:cubicBezTo>
                    <a:pt x="135" y="126"/>
                    <a:pt x="138" y="124"/>
                    <a:pt x="140" y="123"/>
                  </a:cubicBezTo>
                  <a:cubicBezTo>
                    <a:pt x="138" y="125"/>
                    <a:pt x="136" y="127"/>
                    <a:pt x="134" y="129"/>
                  </a:cubicBezTo>
                  <a:cubicBezTo>
                    <a:pt x="134" y="128"/>
                    <a:pt x="133" y="128"/>
                    <a:pt x="132" y="128"/>
                  </a:cubicBezTo>
                  <a:close/>
                  <a:moveTo>
                    <a:pt x="139" y="130"/>
                  </a:moveTo>
                  <a:cubicBezTo>
                    <a:pt x="139" y="130"/>
                    <a:pt x="139" y="130"/>
                    <a:pt x="139" y="130"/>
                  </a:cubicBezTo>
                  <a:cubicBezTo>
                    <a:pt x="139" y="130"/>
                    <a:pt x="138" y="130"/>
                    <a:pt x="138" y="130"/>
                  </a:cubicBezTo>
                  <a:cubicBezTo>
                    <a:pt x="138" y="130"/>
                    <a:pt x="139" y="129"/>
                    <a:pt x="139" y="129"/>
                  </a:cubicBezTo>
                  <a:cubicBezTo>
                    <a:pt x="140" y="129"/>
                    <a:pt x="141" y="128"/>
                    <a:pt x="142" y="128"/>
                  </a:cubicBezTo>
                  <a:cubicBezTo>
                    <a:pt x="141" y="129"/>
                    <a:pt x="140" y="129"/>
                    <a:pt x="139" y="130"/>
                  </a:cubicBezTo>
                  <a:close/>
                  <a:moveTo>
                    <a:pt x="148" y="136"/>
                  </a:moveTo>
                  <a:cubicBezTo>
                    <a:pt x="144" y="138"/>
                    <a:pt x="141" y="141"/>
                    <a:pt x="138" y="143"/>
                  </a:cubicBezTo>
                  <a:cubicBezTo>
                    <a:pt x="138" y="142"/>
                    <a:pt x="139" y="142"/>
                    <a:pt x="139" y="141"/>
                  </a:cubicBezTo>
                  <a:cubicBezTo>
                    <a:pt x="140" y="140"/>
                    <a:pt x="141" y="140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4" y="138"/>
                    <a:pt x="146" y="137"/>
                    <a:pt x="148" y="136"/>
                  </a:cubicBezTo>
                  <a:close/>
                  <a:moveTo>
                    <a:pt x="139" y="134"/>
                  </a:moveTo>
                  <a:cubicBezTo>
                    <a:pt x="140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0" y="134"/>
                    <a:pt x="139" y="136"/>
                    <a:pt x="137" y="137"/>
                  </a:cubicBezTo>
                  <a:cubicBezTo>
                    <a:pt x="137" y="137"/>
                    <a:pt x="136" y="138"/>
                    <a:pt x="135" y="138"/>
                  </a:cubicBezTo>
                  <a:cubicBezTo>
                    <a:pt x="137" y="137"/>
                    <a:pt x="138" y="135"/>
                    <a:pt x="139" y="134"/>
                  </a:cubicBezTo>
                  <a:close/>
                  <a:moveTo>
                    <a:pt x="144" y="144"/>
                  </a:moveTo>
                  <a:cubicBezTo>
                    <a:pt x="143" y="144"/>
                    <a:pt x="143" y="144"/>
                    <a:pt x="143" y="144"/>
                  </a:cubicBezTo>
                  <a:cubicBezTo>
                    <a:pt x="142" y="145"/>
                    <a:pt x="141" y="146"/>
                    <a:pt x="140" y="147"/>
                  </a:cubicBezTo>
                  <a:cubicBezTo>
                    <a:pt x="139" y="147"/>
                    <a:pt x="138" y="146"/>
                    <a:pt x="137" y="146"/>
                  </a:cubicBezTo>
                  <a:cubicBezTo>
                    <a:pt x="139" y="145"/>
                    <a:pt x="141" y="145"/>
                    <a:pt x="144" y="144"/>
                  </a:cubicBezTo>
                  <a:close/>
                  <a:moveTo>
                    <a:pt x="146" y="152"/>
                  </a:moveTo>
                  <a:cubicBezTo>
                    <a:pt x="147" y="151"/>
                    <a:pt x="148" y="151"/>
                    <a:pt x="149" y="150"/>
                  </a:cubicBezTo>
                  <a:cubicBezTo>
                    <a:pt x="148" y="151"/>
                    <a:pt x="147" y="152"/>
                    <a:pt x="146" y="153"/>
                  </a:cubicBezTo>
                  <a:cubicBezTo>
                    <a:pt x="145" y="154"/>
                    <a:pt x="144" y="154"/>
                    <a:pt x="142" y="155"/>
                  </a:cubicBezTo>
                  <a:cubicBezTo>
                    <a:pt x="143" y="154"/>
                    <a:pt x="145" y="153"/>
                    <a:pt x="146" y="152"/>
                  </a:cubicBezTo>
                  <a:close/>
                  <a:moveTo>
                    <a:pt x="146" y="147"/>
                  </a:moveTo>
                  <a:cubicBezTo>
                    <a:pt x="147" y="145"/>
                    <a:pt x="149" y="144"/>
                    <a:pt x="150" y="142"/>
                  </a:cubicBezTo>
                  <a:cubicBezTo>
                    <a:pt x="151" y="141"/>
                    <a:pt x="153" y="140"/>
                    <a:pt x="154" y="139"/>
                  </a:cubicBezTo>
                  <a:cubicBezTo>
                    <a:pt x="155" y="139"/>
                    <a:pt x="155" y="139"/>
                    <a:pt x="156" y="139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4" y="142"/>
                    <a:pt x="151" y="144"/>
                    <a:pt x="149" y="146"/>
                  </a:cubicBezTo>
                  <a:cubicBezTo>
                    <a:pt x="149" y="146"/>
                    <a:pt x="149" y="146"/>
                    <a:pt x="149" y="146"/>
                  </a:cubicBezTo>
                  <a:cubicBezTo>
                    <a:pt x="148" y="146"/>
                    <a:pt x="147" y="147"/>
                    <a:pt x="146" y="147"/>
                  </a:cubicBezTo>
                  <a:close/>
                  <a:moveTo>
                    <a:pt x="173" y="99"/>
                  </a:moveTo>
                  <a:cubicBezTo>
                    <a:pt x="172" y="99"/>
                    <a:pt x="172" y="99"/>
                    <a:pt x="172" y="99"/>
                  </a:cubicBezTo>
                  <a:cubicBezTo>
                    <a:pt x="172" y="99"/>
                    <a:pt x="172" y="99"/>
                    <a:pt x="171" y="99"/>
                  </a:cubicBezTo>
                  <a:cubicBezTo>
                    <a:pt x="170" y="100"/>
                    <a:pt x="168" y="101"/>
                    <a:pt x="167" y="101"/>
                  </a:cubicBezTo>
                  <a:cubicBezTo>
                    <a:pt x="168" y="100"/>
                    <a:pt x="170" y="98"/>
                    <a:pt x="172" y="97"/>
                  </a:cubicBezTo>
                  <a:cubicBezTo>
                    <a:pt x="172" y="97"/>
                    <a:pt x="172" y="97"/>
                    <a:pt x="172" y="97"/>
                  </a:cubicBezTo>
                  <a:cubicBezTo>
                    <a:pt x="172" y="98"/>
                    <a:pt x="172" y="98"/>
                    <a:pt x="173" y="99"/>
                  </a:cubicBezTo>
                  <a:close/>
                  <a:moveTo>
                    <a:pt x="168" y="111"/>
                  </a:moveTo>
                  <a:cubicBezTo>
                    <a:pt x="170" y="109"/>
                    <a:pt x="172" y="108"/>
                    <a:pt x="174" y="107"/>
                  </a:cubicBezTo>
                  <a:cubicBezTo>
                    <a:pt x="174" y="107"/>
                    <a:pt x="175" y="108"/>
                    <a:pt x="175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5" y="108"/>
                  </a:cubicBezTo>
                  <a:cubicBezTo>
                    <a:pt x="171" y="110"/>
                    <a:pt x="167" y="113"/>
                    <a:pt x="163" y="115"/>
                  </a:cubicBezTo>
                  <a:cubicBezTo>
                    <a:pt x="164" y="114"/>
                    <a:pt x="164" y="113"/>
                    <a:pt x="165" y="113"/>
                  </a:cubicBezTo>
                  <a:cubicBezTo>
                    <a:pt x="166" y="112"/>
                    <a:pt x="167" y="111"/>
                    <a:pt x="168" y="111"/>
                  </a:cubicBezTo>
                  <a:close/>
                  <a:moveTo>
                    <a:pt x="165" y="124"/>
                  </a:moveTo>
                  <a:cubicBezTo>
                    <a:pt x="166" y="123"/>
                    <a:pt x="167" y="122"/>
                    <a:pt x="168" y="121"/>
                  </a:cubicBezTo>
                  <a:cubicBezTo>
                    <a:pt x="168" y="122"/>
                    <a:pt x="168" y="122"/>
                    <a:pt x="167" y="122"/>
                  </a:cubicBezTo>
                  <a:cubicBezTo>
                    <a:pt x="166" y="123"/>
                    <a:pt x="165" y="124"/>
                    <a:pt x="164" y="125"/>
                  </a:cubicBezTo>
                  <a:cubicBezTo>
                    <a:pt x="164" y="124"/>
                    <a:pt x="164" y="124"/>
                    <a:pt x="165" y="124"/>
                  </a:cubicBezTo>
                  <a:close/>
                  <a:moveTo>
                    <a:pt x="156" y="126"/>
                  </a:moveTo>
                  <a:cubicBezTo>
                    <a:pt x="157" y="125"/>
                    <a:pt x="158" y="125"/>
                    <a:pt x="159" y="124"/>
                  </a:cubicBezTo>
                  <a:cubicBezTo>
                    <a:pt x="160" y="123"/>
                    <a:pt x="161" y="123"/>
                    <a:pt x="161" y="122"/>
                  </a:cubicBezTo>
                  <a:cubicBezTo>
                    <a:pt x="162" y="122"/>
                    <a:pt x="163" y="122"/>
                    <a:pt x="164" y="121"/>
                  </a:cubicBezTo>
                  <a:cubicBezTo>
                    <a:pt x="161" y="123"/>
                    <a:pt x="159" y="125"/>
                    <a:pt x="156" y="126"/>
                  </a:cubicBezTo>
                  <a:close/>
                  <a:moveTo>
                    <a:pt x="165" y="127"/>
                  </a:moveTo>
                  <a:cubicBezTo>
                    <a:pt x="166" y="127"/>
                    <a:pt x="166" y="127"/>
                    <a:pt x="166" y="127"/>
                  </a:cubicBezTo>
                  <a:cubicBezTo>
                    <a:pt x="167" y="126"/>
                    <a:pt x="167" y="126"/>
                    <a:pt x="166" y="125"/>
                  </a:cubicBezTo>
                  <a:cubicBezTo>
                    <a:pt x="167" y="125"/>
                    <a:pt x="167" y="125"/>
                    <a:pt x="168" y="124"/>
                  </a:cubicBezTo>
                  <a:cubicBezTo>
                    <a:pt x="169" y="123"/>
                    <a:pt x="170" y="122"/>
                    <a:pt x="172" y="121"/>
                  </a:cubicBezTo>
                  <a:cubicBezTo>
                    <a:pt x="173" y="122"/>
                    <a:pt x="175" y="123"/>
                    <a:pt x="176" y="124"/>
                  </a:cubicBezTo>
                  <a:cubicBezTo>
                    <a:pt x="170" y="127"/>
                    <a:pt x="163" y="131"/>
                    <a:pt x="157" y="135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60" y="133"/>
                    <a:pt x="162" y="130"/>
                    <a:pt x="165" y="127"/>
                  </a:cubicBezTo>
                  <a:close/>
                  <a:moveTo>
                    <a:pt x="158" y="115"/>
                  </a:moveTo>
                  <a:cubicBezTo>
                    <a:pt x="157" y="115"/>
                    <a:pt x="156" y="116"/>
                    <a:pt x="155" y="116"/>
                  </a:cubicBezTo>
                  <a:cubicBezTo>
                    <a:pt x="157" y="115"/>
                    <a:pt x="158" y="114"/>
                    <a:pt x="159" y="112"/>
                  </a:cubicBezTo>
                  <a:cubicBezTo>
                    <a:pt x="161" y="111"/>
                    <a:pt x="162" y="110"/>
                    <a:pt x="164" y="109"/>
                  </a:cubicBezTo>
                  <a:cubicBezTo>
                    <a:pt x="162" y="111"/>
                    <a:pt x="160" y="113"/>
                    <a:pt x="158" y="115"/>
                  </a:cubicBezTo>
                  <a:close/>
                  <a:moveTo>
                    <a:pt x="159" y="127"/>
                  </a:moveTo>
                  <a:cubicBezTo>
                    <a:pt x="159" y="127"/>
                    <a:pt x="158" y="128"/>
                    <a:pt x="158" y="128"/>
                  </a:cubicBezTo>
                  <a:cubicBezTo>
                    <a:pt x="156" y="129"/>
                    <a:pt x="154" y="130"/>
                    <a:pt x="152" y="132"/>
                  </a:cubicBezTo>
                  <a:cubicBezTo>
                    <a:pt x="154" y="130"/>
                    <a:pt x="156" y="129"/>
                    <a:pt x="159" y="127"/>
                  </a:cubicBezTo>
                  <a:close/>
                  <a:moveTo>
                    <a:pt x="151" y="117"/>
                  </a:moveTo>
                  <a:cubicBezTo>
                    <a:pt x="151" y="117"/>
                    <a:pt x="150" y="117"/>
                    <a:pt x="149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0" y="116"/>
                    <a:pt x="151" y="115"/>
                    <a:pt x="152" y="115"/>
                  </a:cubicBezTo>
                  <a:cubicBezTo>
                    <a:pt x="152" y="114"/>
                    <a:pt x="153" y="114"/>
                    <a:pt x="154" y="113"/>
                  </a:cubicBezTo>
                  <a:cubicBezTo>
                    <a:pt x="153" y="114"/>
                    <a:pt x="152" y="116"/>
                    <a:pt x="151" y="117"/>
                  </a:cubicBezTo>
                  <a:close/>
                  <a:moveTo>
                    <a:pt x="157" y="147"/>
                  </a:moveTo>
                  <a:cubicBezTo>
                    <a:pt x="158" y="147"/>
                    <a:pt x="159" y="146"/>
                    <a:pt x="161" y="146"/>
                  </a:cubicBezTo>
                  <a:cubicBezTo>
                    <a:pt x="159" y="147"/>
                    <a:pt x="157" y="147"/>
                    <a:pt x="156" y="148"/>
                  </a:cubicBezTo>
                  <a:cubicBezTo>
                    <a:pt x="156" y="148"/>
                    <a:pt x="157" y="147"/>
                    <a:pt x="157" y="147"/>
                  </a:cubicBezTo>
                  <a:close/>
                  <a:moveTo>
                    <a:pt x="159" y="137"/>
                  </a:moveTo>
                  <a:cubicBezTo>
                    <a:pt x="159" y="138"/>
                    <a:pt x="159" y="138"/>
                    <a:pt x="158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7"/>
                    <a:pt x="158" y="137"/>
                    <a:pt x="158" y="137"/>
                  </a:cubicBezTo>
                  <a:cubicBezTo>
                    <a:pt x="159" y="137"/>
                    <a:pt x="160" y="137"/>
                    <a:pt x="161" y="137"/>
                  </a:cubicBezTo>
                  <a:cubicBezTo>
                    <a:pt x="161" y="137"/>
                    <a:pt x="161" y="138"/>
                    <a:pt x="161" y="138"/>
                  </a:cubicBezTo>
                  <a:cubicBezTo>
                    <a:pt x="160" y="137"/>
                    <a:pt x="160" y="137"/>
                    <a:pt x="159" y="137"/>
                  </a:cubicBezTo>
                  <a:close/>
                  <a:moveTo>
                    <a:pt x="160" y="136"/>
                  </a:moveTo>
                  <a:cubicBezTo>
                    <a:pt x="162" y="135"/>
                    <a:pt x="163" y="135"/>
                    <a:pt x="165" y="134"/>
                  </a:cubicBezTo>
                  <a:cubicBezTo>
                    <a:pt x="164" y="135"/>
                    <a:pt x="163" y="135"/>
                    <a:pt x="163" y="136"/>
                  </a:cubicBezTo>
                  <a:cubicBezTo>
                    <a:pt x="162" y="136"/>
                    <a:pt x="161" y="136"/>
                    <a:pt x="160" y="136"/>
                  </a:cubicBezTo>
                  <a:close/>
                  <a:moveTo>
                    <a:pt x="167" y="141"/>
                  </a:moveTo>
                  <a:cubicBezTo>
                    <a:pt x="166" y="141"/>
                    <a:pt x="166" y="141"/>
                    <a:pt x="166" y="142"/>
                  </a:cubicBezTo>
                  <a:cubicBezTo>
                    <a:pt x="165" y="142"/>
                    <a:pt x="164" y="142"/>
                    <a:pt x="163" y="143"/>
                  </a:cubicBezTo>
                  <a:cubicBezTo>
                    <a:pt x="164" y="142"/>
                    <a:pt x="166" y="141"/>
                    <a:pt x="167" y="141"/>
                  </a:cubicBezTo>
                  <a:close/>
                  <a:moveTo>
                    <a:pt x="165" y="146"/>
                  </a:moveTo>
                  <a:cubicBezTo>
                    <a:pt x="167" y="144"/>
                    <a:pt x="169" y="143"/>
                    <a:pt x="171" y="142"/>
                  </a:cubicBezTo>
                  <a:cubicBezTo>
                    <a:pt x="172" y="141"/>
                    <a:pt x="171" y="140"/>
                    <a:pt x="170" y="140"/>
                  </a:cubicBezTo>
                  <a:cubicBezTo>
                    <a:pt x="171" y="139"/>
                    <a:pt x="172" y="138"/>
                    <a:pt x="173" y="137"/>
                  </a:cubicBezTo>
                  <a:cubicBezTo>
                    <a:pt x="174" y="137"/>
                    <a:pt x="175" y="137"/>
                    <a:pt x="176" y="136"/>
                  </a:cubicBezTo>
                  <a:cubicBezTo>
                    <a:pt x="174" y="138"/>
                    <a:pt x="173" y="140"/>
                    <a:pt x="171" y="142"/>
                  </a:cubicBezTo>
                  <a:cubicBezTo>
                    <a:pt x="169" y="143"/>
                    <a:pt x="166" y="145"/>
                    <a:pt x="164" y="147"/>
                  </a:cubicBezTo>
                  <a:cubicBezTo>
                    <a:pt x="164" y="146"/>
                    <a:pt x="165" y="146"/>
                    <a:pt x="165" y="146"/>
                  </a:cubicBezTo>
                  <a:close/>
                  <a:moveTo>
                    <a:pt x="178" y="115"/>
                  </a:moveTo>
                  <a:cubicBezTo>
                    <a:pt x="180" y="113"/>
                    <a:pt x="182" y="112"/>
                    <a:pt x="184" y="110"/>
                  </a:cubicBezTo>
                  <a:cubicBezTo>
                    <a:pt x="185" y="110"/>
                    <a:pt x="185" y="110"/>
                    <a:pt x="186" y="110"/>
                  </a:cubicBezTo>
                  <a:cubicBezTo>
                    <a:pt x="183" y="112"/>
                    <a:pt x="180" y="113"/>
                    <a:pt x="178" y="115"/>
                  </a:cubicBezTo>
                  <a:close/>
                  <a:moveTo>
                    <a:pt x="180" y="108"/>
                  </a:moveTo>
                  <a:cubicBezTo>
                    <a:pt x="181" y="107"/>
                    <a:pt x="181" y="107"/>
                    <a:pt x="182" y="106"/>
                  </a:cubicBezTo>
                  <a:cubicBezTo>
                    <a:pt x="183" y="106"/>
                    <a:pt x="184" y="105"/>
                    <a:pt x="186" y="104"/>
                  </a:cubicBezTo>
                  <a:cubicBezTo>
                    <a:pt x="184" y="106"/>
                    <a:pt x="182" y="107"/>
                    <a:pt x="180" y="108"/>
                  </a:cubicBezTo>
                  <a:close/>
                  <a:moveTo>
                    <a:pt x="184" y="97"/>
                  </a:moveTo>
                  <a:cubicBezTo>
                    <a:pt x="183" y="98"/>
                    <a:pt x="181" y="100"/>
                    <a:pt x="180" y="101"/>
                  </a:cubicBezTo>
                  <a:cubicBezTo>
                    <a:pt x="176" y="103"/>
                    <a:pt x="173" y="105"/>
                    <a:pt x="169" y="107"/>
                  </a:cubicBezTo>
                  <a:cubicBezTo>
                    <a:pt x="172" y="105"/>
                    <a:pt x="174" y="103"/>
                    <a:pt x="176" y="100"/>
                  </a:cubicBezTo>
                  <a:cubicBezTo>
                    <a:pt x="177" y="99"/>
                    <a:pt x="178" y="98"/>
                    <a:pt x="180" y="98"/>
                  </a:cubicBezTo>
                  <a:cubicBezTo>
                    <a:pt x="181" y="97"/>
                    <a:pt x="183" y="97"/>
                    <a:pt x="185" y="96"/>
                  </a:cubicBezTo>
                  <a:cubicBezTo>
                    <a:pt x="185" y="96"/>
                    <a:pt x="184" y="97"/>
                    <a:pt x="184" y="97"/>
                  </a:cubicBezTo>
                  <a:close/>
                  <a:moveTo>
                    <a:pt x="181" y="91"/>
                  </a:moveTo>
                  <a:cubicBezTo>
                    <a:pt x="179" y="92"/>
                    <a:pt x="177" y="93"/>
                    <a:pt x="175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78" y="92"/>
                    <a:pt x="180" y="90"/>
                    <a:pt x="183" y="89"/>
                  </a:cubicBezTo>
                  <a:cubicBezTo>
                    <a:pt x="182" y="89"/>
                    <a:pt x="182" y="90"/>
                    <a:pt x="181" y="91"/>
                  </a:cubicBezTo>
                  <a:close/>
                  <a:moveTo>
                    <a:pt x="172" y="93"/>
                  </a:moveTo>
                  <a:cubicBezTo>
                    <a:pt x="172" y="92"/>
                    <a:pt x="173" y="91"/>
                    <a:pt x="173" y="91"/>
                  </a:cubicBezTo>
                  <a:cubicBezTo>
                    <a:pt x="174" y="90"/>
                    <a:pt x="175" y="90"/>
                    <a:pt x="176" y="90"/>
                  </a:cubicBezTo>
                  <a:cubicBezTo>
                    <a:pt x="174" y="91"/>
                    <a:pt x="173" y="92"/>
                    <a:pt x="172" y="93"/>
                  </a:cubicBezTo>
                  <a:close/>
                  <a:moveTo>
                    <a:pt x="172" y="89"/>
                  </a:moveTo>
                  <a:cubicBezTo>
                    <a:pt x="172" y="89"/>
                    <a:pt x="172" y="89"/>
                    <a:pt x="172" y="89"/>
                  </a:cubicBezTo>
                  <a:cubicBezTo>
                    <a:pt x="170" y="93"/>
                    <a:pt x="167" y="96"/>
                    <a:pt x="165" y="99"/>
                  </a:cubicBezTo>
                  <a:cubicBezTo>
                    <a:pt x="163" y="101"/>
                    <a:pt x="161" y="103"/>
                    <a:pt x="159" y="105"/>
                  </a:cubicBezTo>
                  <a:cubicBezTo>
                    <a:pt x="156" y="106"/>
                    <a:pt x="154" y="107"/>
                    <a:pt x="152" y="108"/>
                  </a:cubicBezTo>
                  <a:cubicBezTo>
                    <a:pt x="159" y="101"/>
                    <a:pt x="166" y="94"/>
                    <a:pt x="173" y="88"/>
                  </a:cubicBezTo>
                  <a:cubicBezTo>
                    <a:pt x="173" y="88"/>
                    <a:pt x="173" y="89"/>
                    <a:pt x="172" y="89"/>
                  </a:cubicBezTo>
                  <a:close/>
                  <a:moveTo>
                    <a:pt x="152" y="111"/>
                  </a:moveTo>
                  <a:cubicBezTo>
                    <a:pt x="153" y="111"/>
                    <a:pt x="153" y="110"/>
                    <a:pt x="153" y="110"/>
                  </a:cubicBezTo>
                  <a:cubicBezTo>
                    <a:pt x="153" y="109"/>
                    <a:pt x="154" y="109"/>
                    <a:pt x="155" y="109"/>
                  </a:cubicBezTo>
                  <a:cubicBezTo>
                    <a:pt x="154" y="109"/>
                    <a:pt x="154" y="110"/>
                    <a:pt x="154" y="110"/>
                  </a:cubicBezTo>
                  <a:cubicBezTo>
                    <a:pt x="152" y="112"/>
                    <a:pt x="150" y="114"/>
                    <a:pt x="148" y="115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7" y="116"/>
                    <a:pt x="150" y="113"/>
                    <a:pt x="152" y="111"/>
                  </a:cubicBezTo>
                  <a:close/>
                  <a:moveTo>
                    <a:pt x="148" y="119"/>
                  </a:moveTo>
                  <a:cubicBezTo>
                    <a:pt x="148" y="119"/>
                    <a:pt x="149" y="119"/>
                    <a:pt x="149" y="118"/>
                  </a:cubicBezTo>
                  <a:cubicBezTo>
                    <a:pt x="148" y="120"/>
                    <a:pt x="146" y="122"/>
                    <a:pt x="145" y="123"/>
                  </a:cubicBezTo>
                  <a:cubicBezTo>
                    <a:pt x="144" y="124"/>
                    <a:pt x="143" y="124"/>
                    <a:pt x="142" y="125"/>
                  </a:cubicBezTo>
                  <a:cubicBezTo>
                    <a:pt x="144" y="123"/>
                    <a:pt x="146" y="121"/>
                    <a:pt x="148" y="119"/>
                  </a:cubicBezTo>
                  <a:close/>
                  <a:moveTo>
                    <a:pt x="138" y="119"/>
                  </a:moveTo>
                  <a:cubicBezTo>
                    <a:pt x="136" y="120"/>
                    <a:pt x="133" y="121"/>
                    <a:pt x="130" y="122"/>
                  </a:cubicBezTo>
                  <a:cubicBezTo>
                    <a:pt x="131" y="121"/>
                    <a:pt x="132" y="121"/>
                    <a:pt x="132" y="120"/>
                  </a:cubicBezTo>
                  <a:cubicBezTo>
                    <a:pt x="134" y="119"/>
                    <a:pt x="135" y="118"/>
                    <a:pt x="136" y="118"/>
                  </a:cubicBezTo>
                  <a:cubicBezTo>
                    <a:pt x="139" y="116"/>
                    <a:pt x="141" y="115"/>
                    <a:pt x="144" y="114"/>
                  </a:cubicBezTo>
                  <a:cubicBezTo>
                    <a:pt x="142" y="116"/>
                    <a:pt x="140" y="118"/>
                    <a:pt x="138" y="119"/>
                  </a:cubicBezTo>
                  <a:close/>
                  <a:moveTo>
                    <a:pt x="126" y="116"/>
                  </a:moveTo>
                  <a:cubicBezTo>
                    <a:pt x="130" y="112"/>
                    <a:pt x="133" y="109"/>
                    <a:pt x="136" y="106"/>
                  </a:cubicBezTo>
                  <a:cubicBezTo>
                    <a:pt x="139" y="104"/>
                    <a:pt x="142" y="102"/>
                    <a:pt x="145" y="101"/>
                  </a:cubicBezTo>
                  <a:cubicBezTo>
                    <a:pt x="141" y="104"/>
                    <a:pt x="138" y="107"/>
                    <a:pt x="134" y="110"/>
                  </a:cubicBezTo>
                  <a:cubicBezTo>
                    <a:pt x="132" y="112"/>
                    <a:pt x="129" y="114"/>
                    <a:pt x="126" y="116"/>
                  </a:cubicBezTo>
                  <a:close/>
                  <a:moveTo>
                    <a:pt x="131" y="116"/>
                  </a:moveTo>
                  <a:cubicBezTo>
                    <a:pt x="129" y="117"/>
                    <a:pt x="128" y="118"/>
                    <a:pt x="127" y="120"/>
                  </a:cubicBezTo>
                  <a:cubicBezTo>
                    <a:pt x="127" y="120"/>
                    <a:pt x="127" y="120"/>
                    <a:pt x="126" y="120"/>
                  </a:cubicBezTo>
                  <a:cubicBezTo>
                    <a:pt x="125" y="121"/>
                    <a:pt x="124" y="122"/>
                    <a:pt x="122" y="123"/>
                  </a:cubicBezTo>
                  <a:cubicBezTo>
                    <a:pt x="125" y="121"/>
                    <a:pt x="128" y="118"/>
                    <a:pt x="131" y="116"/>
                  </a:cubicBezTo>
                  <a:close/>
                  <a:moveTo>
                    <a:pt x="124" y="126"/>
                  </a:moveTo>
                  <a:cubicBezTo>
                    <a:pt x="124" y="126"/>
                    <a:pt x="124" y="126"/>
                    <a:pt x="124" y="126"/>
                  </a:cubicBezTo>
                  <a:cubicBezTo>
                    <a:pt x="122" y="129"/>
                    <a:pt x="120" y="132"/>
                    <a:pt x="117" y="135"/>
                  </a:cubicBezTo>
                  <a:cubicBezTo>
                    <a:pt x="119" y="132"/>
                    <a:pt x="122" y="129"/>
                    <a:pt x="124" y="126"/>
                  </a:cubicBezTo>
                  <a:close/>
                  <a:moveTo>
                    <a:pt x="113" y="117"/>
                  </a:moveTo>
                  <a:cubicBezTo>
                    <a:pt x="113" y="117"/>
                    <a:pt x="112" y="117"/>
                    <a:pt x="112" y="117"/>
                  </a:cubicBezTo>
                  <a:cubicBezTo>
                    <a:pt x="112" y="118"/>
                    <a:pt x="111" y="119"/>
                    <a:pt x="110" y="120"/>
                  </a:cubicBezTo>
                  <a:cubicBezTo>
                    <a:pt x="110" y="120"/>
                    <a:pt x="109" y="120"/>
                    <a:pt x="109" y="120"/>
                  </a:cubicBezTo>
                  <a:cubicBezTo>
                    <a:pt x="110" y="119"/>
                    <a:pt x="111" y="118"/>
                    <a:pt x="113" y="117"/>
                  </a:cubicBezTo>
                  <a:close/>
                  <a:moveTo>
                    <a:pt x="107" y="119"/>
                  </a:moveTo>
                  <a:cubicBezTo>
                    <a:pt x="107" y="119"/>
                    <a:pt x="106" y="119"/>
                    <a:pt x="106" y="119"/>
                  </a:cubicBezTo>
                  <a:cubicBezTo>
                    <a:pt x="107" y="118"/>
                    <a:pt x="107" y="117"/>
                    <a:pt x="108" y="117"/>
                  </a:cubicBezTo>
                  <a:cubicBezTo>
                    <a:pt x="109" y="116"/>
                    <a:pt x="110" y="115"/>
                    <a:pt x="111" y="115"/>
                  </a:cubicBezTo>
                  <a:cubicBezTo>
                    <a:pt x="110" y="116"/>
                    <a:pt x="108" y="118"/>
                    <a:pt x="107" y="119"/>
                  </a:cubicBezTo>
                  <a:close/>
                  <a:moveTo>
                    <a:pt x="112" y="125"/>
                  </a:moveTo>
                  <a:cubicBezTo>
                    <a:pt x="113" y="125"/>
                    <a:pt x="114" y="124"/>
                    <a:pt x="115" y="123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4" y="124"/>
                    <a:pt x="114" y="125"/>
                    <a:pt x="113" y="126"/>
                  </a:cubicBezTo>
                  <a:cubicBezTo>
                    <a:pt x="111" y="127"/>
                    <a:pt x="110" y="128"/>
                    <a:pt x="109" y="129"/>
                  </a:cubicBezTo>
                  <a:cubicBezTo>
                    <a:pt x="110" y="128"/>
                    <a:pt x="111" y="127"/>
                    <a:pt x="112" y="125"/>
                  </a:cubicBezTo>
                  <a:close/>
                  <a:moveTo>
                    <a:pt x="104" y="117"/>
                  </a:moveTo>
                  <a:cubicBezTo>
                    <a:pt x="103" y="117"/>
                    <a:pt x="102" y="117"/>
                    <a:pt x="102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4"/>
                    <a:pt x="109" y="110"/>
                    <a:pt x="113" y="106"/>
                  </a:cubicBezTo>
                  <a:cubicBezTo>
                    <a:pt x="113" y="106"/>
                    <a:pt x="114" y="106"/>
                    <a:pt x="114" y="105"/>
                  </a:cubicBezTo>
                  <a:cubicBezTo>
                    <a:pt x="111" y="109"/>
                    <a:pt x="107" y="113"/>
                    <a:pt x="104" y="117"/>
                  </a:cubicBezTo>
                  <a:close/>
                  <a:moveTo>
                    <a:pt x="99" y="129"/>
                  </a:moveTo>
                  <a:cubicBezTo>
                    <a:pt x="99" y="128"/>
                    <a:pt x="100" y="128"/>
                    <a:pt x="100" y="127"/>
                  </a:cubicBezTo>
                  <a:cubicBezTo>
                    <a:pt x="100" y="129"/>
                    <a:pt x="99" y="130"/>
                    <a:pt x="98" y="131"/>
                  </a:cubicBezTo>
                  <a:cubicBezTo>
                    <a:pt x="97" y="132"/>
                    <a:pt x="96" y="133"/>
                    <a:pt x="95" y="135"/>
                  </a:cubicBezTo>
                  <a:cubicBezTo>
                    <a:pt x="94" y="135"/>
                    <a:pt x="94" y="134"/>
                    <a:pt x="93" y="134"/>
                  </a:cubicBezTo>
                  <a:cubicBezTo>
                    <a:pt x="95" y="132"/>
                    <a:pt x="97" y="130"/>
                    <a:pt x="99" y="129"/>
                  </a:cubicBezTo>
                  <a:close/>
                  <a:moveTo>
                    <a:pt x="103" y="132"/>
                  </a:moveTo>
                  <a:cubicBezTo>
                    <a:pt x="103" y="132"/>
                    <a:pt x="104" y="131"/>
                    <a:pt x="104" y="131"/>
                  </a:cubicBezTo>
                  <a:cubicBezTo>
                    <a:pt x="103" y="132"/>
                    <a:pt x="102" y="133"/>
                    <a:pt x="101" y="135"/>
                  </a:cubicBezTo>
                  <a:cubicBezTo>
                    <a:pt x="100" y="135"/>
                    <a:pt x="100" y="135"/>
                    <a:pt x="100" y="135"/>
                  </a:cubicBezTo>
                  <a:cubicBezTo>
                    <a:pt x="101" y="134"/>
                    <a:pt x="102" y="133"/>
                    <a:pt x="103" y="132"/>
                  </a:cubicBezTo>
                  <a:close/>
                  <a:moveTo>
                    <a:pt x="103" y="126"/>
                  </a:moveTo>
                  <a:cubicBezTo>
                    <a:pt x="104" y="125"/>
                    <a:pt x="105" y="124"/>
                    <a:pt x="106" y="123"/>
                  </a:cubicBezTo>
                  <a:cubicBezTo>
                    <a:pt x="106" y="122"/>
                    <a:pt x="107" y="121"/>
                    <a:pt x="108" y="121"/>
                  </a:cubicBezTo>
                  <a:cubicBezTo>
                    <a:pt x="108" y="121"/>
                    <a:pt x="109" y="121"/>
                    <a:pt x="109" y="121"/>
                  </a:cubicBezTo>
                  <a:cubicBezTo>
                    <a:pt x="107" y="123"/>
                    <a:pt x="105" y="124"/>
                    <a:pt x="103" y="126"/>
                  </a:cubicBezTo>
                  <a:close/>
                  <a:moveTo>
                    <a:pt x="110" y="141"/>
                  </a:moveTo>
                  <a:cubicBezTo>
                    <a:pt x="107" y="143"/>
                    <a:pt x="104" y="145"/>
                    <a:pt x="102" y="146"/>
                  </a:cubicBezTo>
                  <a:cubicBezTo>
                    <a:pt x="104" y="144"/>
                    <a:pt x="106" y="143"/>
                    <a:pt x="108" y="141"/>
                  </a:cubicBezTo>
                  <a:cubicBezTo>
                    <a:pt x="108" y="141"/>
                    <a:pt x="109" y="141"/>
                    <a:pt x="110" y="141"/>
                  </a:cubicBezTo>
                  <a:close/>
                  <a:moveTo>
                    <a:pt x="109" y="139"/>
                  </a:moveTo>
                  <a:cubicBezTo>
                    <a:pt x="112" y="137"/>
                    <a:pt x="114" y="134"/>
                    <a:pt x="117" y="132"/>
                  </a:cubicBezTo>
                  <a:cubicBezTo>
                    <a:pt x="117" y="132"/>
                    <a:pt x="117" y="131"/>
                    <a:pt x="118" y="131"/>
                  </a:cubicBezTo>
                  <a:cubicBezTo>
                    <a:pt x="115" y="134"/>
                    <a:pt x="113" y="137"/>
                    <a:pt x="111" y="140"/>
                  </a:cubicBezTo>
                  <a:cubicBezTo>
                    <a:pt x="111" y="140"/>
                    <a:pt x="111" y="140"/>
                    <a:pt x="111" y="140"/>
                  </a:cubicBezTo>
                  <a:cubicBezTo>
                    <a:pt x="111" y="140"/>
                    <a:pt x="110" y="139"/>
                    <a:pt x="109" y="139"/>
                  </a:cubicBezTo>
                  <a:close/>
                  <a:moveTo>
                    <a:pt x="116" y="122"/>
                  </a:moveTo>
                  <a:cubicBezTo>
                    <a:pt x="117" y="121"/>
                    <a:pt x="119" y="120"/>
                    <a:pt x="120" y="119"/>
                  </a:cubicBezTo>
                  <a:cubicBezTo>
                    <a:pt x="119" y="120"/>
                    <a:pt x="118" y="121"/>
                    <a:pt x="116" y="122"/>
                  </a:cubicBezTo>
                  <a:close/>
                  <a:moveTo>
                    <a:pt x="116" y="145"/>
                  </a:moveTo>
                  <a:cubicBezTo>
                    <a:pt x="116" y="144"/>
                    <a:pt x="117" y="144"/>
                    <a:pt x="118" y="143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7" y="145"/>
                  </a:cubicBezTo>
                  <a:cubicBezTo>
                    <a:pt x="116" y="145"/>
                    <a:pt x="115" y="146"/>
                    <a:pt x="114" y="146"/>
                  </a:cubicBezTo>
                  <a:cubicBezTo>
                    <a:pt x="115" y="146"/>
                    <a:pt x="115" y="145"/>
                    <a:pt x="116" y="145"/>
                  </a:cubicBezTo>
                  <a:close/>
                  <a:moveTo>
                    <a:pt x="122" y="144"/>
                  </a:moveTo>
                  <a:cubicBezTo>
                    <a:pt x="122" y="145"/>
                    <a:pt x="122" y="145"/>
                    <a:pt x="122" y="145"/>
                  </a:cubicBezTo>
                  <a:cubicBezTo>
                    <a:pt x="121" y="146"/>
                    <a:pt x="120" y="147"/>
                    <a:pt x="119" y="148"/>
                  </a:cubicBezTo>
                  <a:cubicBezTo>
                    <a:pt x="119" y="148"/>
                    <a:pt x="119" y="148"/>
                    <a:pt x="118" y="148"/>
                  </a:cubicBezTo>
                  <a:cubicBezTo>
                    <a:pt x="119" y="147"/>
                    <a:pt x="120" y="146"/>
                    <a:pt x="122" y="144"/>
                  </a:cubicBezTo>
                  <a:close/>
                  <a:moveTo>
                    <a:pt x="120" y="140"/>
                  </a:moveTo>
                  <a:cubicBezTo>
                    <a:pt x="120" y="139"/>
                    <a:pt x="121" y="139"/>
                    <a:pt x="122" y="138"/>
                  </a:cubicBezTo>
                  <a:cubicBezTo>
                    <a:pt x="125" y="137"/>
                    <a:pt x="128" y="135"/>
                    <a:pt x="131" y="133"/>
                  </a:cubicBezTo>
                  <a:cubicBezTo>
                    <a:pt x="130" y="134"/>
                    <a:pt x="128" y="135"/>
                    <a:pt x="127" y="136"/>
                  </a:cubicBezTo>
                  <a:cubicBezTo>
                    <a:pt x="125" y="137"/>
                    <a:pt x="122" y="139"/>
                    <a:pt x="120" y="140"/>
                  </a:cubicBezTo>
                  <a:close/>
                  <a:moveTo>
                    <a:pt x="129" y="143"/>
                  </a:moveTo>
                  <a:cubicBezTo>
                    <a:pt x="129" y="143"/>
                    <a:pt x="128" y="143"/>
                    <a:pt x="128" y="143"/>
                  </a:cubicBezTo>
                  <a:cubicBezTo>
                    <a:pt x="128" y="144"/>
                    <a:pt x="127" y="144"/>
                    <a:pt x="127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27" y="143"/>
                    <a:pt x="128" y="143"/>
                    <a:pt x="128" y="142"/>
                  </a:cubicBezTo>
                  <a:cubicBezTo>
                    <a:pt x="129" y="141"/>
                    <a:pt x="130" y="140"/>
                    <a:pt x="131" y="140"/>
                  </a:cubicBezTo>
                  <a:cubicBezTo>
                    <a:pt x="130" y="140"/>
                    <a:pt x="129" y="141"/>
                    <a:pt x="129" y="142"/>
                  </a:cubicBezTo>
                  <a:cubicBezTo>
                    <a:pt x="129" y="142"/>
                    <a:pt x="129" y="142"/>
                    <a:pt x="129" y="143"/>
                  </a:cubicBezTo>
                  <a:close/>
                  <a:moveTo>
                    <a:pt x="129" y="146"/>
                  </a:moveTo>
                  <a:cubicBezTo>
                    <a:pt x="129" y="146"/>
                    <a:pt x="129" y="146"/>
                    <a:pt x="130" y="146"/>
                  </a:cubicBezTo>
                  <a:cubicBezTo>
                    <a:pt x="129" y="147"/>
                    <a:pt x="129" y="148"/>
                    <a:pt x="128" y="148"/>
                  </a:cubicBezTo>
                  <a:cubicBezTo>
                    <a:pt x="127" y="149"/>
                    <a:pt x="126" y="149"/>
                    <a:pt x="125" y="150"/>
                  </a:cubicBezTo>
                  <a:cubicBezTo>
                    <a:pt x="126" y="149"/>
                    <a:pt x="128" y="148"/>
                    <a:pt x="129" y="146"/>
                  </a:cubicBezTo>
                  <a:close/>
                  <a:moveTo>
                    <a:pt x="134" y="157"/>
                  </a:moveTo>
                  <a:cubicBezTo>
                    <a:pt x="135" y="156"/>
                    <a:pt x="136" y="156"/>
                    <a:pt x="136" y="156"/>
                  </a:cubicBezTo>
                  <a:cubicBezTo>
                    <a:pt x="134" y="157"/>
                    <a:pt x="133" y="159"/>
                    <a:pt x="131" y="160"/>
                  </a:cubicBezTo>
                  <a:cubicBezTo>
                    <a:pt x="132" y="159"/>
                    <a:pt x="133" y="158"/>
                    <a:pt x="134" y="157"/>
                  </a:cubicBezTo>
                  <a:close/>
                  <a:moveTo>
                    <a:pt x="133" y="167"/>
                  </a:moveTo>
                  <a:cubicBezTo>
                    <a:pt x="135" y="165"/>
                    <a:pt x="138" y="163"/>
                    <a:pt x="140" y="162"/>
                  </a:cubicBezTo>
                  <a:cubicBezTo>
                    <a:pt x="139" y="163"/>
                    <a:pt x="138" y="164"/>
                    <a:pt x="137" y="165"/>
                  </a:cubicBezTo>
                  <a:cubicBezTo>
                    <a:pt x="136" y="165"/>
                    <a:pt x="135" y="166"/>
                    <a:pt x="134" y="166"/>
                  </a:cubicBezTo>
                  <a:cubicBezTo>
                    <a:pt x="134" y="167"/>
                    <a:pt x="133" y="167"/>
                    <a:pt x="133" y="167"/>
                  </a:cubicBezTo>
                  <a:cubicBezTo>
                    <a:pt x="133" y="167"/>
                    <a:pt x="133" y="167"/>
                    <a:pt x="133" y="167"/>
                  </a:cubicBezTo>
                  <a:close/>
                  <a:moveTo>
                    <a:pt x="138" y="160"/>
                  </a:moveTo>
                  <a:cubicBezTo>
                    <a:pt x="137" y="160"/>
                    <a:pt x="137" y="161"/>
                    <a:pt x="137" y="161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9" y="159"/>
                    <a:pt x="140" y="158"/>
                    <a:pt x="142" y="157"/>
                  </a:cubicBezTo>
                  <a:cubicBezTo>
                    <a:pt x="142" y="157"/>
                    <a:pt x="142" y="158"/>
                    <a:pt x="142" y="158"/>
                  </a:cubicBezTo>
                  <a:cubicBezTo>
                    <a:pt x="140" y="159"/>
                    <a:pt x="139" y="160"/>
                    <a:pt x="138" y="160"/>
                  </a:cubicBezTo>
                  <a:close/>
                  <a:moveTo>
                    <a:pt x="143" y="160"/>
                  </a:moveTo>
                  <a:cubicBezTo>
                    <a:pt x="145" y="159"/>
                    <a:pt x="148" y="158"/>
                    <a:pt x="150" y="157"/>
                  </a:cubicBezTo>
                  <a:cubicBezTo>
                    <a:pt x="149" y="158"/>
                    <a:pt x="148" y="159"/>
                    <a:pt x="147" y="160"/>
                  </a:cubicBezTo>
                  <a:cubicBezTo>
                    <a:pt x="145" y="161"/>
                    <a:pt x="143" y="162"/>
                    <a:pt x="141" y="163"/>
                  </a:cubicBezTo>
                  <a:cubicBezTo>
                    <a:pt x="142" y="162"/>
                    <a:pt x="142" y="161"/>
                    <a:pt x="143" y="160"/>
                  </a:cubicBezTo>
                  <a:close/>
                  <a:moveTo>
                    <a:pt x="147" y="162"/>
                  </a:moveTo>
                  <a:cubicBezTo>
                    <a:pt x="148" y="161"/>
                    <a:pt x="149" y="161"/>
                    <a:pt x="150" y="160"/>
                  </a:cubicBezTo>
                  <a:cubicBezTo>
                    <a:pt x="150" y="161"/>
                    <a:pt x="149" y="161"/>
                    <a:pt x="149" y="162"/>
                  </a:cubicBezTo>
                  <a:cubicBezTo>
                    <a:pt x="148" y="162"/>
                    <a:pt x="147" y="162"/>
                    <a:pt x="146" y="163"/>
                  </a:cubicBezTo>
                  <a:cubicBezTo>
                    <a:pt x="146" y="162"/>
                    <a:pt x="147" y="162"/>
                    <a:pt x="147" y="162"/>
                  </a:cubicBezTo>
                  <a:close/>
                  <a:moveTo>
                    <a:pt x="150" y="163"/>
                  </a:moveTo>
                  <a:cubicBezTo>
                    <a:pt x="150" y="163"/>
                    <a:pt x="151" y="163"/>
                    <a:pt x="152" y="162"/>
                  </a:cubicBezTo>
                  <a:cubicBezTo>
                    <a:pt x="150" y="164"/>
                    <a:pt x="148" y="166"/>
                    <a:pt x="146" y="168"/>
                  </a:cubicBezTo>
                  <a:cubicBezTo>
                    <a:pt x="147" y="166"/>
                    <a:pt x="148" y="165"/>
                    <a:pt x="150" y="163"/>
                  </a:cubicBezTo>
                  <a:close/>
                  <a:moveTo>
                    <a:pt x="146" y="157"/>
                  </a:moveTo>
                  <a:cubicBezTo>
                    <a:pt x="146" y="157"/>
                    <a:pt x="146" y="157"/>
                    <a:pt x="146" y="157"/>
                  </a:cubicBezTo>
                  <a:cubicBezTo>
                    <a:pt x="147" y="156"/>
                    <a:pt x="149" y="155"/>
                    <a:pt x="150" y="153"/>
                  </a:cubicBezTo>
                  <a:cubicBezTo>
                    <a:pt x="152" y="153"/>
                    <a:pt x="153" y="152"/>
                    <a:pt x="155" y="151"/>
                  </a:cubicBezTo>
                  <a:cubicBezTo>
                    <a:pt x="155" y="151"/>
                    <a:pt x="155" y="151"/>
                    <a:pt x="156" y="151"/>
                  </a:cubicBezTo>
                  <a:cubicBezTo>
                    <a:pt x="156" y="152"/>
                    <a:pt x="155" y="152"/>
                    <a:pt x="155" y="152"/>
                  </a:cubicBezTo>
                  <a:cubicBezTo>
                    <a:pt x="152" y="154"/>
                    <a:pt x="149" y="156"/>
                    <a:pt x="146" y="157"/>
                  </a:cubicBezTo>
                  <a:close/>
                  <a:moveTo>
                    <a:pt x="154" y="158"/>
                  </a:moveTo>
                  <a:cubicBezTo>
                    <a:pt x="155" y="158"/>
                    <a:pt x="156" y="157"/>
                    <a:pt x="157" y="157"/>
                  </a:cubicBezTo>
                  <a:cubicBezTo>
                    <a:pt x="157" y="157"/>
                    <a:pt x="156" y="158"/>
                    <a:pt x="155" y="159"/>
                  </a:cubicBezTo>
                  <a:cubicBezTo>
                    <a:pt x="154" y="159"/>
                    <a:pt x="153" y="160"/>
                    <a:pt x="152" y="160"/>
                  </a:cubicBezTo>
                  <a:cubicBezTo>
                    <a:pt x="153" y="160"/>
                    <a:pt x="153" y="159"/>
                    <a:pt x="154" y="158"/>
                  </a:cubicBezTo>
                  <a:close/>
                  <a:moveTo>
                    <a:pt x="157" y="155"/>
                  </a:moveTo>
                  <a:cubicBezTo>
                    <a:pt x="158" y="154"/>
                    <a:pt x="159" y="153"/>
                    <a:pt x="160" y="151"/>
                  </a:cubicBezTo>
                  <a:cubicBezTo>
                    <a:pt x="162" y="150"/>
                    <a:pt x="164" y="149"/>
                    <a:pt x="166" y="147"/>
                  </a:cubicBezTo>
                  <a:cubicBezTo>
                    <a:pt x="165" y="149"/>
                    <a:pt x="163" y="151"/>
                    <a:pt x="161" y="153"/>
                  </a:cubicBezTo>
                  <a:cubicBezTo>
                    <a:pt x="160" y="153"/>
                    <a:pt x="158" y="154"/>
                    <a:pt x="157" y="155"/>
                  </a:cubicBezTo>
                  <a:close/>
                  <a:moveTo>
                    <a:pt x="162" y="154"/>
                  </a:moveTo>
                  <a:cubicBezTo>
                    <a:pt x="164" y="154"/>
                    <a:pt x="165" y="153"/>
                    <a:pt x="167" y="152"/>
                  </a:cubicBezTo>
                  <a:cubicBezTo>
                    <a:pt x="167" y="153"/>
                    <a:pt x="167" y="153"/>
                    <a:pt x="167" y="153"/>
                  </a:cubicBezTo>
                  <a:cubicBezTo>
                    <a:pt x="165" y="154"/>
                    <a:pt x="164" y="155"/>
                    <a:pt x="163" y="156"/>
                  </a:cubicBezTo>
                  <a:cubicBezTo>
                    <a:pt x="162" y="156"/>
                    <a:pt x="161" y="157"/>
                    <a:pt x="160" y="157"/>
                  </a:cubicBezTo>
                  <a:cubicBezTo>
                    <a:pt x="161" y="156"/>
                    <a:pt x="162" y="155"/>
                    <a:pt x="162" y="154"/>
                  </a:cubicBezTo>
                  <a:close/>
                  <a:moveTo>
                    <a:pt x="164" y="159"/>
                  </a:moveTo>
                  <a:cubicBezTo>
                    <a:pt x="165" y="158"/>
                    <a:pt x="166" y="157"/>
                    <a:pt x="167" y="156"/>
                  </a:cubicBezTo>
                  <a:cubicBezTo>
                    <a:pt x="167" y="156"/>
                    <a:pt x="167" y="156"/>
                    <a:pt x="168" y="156"/>
                  </a:cubicBezTo>
                  <a:cubicBezTo>
                    <a:pt x="166" y="157"/>
                    <a:pt x="164" y="159"/>
                    <a:pt x="162" y="161"/>
                  </a:cubicBezTo>
                  <a:cubicBezTo>
                    <a:pt x="163" y="160"/>
                    <a:pt x="163" y="160"/>
                    <a:pt x="164" y="159"/>
                  </a:cubicBezTo>
                  <a:close/>
                  <a:moveTo>
                    <a:pt x="169" y="156"/>
                  </a:moveTo>
                  <a:cubicBezTo>
                    <a:pt x="168" y="158"/>
                    <a:pt x="166" y="160"/>
                    <a:pt x="165" y="162"/>
                  </a:cubicBezTo>
                  <a:cubicBezTo>
                    <a:pt x="164" y="162"/>
                    <a:pt x="163" y="162"/>
                    <a:pt x="163" y="163"/>
                  </a:cubicBezTo>
                  <a:cubicBezTo>
                    <a:pt x="165" y="161"/>
                    <a:pt x="167" y="159"/>
                    <a:pt x="169" y="156"/>
                  </a:cubicBezTo>
                  <a:close/>
                  <a:moveTo>
                    <a:pt x="166" y="151"/>
                  </a:moveTo>
                  <a:cubicBezTo>
                    <a:pt x="169" y="147"/>
                    <a:pt x="173" y="144"/>
                    <a:pt x="176" y="140"/>
                  </a:cubicBezTo>
                  <a:cubicBezTo>
                    <a:pt x="177" y="140"/>
                    <a:pt x="177" y="140"/>
                    <a:pt x="178" y="139"/>
                  </a:cubicBezTo>
                  <a:cubicBezTo>
                    <a:pt x="177" y="140"/>
                    <a:pt x="177" y="140"/>
                    <a:pt x="177" y="141"/>
                  </a:cubicBezTo>
                  <a:cubicBezTo>
                    <a:pt x="174" y="144"/>
                    <a:pt x="172" y="146"/>
                    <a:pt x="170" y="149"/>
                  </a:cubicBezTo>
                  <a:cubicBezTo>
                    <a:pt x="168" y="150"/>
                    <a:pt x="167" y="150"/>
                    <a:pt x="166" y="151"/>
                  </a:cubicBezTo>
                  <a:close/>
                  <a:moveTo>
                    <a:pt x="177" y="151"/>
                  </a:moveTo>
                  <a:cubicBezTo>
                    <a:pt x="175" y="153"/>
                    <a:pt x="174" y="155"/>
                    <a:pt x="172" y="157"/>
                  </a:cubicBezTo>
                  <a:cubicBezTo>
                    <a:pt x="172" y="157"/>
                    <a:pt x="171" y="157"/>
                    <a:pt x="171" y="158"/>
                  </a:cubicBezTo>
                  <a:cubicBezTo>
                    <a:pt x="173" y="156"/>
                    <a:pt x="174" y="154"/>
                    <a:pt x="175" y="152"/>
                  </a:cubicBezTo>
                  <a:cubicBezTo>
                    <a:pt x="176" y="152"/>
                    <a:pt x="177" y="151"/>
                    <a:pt x="177" y="151"/>
                  </a:cubicBezTo>
                  <a:close/>
                  <a:moveTo>
                    <a:pt x="186" y="127"/>
                  </a:moveTo>
                  <a:cubicBezTo>
                    <a:pt x="186" y="126"/>
                    <a:pt x="187" y="126"/>
                    <a:pt x="187" y="125"/>
                  </a:cubicBezTo>
                  <a:cubicBezTo>
                    <a:pt x="189" y="124"/>
                    <a:pt x="191" y="123"/>
                    <a:pt x="193" y="122"/>
                  </a:cubicBezTo>
                  <a:cubicBezTo>
                    <a:pt x="193" y="122"/>
                    <a:pt x="193" y="122"/>
                    <a:pt x="193" y="122"/>
                  </a:cubicBezTo>
                  <a:cubicBezTo>
                    <a:pt x="191" y="124"/>
                    <a:pt x="188" y="125"/>
                    <a:pt x="186" y="127"/>
                  </a:cubicBezTo>
                  <a:close/>
                  <a:moveTo>
                    <a:pt x="198" y="122"/>
                  </a:moveTo>
                  <a:cubicBezTo>
                    <a:pt x="198" y="123"/>
                    <a:pt x="197" y="124"/>
                    <a:pt x="196" y="124"/>
                  </a:cubicBezTo>
                  <a:cubicBezTo>
                    <a:pt x="195" y="125"/>
                    <a:pt x="194" y="126"/>
                    <a:pt x="192" y="127"/>
                  </a:cubicBezTo>
                  <a:cubicBezTo>
                    <a:pt x="194" y="125"/>
                    <a:pt x="196" y="123"/>
                    <a:pt x="198" y="122"/>
                  </a:cubicBezTo>
                  <a:close/>
                  <a:moveTo>
                    <a:pt x="203" y="120"/>
                  </a:moveTo>
                  <a:cubicBezTo>
                    <a:pt x="204" y="119"/>
                    <a:pt x="204" y="119"/>
                    <a:pt x="204" y="118"/>
                  </a:cubicBezTo>
                  <a:cubicBezTo>
                    <a:pt x="205" y="118"/>
                    <a:pt x="205" y="118"/>
                    <a:pt x="206" y="117"/>
                  </a:cubicBezTo>
                  <a:cubicBezTo>
                    <a:pt x="205" y="118"/>
                    <a:pt x="204" y="119"/>
                    <a:pt x="203" y="120"/>
                  </a:cubicBezTo>
                  <a:close/>
                  <a:moveTo>
                    <a:pt x="207" y="110"/>
                  </a:moveTo>
                  <a:cubicBezTo>
                    <a:pt x="207" y="110"/>
                    <a:pt x="206" y="110"/>
                    <a:pt x="206" y="110"/>
                  </a:cubicBezTo>
                  <a:cubicBezTo>
                    <a:pt x="204" y="112"/>
                    <a:pt x="201" y="113"/>
                    <a:pt x="199" y="114"/>
                  </a:cubicBezTo>
                  <a:cubicBezTo>
                    <a:pt x="198" y="115"/>
                    <a:pt x="197" y="115"/>
                    <a:pt x="197" y="115"/>
                  </a:cubicBezTo>
                  <a:cubicBezTo>
                    <a:pt x="199" y="114"/>
                    <a:pt x="200" y="113"/>
                    <a:pt x="202" y="112"/>
                  </a:cubicBezTo>
                  <a:cubicBezTo>
                    <a:pt x="204" y="111"/>
                    <a:pt x="206" y="110"/>
                    <a:pt x="208" y="109"/>
                  </a:cubicBezTo>
                  <a:cubicBezTo>
                    <a:pt x="208" y="109"/>
                    <a:pt x="207" y="110"/>
                    <a:pt x="207" y="110"/>
                  </a:cubicBezTo>
                  <a:close/>
                  <a:moveTo>
                    <a:pt x="195" y="112"/>
                  </a:moveTo>
                  <a:cubicBezTo>
                    <a:pt x="194" y="112"/>
                    <a:pt x="194" y="112"/>
                    <a:pt x="193" y="112"/>
                  </a:cubicBezTo>
                  <a:cubicBezTo>
                    <a:pt x="194" y="112"/>
                    <a:pt x="194" y="111"/>
                    <a:pt x="195" y="110"/>
                  </a:cubicBezTo>
                  <a:cubicBezTo>
                    <a:pt x="196" y="109"/>
                    <a:pt x="198" y="108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8" y="108"/>
                    <a:pt x="197" y="110"/>
                    <a:pt x="195" y="112"/>
                  </a:cubicBezTo>
                  <a:close/>
                  <a:moveTo>
                    <a:pt x="193" y="106"/>
                  </a:moveTo>
                  <a:cubicBezTo>
                    <a:pt x="194" y="106"/>
                    <a:pt x="195" y="105"/>
                    <a:pt x="196" y="104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3" y="106"/>
                  </a:cubicBezTo>
                  <a:close/>
                  <a:moveTo>
                    <a:pt x="196" y="97"/>
                  </a:moveTo>
                  <a:cubicBezTo>
                    <a:pt x="196" y="97"/>
                    <a:pt x="195" y="97"/>
                    <a:pt x="195" y="98"/>
                  </a:cubicBezTo>
                  <a:cubicBezTo>
                    <a:pt x="193" y="98"/>
                    <a:pt x="191" y="99"/>
                    <a:pt x="189" y="100"/>
                  </a:cubicBezTo>
                  <a:cubicBezTo>
                    <a:pt x="190" y="100"/>
                    <a:pt x="190" y="99"/>
                    <a:pt x="191" y="98"/>
                  </a:cubicBezTo>
                  <a:cubicBezTo>
                    <a:pt x="193" y="97"/>
                    <a:pt x="195" y="96"/>
                    <a:pt x="197" y="95"/>
                  </a:cubicBezTo>
                  <a:cubicBezTo>
                    <a:pt x="196" y="96"/>
                    <a:pt x="196" y="97"/>
                    <a:pt x="196" y="97"/>
                  </a:cubicBezTo>
                  <a:close/>
                  <a:moveTo>
                    <a:pt x="195" y="92"/>
                  </a:moveTo>
                  <a:cubicBezTo>
                    <a:pt x="192" y="94"/>
                    <a:pt x="189" y="95"/>
                    <a:pt x="187" y="97"/>
                  </a:cubicBezTo>
                  <a:cubicBezTo>
                    <a:pt x="187" y="96"/>
                    <a:pt x="188" y="96"/>
                    <a:pt x="189" y="95"/>
                  </a:cubicBezTo>
                  <a:cubicBezTo>
                    <a:pt x="191" y="94"/>
                    <a:pt x="193" y="93"/>
                    <a:pt x="196" y="92"/>
                  </a:cubicBezTo>
                  <a:cubicBezTo>
                    <a:pt x="196" y="92"/>
                    <a:pt x="195" y="92"/>
                    <a:pt x="195" y="92"/>
                  </a:cubicBezTo>
                  <a:close/>
                  <a:moveTo>
                    <a:pt x="190" y="89"/>
                  </a:moveTo>
                  <a:cubicBezTo>
                    <a:pt x="189" y="90"/>
                    <a:pt x="188" y="90"/>
                    <a:pt x="187" y="91"/>
                  </a:cubicBezTo>
                  <a:cubicBezTo>
                    <a:pt x="189" y="90"/>
                    <a:pt x="190" y="89"/>
                    <a:pt x="191" y="88"/>
                  </a:cubicBezTo>
                  <a:lnTo>
                    <a:pt x="190" y="89"/>
                  </a:lnTo>
                  <a:close/>
                  <a:moveTo>
                    <a:pt x="190" y="86"/>
                  </a:moveTo>
                  <a:cubicBezTo>
                    <a:pt x="189" y="87"/>
                    <a:pt x="187" y="87"/>
                    <a:pt x="186" y="88"/>
                  </a:cubicBezTo>
                  <a:cubicBezTo>
                    <a:pt x="187" y="87"/>
                    <a:pt x="187" y="86"/>
                    <a:pt x="188" y="86"/>
                  </a:cubicBezTo>
                  <a:cubicBezTo>
                    <a:pt x="190" y="84"/>
                    <a:pt x="193" y="83"/>
                    <a:pt x="195" y="82"/>
                  </a:cubicBezTo>
                  <a:cubicBezTo>
                    <a:pt x="195" y="82"/>
                    <a:pt x="195" y="82"/>
                    <a:pt x="195" y="82"/>
                  </a:cubicBezTo>
                  <a:cubicBezTo>
                    <a:pt x="193" y="84"/>
                    <a:pt x="192" y="85"/>
                    <a:pt x="190" y="86"/>
                  </a:cubicBezTo>
                  <a:close/>
                  <a:moveTo>
                    <a:pt x="195" y="86"/>
                  </a:moveTo>
                  <a:cubicBezTo>
                    <a:pt x="196" y="85"/>
                    <a:pt x="197" y="85"/>
                    <a:pt x="199" y="84"/>
                  </a:cubicBezTo>
                  <a:cubicBezTo>
                    <a:pt x="198" y="85"/>
                    <a:pt x="197" y="86"/>
                    <a:pt x="196" y="87"/>
                  </a:cubicBezTo>
                  <a:cubicBezTo>
                    <a:pt x="195" y="87"/>
                    <a:pt x="195" y="87"/>
                    <a:pt x="194" y="87"/>
                  </a:cubicBezTo>
                  <a:cubicBezTo>
                    <a:pt x="195" y="87"/>
                    <a:pt x="195" y="87"/>
                    <a:pt x="195" y="86"/>
                  </a:cubicBezTo>
                  <a:close/>
                  <a:moveTo>
                    <a:pt x="187" y="80"/>
                  </a:moveTo>
                  <a:cubicBezTo>
                    <a:pt x="185" y="81"/>
                    <a:pt x="182" y="82"/>
                    <a:pt x="179" y="83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82" y="81"/>
                    <a:pt x="184" y="80"/>
                    <a:pt x="187" y="79"/>
                  </a:cubicBezTo>
                  <a:cubicBezTo>
                    <a:pt x="189" y="78"/>
                    <a:pt x="191" y="77"/>
                    <a:pt x="192" y="76"/>
                  </a:cubicBezTo>
                  <a:cubicBezTo>
                    <a:pt x="191" y="78"/>
                    <a:pt x="189" y="79"/>
                    <a:pt x="187" y="80"/>
                  </a:cubicBezTo>
                  <a:close/>
                  <a:moveTo>
                    <a:pt x="179" y="85"/>
                  </a:moveTo>
                  <a:cubicBezTo>
                    <a:pt x="178" y="85"/>
                    <a:pt x="177" y="86"/>
                    <a:pt x="177" y="86"/>
                  </a:cubicBezTo>
                  <a:cubicBezTo>
                    <a:pt x="177" y="86"/>
                    <a:pt x="177" y="85"/>
                    <a:pt x="177" y="85"/>
                  </a:cubicBezTo>
                  <a:cubicBezTo>
                    <a:pt x="178" y="85"/>
                    <a:pt x="179" y="85"/>
                    <a:pt x="179" y="85"/>
                  </a:cubicBezTo>
                  <a:close/>
                  <a:moveTo>
                    <a:pt x="175" y="84"/>
                  </a:moveTo>
                  <a:cubicBezTo>
                    <a:pt x="174" y="84"/>
                    <a:pt x="172" y="84"/>
                    <a:pt x="171" y="85"/>
                  </a:cubicBezTo>
                  <a:cubicBezTo>
                    <a:pt x="171" y="84"/>
                    <a:pt x="172" y="84"/>
                    <a:pt x="173" y="83"/>
                  </a:cubicBezTo>
                  <a:cubicBezTo>
                    <a:pt x="174" y="83"/>
                    <a:pt x="175" y="83"/>
                    <a:pt x="177" y="82"/>
                  </a:cubicBezTo>
                  <a:cubicBezTo>
                    <a:pt x="176" y="83"/>
                    <a:pt x="176" y="83"/>
                    <a:pt x="175" y="84"/>
                  </a:cubicBezTo>
                  <a:close/>
                  <a:moveTo>
                    <a:pt x="172" y="81"/>
                  </a:moveTo>
                  <a:cubicBezTo>
                    <a:pt x="172" y="81"/>
                    <a:pt x="172" y="81"/>
                    <a:pt x="171" y="82"/>
                  </a:cubicBezTo>
                  <a:cubicBezTo>
                    <a:pt x="172" y="81"/>
                    <a:pt x="173" y="80"/>
                    <a:pt x="174" y="79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6" y="78"/>
                    <a:pt x="178" y="78"/>
                    <a:pt x="179" y="77"/>
                  </a:cubicBezTo>
                  <a:cubicBezTo>
                    <a:pt x="177" y="78"/>
                    <a:pt x="174" y="80"/>
                    <a:pt x="172" y="81"/>
                  </a:cubicBezTo>
                  <a:close/>
                  <a:moveTo>
                    <a:pt x="177" y="74"/>
                  </a:moveTo>
                  <a:cubicBezTo>
                    <a:pt x="175" y="75"/>
                    <a:pt x="173" y="76"/>
                    <a:pt x="171" y="77"/>
                  </a:cubicBezTo>
                  <a:cubicBezTo>
                    <a:pt x="171" y="76"/>
                    <a:pt x="170" y="76"/>
                    <a:pt x="170" y="76"/>
                  </a:cubicBezTo>
                  <a:cubicBezTo>
                    <a:pt x="171" y="75"/>
                    <a:pt x="172" y="75"/>
                    <a:pt x="173" y="74"/>
                  </a:cubicBezTo>
                  <a:cubicBezTo>
                    <a:pt x="176" y="73"/>
                    <a:pt x="178" y="72"/>
                    <a:pt x="180" y="72"/>
                  </a:cubicBezTo>
                  <a:cubicBezTo>
                    <a:pt x="179" y="73"/>
                    <a:pt x="178" y="73"/>
                    <a:pt x="177" y="74"/>
                  </a:cubicBezTo>
                  <a:close/>
                  <a:moveTo>
                    <a:pt x="172" y="86"/>
                  </a:moveTo>
                  <a:cubicBezTo>
                    <a:pt x="164" y="94"/>
                    <a:pt x="155" y="102"/>
                    <a:pt x="147" y="110"/>
                  </a:cubicBezTo>
                  <a:cubicBezTo>
                    <a:pt x="143" y="112"/>
                    <a:pt x="139" y="114"/>
                    <a:pt x="135" y="116"/>
                  </a:cubicBezTo>
                  <a:cubicBezTo>
                    <a:pt x="137" y="114"/>
                    <a:pt x="139" y="112"/>
                    <a:pt x="141" y="110"/>
                  </a:cubicBezTo>
                  <a:cubicBezTo>
                    <a:pt x="147" y="104"/>
                    <a:pt x="154" y="99"/>
                    <a:pt x="160" y="93"/>
                  </a:cubicBezTo>
                  <a:cubicBezTo>
                    <a:pt x="162" y="91"/>
                    <a:pt x="164" y="88"/>
                    <a:pt x="167" y="86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9" y="87"/>
                    <a:pt x="171" y="86"/>
                    <a:pt x="172" y="86"/>
                  </a:cubicBezTo>
                  <a:close/>
                  <a:moveTo>
                    <a:pt x="168" y="82"/>
                  </a:moveTo>
                  <a:cubicBezTo>
                    <a:pt x="167" y="82"/>
                    <a:pt x="167" y="83"/>
                    <a:pt x="167" y="83"/>
                  </a:cubicBezTo>
                  <a:cubicBezTo>
                    <a:pt x="160" y="90"/>
                    <a:pt x="152" y="97"/>
                    <a:pt x="145" y="104"/>
                  </a:cubicBezTo>
                  <a:cubicBezTo>
                    <a:pt x="152" y="97"/>
                    <a:pt x="160" y="89"/>
                    <a:pt x="167" y="81"/>
                  </a:cubicBezTo>
                  <a:cubicBezTo>
                    <a:pt x="168" y="81"/>
                    <a:pt x="168" y="81"/>
                    <a:pt x="169" y="81"/>
                  </a:cubicBezTo>
                  <a:cubicBezTo>
                    <a:pt x="168" y="81"/>
                    <a:pt x="168" y="81"/>
                    <a:pt x="168" y="82"/>
                  </a:cubicBezTo>
                  <a:close/>
                  <a:moveTo>
                    <a:pt x="167" y="72"/>
                  </a:moveTo>
                  <a:cubicBezTo>
                    <a:pt x="166" y="73"/>
                    <a:pt x="166" y="73"/>
                    <a:pt x="165" y="74"/>
                  </a:cubicBezTo>
                  <a:cubicBezTo>
                    <a:pt x="165" y="74"/>
                    <a:pt x="164" y="74"/>
                    <a:pt x="164" y="74"/>
                  </a:cubicBezTo>
                  <a:cubicBezTo>
                    <a:pt x="164" y="74"/>
                    <a:pt x="164" y="75"/>
                    <a:pt x="163" y="75"/>
                  </a:cubicBezTo>
                  <a:cubicBezTo>
                    <a:pt x="164" y="74"/>
                    <a:pt x="164" y="73"/>
                    <a:pt x="165" y="73"/>
                  </a:cubicBezTo>
                  <a:cubicBezTo>
                    <a:pt x="166" y="72"/>
                    <a:pt x="167" y="72"/>
                    <a:pt x="167" y="72"/>
                  </a:cubicBezTo>
                  <a:cubicBezTo>
                    <a:pt x="167" y="72"/>
                    <a:pt x="167" y="72"/>
                    <a:pt x="167" y="72"/>
                  </a:cubicBezTo>
                  <a:close/>
                  <a:moveTo>
                    <a:pt x="164" y="82"/>
                  </a:moveTo>
                  <a:cubicBezTo>
                    <a:pt x="159" y="87"/>
                    <a:pt x="155" y="91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47" y="97"/>
                    <a:pt x="145" y="99"/>
                    <a:pt x="142" y="100"/>
                  </a:cubicBezTo>
                  <a:cubicBezTo>
                    <a:pt x="146" y="97"/>
                    <a:pt x="149" y="93"/>
                    <a:pt x="152" y="90"/>
                  </a:cubicBezTo>
                  <a:cubicBezTo>
                    <a:pt x="155" y="87"/>
                    <a:pt x="159" y="85"/>
                    <a:pt x="163" y="82"/>
                  </a:cubicBezTo>
                  <a:cubicBezTo>
                    <a:pt x="163" y="82"/>
                    <a:pt x="163" y="82"/>
                    <a:pt x="164" y="82"/>
                  </a:cubicBezTo>
                  <a:close/>
                  <a:moveTo>
                    <a:pt x="159" y="78"/>
                  </a:moveTo>
                  <a:cubicBezTo>
                    <a:pt x="158" y="78"/>
                    <a:pt x="158" y="79"/>
                    <a:pt x="158" y="79"/>
                  </a:cubicBezTo>
                  <a:cubicBezTo>
                    <a:pt x="157" y="79"/>
                    <a:pt x="157" y="80"/>
                    <a:pt x="157" y="80"/>
                  </a:cubicBezTo>
                  <a:cubicBezTo>
                    <a:pt x="157" y="80"/>
                    <a:pt x="157" y="80"/>
                    <a:pt x="157" y="81"/>
                  </a:cubicBezTo>
                  <a:cubicBezTo>
                    <a:pt x="151" y="86"/>
                    <a:pt x="146" y="91"/>
                    <a:pt x="140" y="96"/>
                  </a:cubicBezTo>
                  <a:cubicBezTo>
                    <a:pt x="136" y="99"/>
                    <a:pt x="133" y="102"/>
                    <a:pt x="129" y="105"/>
                  </a:cubicBezTo>
                  <a:cubicBezTo>
                    <a:pt x="126" y="108"/>
                    <a:pt x="122" y="111"/>
                    <a:pt x="118" y="113"/>
                  </a:cubicBezTo>
                  <a:cubicBezTo>
                    <a:pt x="120" y="112"/>
                    <a:pt x="121" y="110"/>
                    <a:pt x="123" y="109"/>
                  </a:cubicBezTo>
                  <a:cubicBezTo>
                    <a:pt x="130" y="103"/>
                    <a:pt x="136" y="97"/>
                    <a:pt x="142" y="9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147" y="85"/>
                    <a:pt x="152" y="81"/>
                    <a:pt x="158" y="77"/>
                  </a:cubicBezTo>
                  <a:cubicBezTo>
                    <a:pt x="158" y="77"/>
                    <a:pt x="159" y="77"/>
                    <a:pt x="159" y="77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53" y="77"/>
                  </a:moveTo>
                  <a:cubicBezTo>
                    <a:pt x="153" y="77"/>
                    <a:pt x="153" y="77"/>
                    <a:pt x="153" y="77"/>
                  </a:cubicBezTo>
                  <a:cubicBezTo>
                    <a:pt x="149" y="81"/>
                    <a:pt x="145" y="84"/>
                    <a:pt x="141" y="87"/>
                  </a:cubicBezTo>
                  <a:cubicBezTo>
                    <a:pt x="142" y="85"/>
                    <a:pt x="143" y="84"/>
                    <a:pt x="144" y="83"/>
                  </a:cubicBezTo>
                  <a:cubicBezTo>
                    <a:pt x="144" y="82"/>
                    <a:pt x="144" y="82"/>
                    <a:pt x="143" y="82"/>
                  </a:cubicBezTo>
                  <a:cubicBezTo>
                    <a:pt x="142" y="82"/>
                    <a:pt x="141" y="82"/>
                    <a:pt x="140" y="82"/>
                  </a:cubicBezTo>
                  <a:cubicBezTo>
                    <a:pt x="142" y="79"/>
                    <a:pt x="145" y="77"/>
                    <a:pt x="148" y="74"/>
                  </a:cubicBezTo>
                  <a:cubicBezTo>
                    <a:pt x="148" y="75"/>
                    <a:pt x="149" y="75"/>
                    <a:pt x="149" y="75"/>
                  </a:cubicBezTo>
                  <a:cubicBezTo>
                    <a:pt x="151" y="75"/>
                    <a:pt x="152" y="75"/>
                    <a:pt x="154" y="75"/>
                  </a:cubicBezTo>
                  <a:cubicBezTo>
                    <a:pt x="154" y="75"/>
                    <a:pt x="153" y="75"/>
                    <a:pt x="153" y="76"/>
                  </a:cubicBezTo>
                  <a:cubicBezTo>
                    <a:pt x="152" y="76"/>
                    <a:pt x="152" y="77"/>
                    <a:pt x="153" y="77"/>
                  </a:cubicBezTo>
                  <a:close/>
                  <a:moveTo>
                    <a:pt x="138" y="78"/>
                  </a:moveTo>
                  <a:cubicBezTo>
                    <a:pt x="139" y="77"/>
                    <a:pt x="140" y="76"/>
                    <a:pt x="141" y="75"/>
                  </a:cubicBezTo>
                  <a:cubicBezTo>
                    <a:pt x="142" y="75"/>
                    <a:pt x="142" y="75"/>
                    <a:pt x="143" y="75"/>
                  </a:cubicBezTo>
                  <a:cubicBezTo>
                    <a:pt x="141" y="76"/>
                    <a:pt x="140" y="77"/>
                    <a:pt x="138" y="78"/>
                  </a:cubicBezTo>
                  <a:close/>
                  <a:moveTo>
                    <a:pt x="138" y="74"/>
                  </a:moveTo>
                  <a:cubicBezTo>
                    <a:pt x="137" y="74"/>
                    <a:pt x="137" y="74"/>
                    <a:pt x="136" y="74"/>
                  </a:cubicBezTo>
                  <a:cubicBezTo>
                    <a:pt x="138" y="73"/>
                    <a:pt x="140" y="72"/>
                    <a:pt x="142" y="70"/>
                  </a:cubicBezTo>
                  <a:cubicBezTo>
                    <a:pt x="141" y="72"/>
                    <a:pt x="139" y="73"/>
                    <a:pt x="138" y="74"/>
                  </a:cubicBezTo>
                  <a:close/>
                  <a:moveTo>
                    <a:pt x="139" y="76"/>
                  </a:moveTo>
                  <a:cubicBezTo>
                    <a:pt x="138" y="77"/>
                    <a:pt x="136" y="78"/>
                    <a:pt x="135" y="80"/>
                  </a:cubicBezTo>
                  <a:cubicBezTo>
                    <a:pt x="134" y="81"/>
                    <a:pt x="133" y="82"/>
                    <a:pt x="131" y="83"/>
                  </a:cubicBezTo>
                  <a:cubicBezTo>
                    <a:pt x="130" y="84"/>
                    <a:pt x="129" y="84"/>
                    <a:pt x="129" y="84"/>
                  </a:cubicBezTo>
                  <a:cubicBezTo>
                    <a:pt x="129" y="84"/>
                    <a:pt x="130" y="83"/>
                    <a:pt x="131" y="82"/>
                  </a:cubicBezTo>
                  <a:cubicBezTo>
                    <a:pt x="133" y="80"/>
                    <a:pt x="136" y="78"/>
                    <a:pt x="139" y="76"/>
                  </a:cubicBezTo>
                  <a:close/>
                  <a:moveTo>
                    <a:pt x="127" y="87"/>
                  </a:moveTo>
                  <a:cubicBezTo>
                    <a:pt x="125" y="89"/>
                    <a:pt x="122" y="91"/>
                    <a:pt x="120" y="92"/>
                  </a:cubicBezTo>
                  <a:cubicBezTo>
                    <a:pt x="121" y="91"/>
                    <a:pt x="123" y="90"/>
                    <a:pt x="124" y="88"/>
                  </a:cubicBezTo>
                  <a:cubicBezTo>
                    <a:pt x="125" y="88"/>
                    <a:pt x="126" y="87"/>
                    <a:pt x="127" y="87"/>
                  </a:cubicBezTo>
                  <a:close/>
                  <a:moveTo>
                    <a:pt x="127" y="78"/>
                  </a:moveTo>
                  <a:cubicBezTo>
                    <a:pt x="124" y="81"/>
                    <a:pt x="121" y="84"/>
                    <a:pt x="118" y="87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21" y="82"/>
                    <a:pt x="126" y="77"/>
                    <a:pt x="130" y="72"/>
                  </a:cubicBezTo>
                  <a:cubicBezTo>
                    <a:pt x="129" y="74"/>
                    <a:pt x="128" y="76"/>
                    <a:pt x="127" y="78"/>
                  </a:cubicBezTo>
                  <a:close/>
                  <a:moveTo>
                    <a:pt x="120" y="87"/>
                  </a:moveTo>
                  <a:cubicBezTo>
                    <a:pt x="118" y="88"/>
                    <a:pt x="117" y="90"/>
                    <a:pt x="115" y="92"/>
                  </a:cubicBezTo>
                  <a:cubicBezTo>
                    <a:pt x="114" y="92"/>
                    <a:pt x="114" y="93"/>
                    <a:pt x="113" y="93"/>
                  </a:cubicBezTo>
                  <a:cubicBezTo>
                    <a:pt x="114" y="92"/>
                    <a:pt x="115" y="91"/>
                    <a:pt x="116" y="90"/>
                  </a:cubicBezTo>
                  <a:cubicBezTo>
                    <a:pt x="117" y="89"/>
                    <a:pt x="119" y="88"/>
                    <a:pt x="120" y="87"/>
                  </a:cubicBezTo>
                  <a:close/>
                  <a:moveTo>
                    <a:pt x="128" y="89"/>
                  </a:moveTo>
                  <a:cubicBezTo>
                    <a:pt x="130" y="87"/>
                    <a:pt x="132" y="86"/>
                    <a:pt x="133" y="84"/>
                  </a:cubicBezTo>
                  <a:cubicBezTo>
                    <a:pt x="134" y="84"/>
                    <a:pt x="134" y="84"/>
                    <a:pt x="134" y="84"/>
                  </a:cubicBezTo>
                  <a:cubicBezTo>
                    <a:pt x="125" y="92"/>
                    <a:pt x="117" y="100"/>
                    <a:pt x="108" y="108"/>
                  </a:cubicBezTo>
                  <a:cubicBezTo>
                    <a:pt x="107" y="109"/>
                    <a:pt x="106" y="110"/>
                    <a:pt x="105" y="110"/>
                  </a:cubicBezTo>
                  <a:cubicBezTo>
                    <a:pt x="108" y="108"/>
                    <a:pt x="110" y="105"/>
                    <a:pt x="112" y="102"/>
                  </a:cubicBezTo>
                  <a:cubicBezTo>
                    <a:pt x="117" y="98"/>
                    <a:pt x="123" y="93"/>
                    <a:pt x="128" y="89"/>
                  </a:cubicBezTo>
                  <a:close/>
                  <a:moveTo>
                    <a:pt x="99" y="116"/>
                  </a:moveTo>
                  <a:cubicBezTo>
                    <a:pt x="98" y="116"/>
                    <a:pt x="98" y="116"/>
                    <a:pt x="97" y="117"/>
                  </a:cubicBezTo>
                  <a:cubicBezTo>
                    <a:pt x="97" y="117"/>
                    <a:pt x="96" y="117"/>
                    <a:pt x="95" y="116"/>
                  </a:cubicBezTo>
                  <a:cubicBezTo>
                    <a:pt x="96" y="115"/>
                    <a:pt x="97" y="113"/>
                    <a:pt x="98" y="112"/>
                  </a:cubicBezTo>
                  <a:cubicBezTo>
                    <a:pt x="101" y="110"/>
                    <a:pt x="104" y="108"/>
                    <a:pt x="107" y="106"/>
                  </a:cubicBezTo>
                  <a:cubicBezTo>
                    <a:pt x="104" y="109"/>
                    <a:pt x="102" y="112"/>
                    <a:pt x="99" y="116"/>
                  </a:cubicBezTo>
                  <a:close/>
                  <a:moveTo>
                    <a:pt x="99" y="107"/>
                  </a:moveTo>
                  <a:cubicBezTo>
                    <a:pt x="96" y="110"/>
                    <a:pt x="93" y="113"/>
                    <a:pt x="89" y="116"/>
                  </a:cubicBezTo>
                  <a:cubicBezTo>
                    <a:pt x="89" y="116"/>
                    <a:pt x="89" y="116"/>
                    <a:pt x="88" y="116"/>
                  </a:cubicBezTo>
                  <a:cubicBezTo>
                    <a:pt x="89" y="115"/>
                    <a:pt x="90" y="114"/>
                    <a:pt x="91" y="114"/>
                  </a:cubicBezTo>
                  <a:cubicBezTo>
                    <a:pt x="93" y="111"/>
                    <a:pt x="95" y="109"/>
                    <a:pt x="98" y="107"/>
                  </a:cubicBezTo>
                  <a:cubicBezTo>
                    <a:pt x="99" y="105"/>
                    <a:pt x="101" y="104"/>
                    <a:pt x="103" y="103"/>
                  </a:cubicBezTo>
                  <a:cubicBezTo>
                    <a:pt x="102" y="104"/>
                    <a:pt x="100" y="106"/>
                    <a:pt x="99" y="107"/>
                  </a:cubicBezTo>
                  <a:close/>
                  <a:moveTo>
                    <a:pt x="84" y="115"/>
                  </a:moveTo>
                  <a:cubicBezTo>
                    <a:pt x="83" y="116"/>
                    <a:pt x="83" y="116"/>
                    <a:pt x="82" y="116"/>
                  </a:cubicBezTo>
                  <a:cubicBezTo>
                    <a:pt x="84" y="113"/>
                    <a:pt x="87" y="110"/>
                    <a:pt x="89" y="107"/>
                  </a:cubicBezTo>
                  <a:cubicBezTo>
                    <a:pt x="87" y="110"/>
                    <a:pt x="85" y="112"/>
                    <a:pt x="84" y="115"/>
                  </a:cubicBezTo>
                  <a:close/>
                  <a:moveTo>
                    <a:pt x="56" y="130"/>
                  </a:moveTo>
                  <a:cubicBezTo>
                    <a:pt x="55" y="127"/>
                    <a:pt x="55" y="125"/>
                    <a:pt x="54" y="123"/>
                  </a:cubicBezTo>
                  <a:cubicBezTo>
                    <a:pt x="54" y="122"/>
                    <a:pt x="55" y="122"/>
                    <a:pt x="55" y="122"/>
                  </a:cubicBezTo>
                  <a:cubicBezTo>
                    <a:pt x="55" y="122"/>
                    <a:pt x="55" y="122"/>
                    <a:pt x="55" y="121"/>
                  </a:cubicBezTo>
                  <a:cubicBezTo>
                    <a:pt x="56" y="123"/>
                    <a:pt x="57" y="125"/>
                    <a:pt x="58" y="127"/>
                  </a:cubicBezTo>
                  <a:cubicBezTo>
                    <a:pt x="57" y="128"/>
                    <a:pt x="57" y="129"/>
                    <a:pt x="56" y="130"/>
                  </a:cubicBezTo>
                  <a:close/>
                  <a:moveTo>
                    <a:pt x="58" y="146"/>
                  </a:moveTo>
                  <a:cubicBezTo>
                    <a:pt x="58" y="145"/>
                    <a:pt x="58" y="145"/>
                    <a:pt x="59" y="145"/>
                  </a:cubicBezTo>
                  <a:cubicBezTo>
                    <a:pt x="59" y="145"/>
                    <a:pt x="59" y="145"/>
                    <a:pt x="59" y="146"/>
                  </a:cubicBezTo>
                  <a:cubicBezTo>
                    <a:pt x="58" y="146"/>
                    <a:pt x="58" y="147"/>
                    <a:pt x="58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7" y="146"/>
                    <a:pt x="58" y="146"/>
                    <a:pt x="58" y="146"/>
                  </a:cubicBezTo>
                  <a:close/>
                  <a:moveTo>
                    <a:pt x="56" y="142"/>
                  </a:moveTo>
                  <a:cubicBezTo>
                    <a:pt x="56" y="141"/>
                    <a:pt x="55" y="140"/>
                    <a:pt x="55" y="139"/>
                  </a:cubicBezTo>
                  <a:cubicBezTo>
                    <a:pt x="55" y="139"/>
                    <a:pt x="56" y="138"/>
                    <a:pt x="56" y="138"/>
                  </a:cubicBezTo>
                  <a:cubicBezTo>
                    <a:pt x="56" y="139"/>
                    <a:pt x="57" y="140"/>
                    <a:pt x="57" y="140"/>
                  </a:cubicBezTo>
                  <a:cubicBezTo>
                    <a:pt x="57" y="141"/>
                    <a:pt x="56" y="142"/>
                    <a:pt x="56" y="142"/>
                  </a:cubicBezTo>
                  <a:close/>
                  <a:moveTo>
                    <a:pt x="56" y="160"/>
                  </a:moveTo>
                  <a:cubicBezTo>
                    <a:pt x="56" y="161"/>
                    <a:pt x="56" y="161"/>
                    <a:pt x="56" y="161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5" y="162"/>
                    <a:pt x="55" y="161"/>
                    <a:pt x="55" y="161"/>
                  </a:cubicBezTo>
                  <a:cubicBezTo>
                    <a:pt x="55" y="161"/>
                    <a:pt x="56" y="161"/>
                    <a:pt x="56" y="160"/>
                  </a:cubicBezTo>
                  <a:close/>
                  <a:moveTo>
                    <a:pt x="55" y="103"/>
                  </a:moveTo>
                  <a:cubicBezTo>
                    <a:pt x="55" y="103"/>
                    <a:pt x="55" y="103"/>
                    <a:pt x="54" y="103"/>
                  </a:cubicBezTo>
                  <a:cubicBezTo>
                    <a:pt x="54" y="102"/>
                    <a:pt x="54" y="101"/>
                    <a:pt x="54" y="101"/>
                  </a:cubicBezTo>
                  <a:cubicBezTo>
                    <a:pt x="55" y="100"/>
                    <a:pt x="55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5" y="100"/>
                    <a:pt x="55" y="100"/>
                  </a:cubicBezTo>
                  <a:cubicBezTo>
                    <a:pt x="55" y="101"/>
                    <a:pt x="55" y="102"/>
                    <a:pt x="56" y="101"/>
                  </a:cubicBezTo>
                  <a:cubicBezTo>
                    <a:pt x="56" y="101"/>
                    <a:pt x="56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6" y="102"/>
                    <a:pt x="55" y="103"/>
                    <a:pt x="55" y="103"/>
                  </a:cubicBezTo>
                  <a:close/>
                  <a:moveTo>
                    <a:pt x="53" y="134"/>
                  </a:moveTo>
                  <a:cubicBezTo>
                    <a:pt x="53" y="131"/>
                    <a:pt x="52" y="129"/>
                    <a:pt x="51" y="127"/>
                  </a:cubicBezTo>
                  <a:cubicBezTo>
                    <a:pt x="51" y="127"/>
                    <a:pt x="51" y="126"/>
                    <a:pt x="52" y="126"/>
                  </a:cubicBezTo>
                  <a:cubicBezTo>
                    <a:pt x="52" y="128"/>
                    <a:pt x="53" y="130"/>
                    <a:pt x="54" y="132"/>
                  </a:cubicBezTo>
                  <a:cubicBezTo>
                    <a:pt x="54" y="133"/>
                    <a:pt x="54" y="133"/>
                    <a:pt x="53" y="134"/>
                  </a:cubicBezTo>
                  <a:close/>
                  <a:moveTo>
                    <a:pt x="53" y="146"/>
                  </a:moveTo>
                  <a:cubicBezTo>
                    <a:pt x="53" y="146"/>
                    <a:pt x="53" y="147"/>
                    <a:pt x="53" y="147"/>
                  </a:cubicBezTo>
                  <a:cubicBezTo>
                    <a:pt x="53" y="146"/>
                    <a:pt x="52" y="145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3" y="144"/>
                    <a:pt x="53" y="145"/>
                    <a:pt x="53" y="146"/>
                  </a:cubicBezTo>
                  <a:close/>
                  <a:moveTo>
                    <a:pt x="51" y="90"/>
                  </a:moveTo>
                  <a:cubicBezTo>
                    <a:pt x="51" y="90"/>
                    <a:pt x="51" y="91"/>
                    <a:pt x="50" y="91"/>
                  </a:cubicBezTo>
                  <a:cubicBezTo>
                    <a:pt x="50" y="92"/>
                    <a:pt x="49" y="92"/>
                    <a:pt x="49" y="92"/>
                  </a:cubicBezTo>
                  <a:cubicBezTo>
                    <a:pt x="50" y="92"/>
                    <a:pt x="50" y="91"/>
                    <a:pt x="51" y="90"/>
                  </a:cubicBezTo>
                  <a:close/>
                  <a:moveTo>
                    <a:pt x="50" y="88"/>
                  </a:moveTo>
                  <a:cubicBezTo>
                    <a:pt x="51" y="87"/>
                    <a:pt x="51" y="86"/>
                    <a:pt x="52" y="85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5"/>
                    <a:pt x="53" y="85"/>
                    <a:pt x="52" y="86"/>
                  </a:cubicBezTo>
                  <a:cubicBezTo>
                    <a:pt x="52" y="87"/>
                    <a:pt x="51" y="88"/>
                    <a:pt x="50" y="88"/>
                  </a:cubicBezTo>
                  <a:close/>
                  <a:moveTo>
                    <a:pt x="51" y="107"/>
                  </a:moveTo>
                  <a:cubicBezTo>
                    <a:pt x="50" y="108"/>
                    <a:pt x="48" y="109"/>
                    <a:pt x="47" y="109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48" y="108"/>
                    <a:pt x="49" y="106"/>
                    <a:pt x="50" y="105"/>
                  </a:cubicBezTo>
                  <a:cubicBezTo>
                    <a:pt x="50" y="106"/>
                    <a:pt x="51" y="106"/>
                    <a:pt x="51" y="107"/>
                  </a:cubicBezTo>
                  <a:close/>
                  <a:moveTo>
                    <a:pt x="50" y="110"/>
                  </a:moveTo>
                  <a:cubicBezTo>
                    <a:pt x="49" y="111"/>
                    <a:pt x="49" y="111"/>
                    <a:pt x="48" y="112"/>
                  </a:cubicBezTo>
                  <a:cubicBezTo>
                    <a:pt x="48" y="112"/>
                    <a:pt x="48" y="111"/>
                    <a:pt x="48" y="111"/>
                  </a:cubicBezTo>
                  <a:cubicBezTo>
                    <a:pt x="48" y="111"/>
                    <a:pt x="49" y="110"/>
                    <a:pt x="50" y="110"/>
                  </a:cubicBezTo>
                  <a:close/>
                  <a:moveTo>
                    <a:pt x="51" y="110"/>
                  </a:moveTo>
                  <a:cubicBezTo>
                    <a:pt x="51" y="111"/>
                    <a:pt x="51" y="112"/>
                    <a:pt x="51" y="112"/>
                  </a:cubicBezTo>
                  <a:cubicBezTo>
                    <a:pt x="51" y="113"/>
                    <a:pt x="50" y="113"/>
                    <a:pt x="49" y="114"/>
                  </a:cubicBezTo>
                  <a:cubicBezTo>
                    <a:pt x="50" y="113"/>
                    <a:pt x="51" y="112"/>
                    <a:pt x="51" y="110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3" y="110"/>
                    <a:pt x="53" y="110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4" y="108"/>
                    <a:pt x="54" y="109"/>
                    <a:pt x="54" y="110"/>
                  </a:cubicBezTo>
                  <a:close/>
                  <a:moveTo>
                    <a:pt x="54" y="87"/>
                  </a:moveTo>
                  <a:cubicBezTo>
                    <a:pt x="54" y="87"/>
                    <a:pt x="54" y="87"/>
                    <a:pt x="54" y="87"/>
                  </a:cubicBezTo>
                  <a:cubicBezTo>
                    <a:pt x="55" y="86"/>
                    <a:pt x="55" y="86"/>
                    <a:pt x="56" y="85"/>
                  </a:cubicBezTo>
                  <a:cubicBezTo>
                    <a:pt x="55" y="86"/>
                    <a:pt x="55" y="87"/>
                    <a:pt x="54" y="88"/>
                  </a:cubicBezTo>
                  <a:cubicBezTo>
                    <a:pt x="54" y="88"/>
                    <a:pt x="54" y="88"/>
                    <a:pt x="54" y="87"/>
                  </a:cubicBezTo>
                  <a:close/>
                  <a:moveTo>
                    <a:pt x="54" y="96"/>
                  </a:move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5" y="96"/>
                    <a:pt x="55" y="95"/>
                  </a:cubicBezTo>
                  <a:cubicBezTo>
                    <a:pt x="55" y="96"/>
                    <a:pt x="55" y="96"/>
                    <a:pt x="55" y="97"/>
                  </a:cubicBezTo>
                  <a:cubicBezTo>
                    <a:pt x="55" y="97"/>
                    <a:pt x="55" y="98"/>
                    <a:pt x="54" y="98"/>
                  </a:cubicBezTo>
                  <a:cubicBezTo>
                    <a:pt x="54" y="98"/>
                    <a:pt x="54" y="97"/>
                    <a:pt x="54" y="96"/>
                  </a:cubicBezTo>
                  <a:close/>
                  <a:moveTo>
                    <a:pt x="55" y="83"/>
                  </a:moveTo>
                  <a:cubicBezTo>
                    <a:pt x="56" y="82"/>
                    <a:pt x="56" y="82"/>
                    <a:pt x="56" y="81"/>
                  </a:cubicBezTo>
                  <a:cubicBezTo>
                    <a:pt x="58" y="80"/>
                    <a:pt x="60" y="78"/>
                    <a:pt x="61" y="76"/>
                  </a:cubicBezTo>
                  <a:cubicBezTo>
                    <a:pt x="61" y="77"/>
                    <a:pt x="61" y="77"/>
                    <a:pt x="60" y="78"/>
                  </a:cubicBezTo>
                  <a:cubicBezTo>
                    <a:pt x="59" y="80"/>
                    <a:pt x="57" y="81"/>
                    <a:pt x="55" y="83"/>
                  </a:cubicBezTo>
                  <a:close/>
                  <a:moveTo>
                    <a:pt x="88" y="57"/>
                  </a:moveTo>
                  <a:cubicBezTo>
                    <a:pt x="86" y="59"/>
                    <a:pt x="84" y="61"/>
                    <a:pt x="82" y="63"/>
                  </a:cubicBezTo>
                  <a:cubicBezTo>
                    <a:pt x="78" y="67"/>
                    <a:pt x="75" y="70"/>
                    <a:pt x="71" y="73"/>
                  </a:cubicBezTo>
                  <a:cubicBezTo>
                    <a:pt x="71" y="73"/>
                    <a:pt x="71" y="74"/>
                    <a:pt x="70" y="74"/>
                  </a:cubicBezTo>
                  <a:cubicBezTo>
                    <a:pt x="69" y="76"/>
                    <a:pt x="67" y="77"/>
                    <a:pt x="65" y="79"/>
                  </a:cubicBezTo>
                  <a:cubicBezTo>
                    <a:pt x="67" y="77"/>
                    <a:pt x="68" y="75"/>
                    <a:pt x="69" y="73"/>
                  </a:cubicBezTo>
                  <a:cubicBezTo>
                    <a:pt x="71" y="71"/>
                    <a:pt x="73" y="69"/>
                    <a:pt x="75" y="67"/>
                  </a:cubicBezTo>
                  <a:cubicBezTo>
                    <a:pt x="79" y="64"/>
                    <a:pt x="84" y="60"/>
                    <a:pt x="88" y="57"/>
                  </a:cubicBezTo>
                  <a:close/>
                  <a:moveTo>
                    <a:pt x="86" y="57"/>
                  </a:moveTo>
                  <a:cubicBezTo>
                    <a:pt x="87" y="55"/>
                    <a:pt x="89" y="54"/>
                    <a:pt x="90" y="53"/>
                  </a:cubicBezTo>
                  <a:cubicBezTo>
                    <a:pt x="90" y="53"/>
                    <a:pt x="90" y="53"/>
                    <a:pt x="90" y="54"/>
                  </a:cubicBezTo>
                  <a:cubicBezTo>
                    <a:pt x="88" y="55"/>
                    <a:pt x="87" y="56"/>
                    <a:pt x="86" y="57"/>
                  </a:cubicBezTo>
                  <a:close/>
                  <a:moveTo>
                    <a:pt x="105" y="58"/>
                  </a:moveTo>
                  <a:cubicBezTo>
                    <a:pt x="105" y="58"/>
                    <a:pt x="105" y="58"/>
                    <a:pt x="105" y="58"/>
                  </a:cubicBezTo>
                  <a:cubicBezTo>
                    <a:pt x="105" y="58"/>
                    <a:pt x="105" y="58"/>
                    <a:pt x="105" y="59"/>
                  </a:cubicBezTo>
                  <a:cubicBezTo>
                    <a:pt x="102" y="61"/>
                    <a:pt x="100" y="62"/>
                    <a:pt x="97" y="64"/>
                  </a:cubicBezTo>
                  <a:cubicBezTo>
                    <a:pt x="97" y="64"/>
                    <a:pt x="98" y="64"/>
                    <a:pt x="98" y="64"/>
                  </a:cubicBezTo>
                  <a:cubicBezTo>
                    <a:pt x="100" y="62"/>
                    <a:pt x="102" y="60"/>
                    <a:pt x="105" y="58"/>
                  </a:cubicBezTo>
                  <a:close/>
                  <a:moveTo>
                    <a:pt x="100" y="59"/>
                  </a:moveTo>
                  <a:cubicBezTo>
                    <a:pt x="100" y="59"/>
                    <a:pt x="100" y="58"/>
                    <a:pt x="101" y="58"/>
                  </a:cubicBezTo>
                  <a:cubicBezTo>
                    <a:pt x="102" y="57"/>
                    <a:pt x="103" y="57"/>
                    <a:pt x="104" y="56"/>
                  </a:cubicBezTo>
                  <a:cubicBezTo>
                    <a:pt x="103" y="57"/>
                    <a:pt x="101" y="58"/>
                    <a:pt x="100" y="59"/>
                  </a:cubicBezTo>
                  <a:close/>
                  <a:moveTo>
                    <a:pt x="86" y="81"/>
                  </a:moveTo>
                  <a:cubicBezTo>
                    <a:pt x="87" y="81"/>
                    <a:pt x="88" y="80"/>
                    <a:pt x="88" y="79"/>
                  </a:cubicBezTo>
                  <a:cubicBezTo>
                    <a:pt x="92" y="75"/>
                    <a:pt x="96" y="71"/>
                    <a:pt x="100" y="67"/>
                  </a:cubicBezTo>
                  <a:cubicBezTo>
                    <a:pt x="100" y="69"/>
                    <a:pt x="99" y="70"/>
                    <a:pt x="98" y="72"/>
                  </a:cubicBezTo>
                  <a:cubicBezTo>
                    <a:pt x="97" y="72"/>
                    <a:pt x="96" y="73"/>
                    <a:pt x="96" y="74"/>
                  </a:cubicBezTo>
                  <a:cubicBezTo>
                    <a:pt x="92" y="76"/>
                    <a:pt x="89" y="79"/>
                    <a:pt x="86" y="81"/>
                  </a:cubicBezTo>
                  <a:close/>
                  <a:moveTo>
                    <a:pt x="93" y="78"/>
                  </a:moveTo>
                  <a:cubicBezTo>
                    <a:pt x="90" y="81"/>
                    <a:pt x="87" y="84"/>
                    <a:pt x="85" y="86"/>
                  </a:cubicBezTo>
                  <a:cubicBezTo>
                    <a:pt x="85" y="86"/>
                    <a:pt x="85" y="85"/>
                    <a:pt x="85" y="85"/>
                  </a:cubicBezTo>
                  <a:cubicBezTo>
                    <a:pt x="86" y="84"/>
                    <a:pt x="88" y="83"/>
                    <a:pt x="89" y="82"/>
                  </a:cubicBezTo>
                  <a:cubicBezTo>
                    <a:pt x="90" y="80"/>
                    <a:pt x="92" y="79"/>
                    <a:pt x="93" y="78"/>
                  </a:cubicBezTo>
                  <a:close/>
                  <a:moveTo>
                    <a:pt x="92" y="73"/>
                  </a:moveTo>
                  <a:cubicBezTo>
                    <a:pt x="93" y="71"/>
                    <a:pt x="94" y="69"/>
                    <a:pt x="95" y="68"/>
                  </a:cubicBezTo>
                  <a:cubicBezTo>
                    <a:pt x="98" y="66"/>
                    <a:pt x="101" y="64"/>
                    <a:pt x="103" y="62"/>
                  </a:cubicBezTo>
                  <a:cubicBezTo>
                    <a:pt x="103" y="62"/>
                    <a:pt x="103" y="63"/>
                    <a:pt x="102" y="63"/>
                  </a:cubicBezTo>
                  <a:cubicBezTo>
                    <a:pt x="99" y="66"/>
                    <a:pt x="96" y="69"/>
                    <a:pt x="92" y="73"/>
                  </a:cubicBezTo>
                  <a:close/>
                  <a:moveTo>
                    <a:pt x="85" y="64"/>
                  </a:moveTo>
                  <a:cubicBezTo>
                    <a:pt x="84" y="65"/>
                    <a:pt x="83" y="66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5"/>
                    <a:pt x="84" y="64"/>
                    <a:pt x="85" y="64"/>
                  </a:cubicBezTo>
                  <a:cubicBezTo>
                    <a:pt x="85" y="64"/>
                    <a:pt x="85" y="64"/>
                    <a:pt x="85" y="64"/>
                  </a:cubicBezTo>
                  <a:close/>
                  <a:moveTo>
                    <a:pt x="89" y="65"/>
                  </a:moveTo>
                  <a:cubicBezTo>
                    <a:pt x="86" y="68"/>
                    <a:pt x="84" y="70"/>
                    <a:pt x="81" y="73"/>
                  </a:cubicBezTo>
                  <a:cubicBezTo>
                    <a:pt x="82" y="72"/>
                    <a:pt x="82" y="71"/>
                    <a:pt x="83" y="70"/>
                  </a:cubicBezTo>
                  <a:cubicBezTo>
                    <a:pt x="85" y="69"/>
                    <a:pt x="87" y="67"/>
                    <a:pt x="89" y="65"/>
                  </a:cubicBezTo>
                  <a:close/>
                  <a:moveTo>
                    <a:pt x="83" y="68"/>
                  </a:moveTo>
                  <a:cubicBezTo>
                    <a:pt x="82" y="68"/>
                    <a:pt x="82" y="68"/>
                    <a:pt x="82" y="69"/>
                  </a:cubicBezTo>
                  <a:cubicBezTo>
                    <a:pt x="81" y="70"/>
                    <a:pt x="79" y="71"/>
                    <a:pt x="78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69"/>
                    <a:pt x="81" y="69"/>
                    <a:pt x="83" y="68"/>
                  </a:cubicBezTo>
                  <a:close/>
                  <a:moveTo>
                    <a:pt x="78" y="74"/>
                  </a:moveTo>
                  <a:cubicBezTo>
                    <a:pt x="77" y="76"/>
                    <a:pt x="76" y="77"/>
                    <a:pt x="75" y="79"/>
                  </a:cubicBezTo>
                  <a:cubicBezTo>
                    <a:pt x="74" y="80"/>
                    <a:pt x="73" y="81"/>
                    <a:pt x="72" y="82"/>
                  </a:cubicBezTo>
                  <a:cubicBezTo>
                    <a:pt x="73" y="81"/>
                    <a:pt x="73" y="79"/>
                    <a:pt x="74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6" y="76"/>
                    <a:pt x="77" y="75"/>
                    <a:pt x="78" y="74"/>
                  </a:cubicBezTo>
                  <a:close/>
                  <a:moveTo>
                    <a:pt x="74" y="83"/>
                  </a:moveTo>
                  <a:cubicBezTo>
                    <a:pt x="76" y="81"/>
                    <a:pt x="79" y="78"/>
                    <a:pt x="82" y="76"/>
                  </a:cubicBezTo>
                  <a:cubicBezTo>
                    <a:pt x="82" y="76"/>
                    <a:pt x="82" y="77"/>
                    <a:pt x="82" y="77"/>
                  </a:cubicBezTo>
                  <a:cubicBezTo>
                    <a:pt x="78" y="80"/>
                    <a:pt x="75" y="82"/>
                    <a:pt x="72" y="85"/>
                  </a:cubicBezTo>
                  <a:cubicBezTo>
                    <a:pt x="72" y="84"/>
                    <a:pt x="73" y="84"/>
                    <a:pt x="74" y="83"/>
                  </a:cubicBezTo>
                  <a:close/>
                  <a:moveTo>
                    <a:pt x="81" y="75"/>
                  </a:moveTo>
                  <a:cubicBezTo>
                    <a:pt x="86" y="70"/>
                    <a:pt x="92" y="65"/>
                    <a:pt x="97" y="60"/>
                  </a:cubicBezTo>
                  <a:cubicBezTo>
                    <a:pt x="97" y="60"/>
                    <a:pt x="98" y="60"/>
                    <a:pt x="98" y="59"/>
                  </a:cubicBezTo>
                  <a:cubicBezTo>
                    <a:pt x="98" y="60"/>
                    <a:pt x="98" y="60"/>
                    <a:pt x="97" y="61"/>
                  </a:cubicBezTo>
                  <a:cubicBezTo>
                    <a:pt x="94" y="64"/>
                    <a:pt x="91" y="66"/>
                    <a:pt x="88" y="69"/>
                  </a:cubicBezTo>
                  <a:cubicBezTo>
                    <a:pt x="86" y="71"/>
                    <a:pt x="83" y="73"/>
                    <a:pt x="81" y="75"/>
                  </a:cubicBezTo>
                  <a:close/>
                  <a:moveTo>
                    <a:pt x="90" y="70"/>
                  </a:moveTo>
                  <a:cubicBezTo>
                    <a:pt x="92" y="69"/>
                    <a:pt x="93" y="67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8"/>
                    <a:pt x="91" y="69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lose/>
                  <a:moveTo>
                    <a:pt x="97" y="58"/>
                  </a:moveTo>
                  <a:cubicBezTo>
                    <a:pt x="93" y="60"/>
                    <a:pt x="89" y="63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90" y="62"/>
                    <a:pt x="95" y="59"/>
                    <a:pt x="99" y="56"/>
                  </a:cubicBezTo>
                  <a:cubicBezTo>
                    <a:pt x="98" y="57"/>
                    <a:pt x="98" y="57"/>
                    <a:pt x="97" y="58"/>
                  </a:cubicBezTo>
                  <a:close/>
                  <a:moveTo>
                    <a:pt x="70" y="69"/>
                  </a:moveTo>
                  <a:cubicBezTo>
                    <a:pt x="69" y="69"/>
                    <a:pt x="69" y="70"/>
                    <a:pt x="69" y="70"/>
                  </a:cubicBezTo>
                  <a:cubicBezTo>
                    <a:pt x="68" y="71"/>
                    <a:pt x="67" y="72"/>
                    <a:pt x="65" y="73"/>
                  </a:cubicBezTo>
                  <a:cubicBezTo>
                    <a:pt x="66" y="73"/>
                    <a:pt x="66" y="72"/>
                    <a:pt x="66" y="72"/>
                  </a:cubicBezTo>
                  <a:cubicBezTo>
                    <a:pt x="67" y="71"/>
                    <a:pt x="68" y="70"/>
                    <a:pt x="70" y="69"/>
                  </a:cubicBezTo>
                  <a:close/>
                  <a:moveTo>
                    <a:pt x="69" y="67"/>
                  </a:moveTo>
                  <a:cubicBezTo>
                    <a:pt x="70" y="66"/>
                    <a:pt x="71" y="64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2" y="64"/>
                    <a:pt x="72" y="65"/>
                  </a:cubicBezTo>
                  <a:cubicBezTo>
                    <a:pt x="71" y="66"/>
                    <a:pt x="70" y="67"/>
                    <a:pt x="69" y="67"/>
                  </a:cubicBezTo>
                  <a:close/>
                  <a:moveTo>
                    <a:pt x="73" y="67"/>
                  </a:moveTo>
                  <a:cubicBezTo>
                    <a:pt x="73" y="66"/>
                    <a:pt x="73" y="66"/>
                    <a:pt x="73" y="66"/>
                  </a:cubicBezTo>
                  <a:cubicBezTo>
                    <a:pt x="75" y="65"/>
                    <a:pt x="77" y="63"/>
                    <a:pt x="78" y="62"/>
                  </a:cubicBezTo>
                  <a:cubicBezTo>
                    <a:pt x="76" y="63"/>
                    <a:pt x="75" y="65"/>
                    <a:pt x="73" y="67"/>
                  </a:cubicBezTo>
                  <a:close/>
                  <a:moveTo>
                    <a:pt x="72" y="60"/>
                  </a:moveTo>
                  <a:cubicBezTo>
                    <a:pt x="71" y="61"/>
                    <a:pt x="69" y="63"/>
                    <a:pt x="68" y="65"/>
                  </a:cubicBezTo>
                  <a:cubicBezTo>
                    <a:pt x="65" y="67"/>
                    <a:pt x="62" y="70"/>
                    <a:pt x="59" y="73"/>
                  </a:cubicBezTo>
                  <a:cubicBezTo>
                    <a:pt x="60" y="72"/>
                    <a:pt x="61" y="70"/>
                    <a:pt x="62" y="69"/>
                  </a:cubicBezTo>
                  <a:cubicBezTo>
                    <a:pt x="66" y="65"/>
                    <a:pt x="70" y="61"/>
                    <a:pt x="75" y="57"/>
                  </a:cubicBezTo>
                  <a:cubicBezTo>
                    <a:pt x="74" y="58"/>
                    <a:pt x="73" y="59"/>
                    <a:pt x="72" y="60"/>
                  </a:cubicBezTo>
                  <a:close/>
                  <a:moveTo>
                    <a:pt x="60" y="68"/>
                  </a:moveTo>
                  <a:cubicBezTo>
                    <a:pt x="60" y="69"/>
                    <a:pt x="59" y="69"/>
                    <a:pt x="58" y="70"/>
                  </a:cubicBezTo>
                  <a:cubicBezTo>
                    <a:pt x="58" y="69"/>
                    <a:pt x="58" y="68"/>
                    <a:pt x="58" y="67"/>
                  </a:cubicBezTo>
                  <a:cubicBezTo>
                    <a:pt x="60" y="66"/>
                    <a:pt x="61" y="65"/>
                    <a:pt x="62" y="64"/>
                  </a:cubicBezTo>
                  <a:cubicBezTo>
                    <a:pt x="63" y="63"/>
                    <a:pt x="63" y="63"/>
                    <a:pt x="64" y="62"/>
                  </a:cubicBezTo>
                  <a:cubicBezTo>
                    <a:pt x="65" y="62"/>
                    <a:pt x="65" y="61"/>
                    <a:pt x="66" y="60"/>
                  </a:cubicBezTo>
                  <a:cubicBezTo>
                    <a:pt x="64" y="63"/>
                    <a:pt x="62" y="65"/>
                    <a:pt x="60" y="68"/>
                  </a:cubicBezTo>
                  <a:close/>
                  <a:moveTo>
                    <a:pt x="67" y="68"/>
                  </a:moveTo>
                  <a:cubicBezTo>
                    <a:pt x="66" y="69"/>
                    <a:pt x="65" y="70"/>
                    <a:pt x="64" y="72"/>
                  </a:cubicBezTo>
                  <a:cubicBezTo>
                    <a:pt x="62" y="74"/>
                    <a:pt x="59" y="76"/>
                    <a:pt x="57" y="79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60" y="75"/>
                    <a:pt x="63" y="72"/>
                    <a:pt x="67" y="68"/>
                  </a:cubicBezTo>
                  <a:close/>
                  <a:moveTo>
                    <a:pt x="64" y="77"/>
                  </a:moveTo>
                  <a:cubicBezTo>
                    <a:pt x="63" y="79"/>
                    <a:pt x="62" y="81"/>
                    <a:pt x="60" y="83"/>
                  </a:cubicBezTo>
                  <a:cubicBezTo>
                    <a:pt x="59" y="84"/>
                    <a:pt x="58" y="85"/>
                    <a:pt x="58" y="85"/>
                  </a:cubicBezTo>
                  <a:cubicBezTo>
                    <a:pt x="59" y="84"/>
                    <a:pt x="60" y="82"/>
                    <a:pt x="61" y="80"/>
                  </a:cubicBezTo>
                  <a:cubicBezTo>
                    <a:pt x="62" y="79"/>
                    <a:pt x="63" y="78"/>
                    <a:pt x="64" y="77"/>
                  </a:cubicBezTo>
                  <a:close/>
                  <a:moveTo>
                    <a:pt x="58" y="90"/>
                  </a:moveTo>
                  <a:cubicBezTo>
                    <a:pt x="58" y="90"/>
                    <a:pt x="58" y="89"/>
                    <a:pt x="59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60" y="88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2" y="85"/>
                    <a:pt x="64" y="82"/>
                    <a:pt x="67" y="80"/>
                  </a:cubicBezTo>
                  <a:cubicBezTo>
                    <a:pt x="70" y="78"/>
                    <a:pt x="72" y="75"/>
                    <a:pt x="75" y="73"/>
                  </a:cubicBezTo>
                  <a:cubicBezTo>
                    <a:pt x="75" y="74"/>
                    <a:pt x="74" y="75"/>
                    <a:pt x="74" y="76"/>
                  </a:cubicBezTo>
                  <a:cubicBezTo>
                    <a:pt x="68" y="81"/>
                    <a:pt x="63" y="86"/>
                    <a:pt x="57" y="91"/>
                  </a:cubicBezTo>
                  <a:cubicBezTo>
                    <a:pt x="57" y="91"/>
                    <a:pt x="58" y="90"/>
                    <a:pt x="58" y="90"/>
                  </a:cubicBezTo>
                  <a:close/>
                  <a:moveTo>
                    <a:pt x="67" y="115"/>
                  </a:moveTo>
                  <a:cubicBezTo>
                    <a:pt x="67" y="115"/>
                    <a:pt x="67" y="114"/>
                    <a:pt x="6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7" y="114"/>
                    <a:pt x="67" y="115"/>
                    <a:pt x="67" y="115"/>
                  </a:cubicBezTo>
                  <a:close/>
                  <a:moveTo>
                    <a:pt x="68" y="133"/>
                  </a:moveTo>
                  <a:cubicBezTo>
                    <a:pt x="67" y="134"/>
                    <a:pt x="67" y="135"/>
                    <a:pt x="66" y="135"/>
                  </a:cubicBezTo>
                  <a:cubicBezTo>
                    <a:pt x="66" y="135"/>
                    <a:pt x="66" y="135"/>
                    <a:pt x="66" y="135"/>
                  </a:cubicBezTo>
                  <a:cubicBezTo>
                    <a:pt x="66" y="134"/>
                    <a:pt x="67" y="134"/>
                    <a:pt x="67" y="133"/>
                  </a:cubicBezTo>
                  <a:cubicBezTo>
                    <a:pt x="67" y="133"/>
                    <a:pt x="67" y="133"/>
                    <a:pt x="67" y="133"/>
                  </a:cubicBezTo>
                  <a:cubicBezTo>
                    <a:pt x="67" y="133"/>
                    <a:pt x="67" y="133"/>
                    <a:pt x="68" y="133"/>
                  </a:cubicBezTo>
                  <a:close/>
                  <a:moveTo>
                    <a:pt x="64" y="150"/>
                  </a:moveTo>
                  <a:cubicBezTo>
                    <a:pt x="64" y="150"/>
                    <a:pt x="64" y="149"/>
                    <a:pt x="63" y="149"/>
                  </a:cubicBezTo>
                  <a:cubicBezTo>
                    <a:pt x="64" y="148"/>
                    <a:pt x="64" y="147"/>
                    <a:pt x="65" y="146"/>
                  </a:cubicBezTo>
                  <a:cubicBezTo>
                    <a:pt x="65" y="147"/>
                    <a:pt x="65" y="147"/>
                    <a:pt x="65" y="148"/>
                  </a:cubicBezTo>
                  <a:cubicBezTo>
                    <a:pt x="65" y="148"/>
                    <a:pt x="64" y="149"/>
                    <a:pt x="64" y="150"/>
                  </a:cubicBezTo>
                  <a:close/>
                  <a:moveTo>
                    <a:pt x="64" y="163"/>
                  </a:moveTo>
                  <a:cubicBezTo>
                    <a:pt x="64" y="163"/>
                    <a:pt x="64" y="163"/>
                    <a:pt x="63" y="163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3" y="162"/>
                    <a:pt x="64" y="162"/>
                    <a:pt x="64" y="162"/>
                  </a:cubicBezTo>
                  <a:cubicBezTo>
                    <a:pt x="64" y="162"/>
                    <a:pt x="64" y="162"/>
                    <a:pt x="64" y="163"/>
                  </a:cubicBezTo>
                  <a:close/>
                  <a:moveTo>
                    <a:pt x="65" y="122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65" y="121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1"/>
                  </a:cubicBezTo>
                  <a:cubicBezTo>
                    <a:pt x="65" y="121"/>
                    <a:pt x="65" y="121"/>
                    <a:pt x="65" y="122"/>
                  </a:cubicBezTo>
                  <a:close/>
                  <a:moveTo>
                    <a:pt x="65" y="110"/>
                  </a:moveTo>
                  <a:cubicBezTo>
                    <a:pt x="66" y="109"/>
                    <a:pt x="66" y="109"/>
                    <a:pt x="67" y="108"/>
                  </a:cubicBezTo>
                  <a:cubicBezTo>
                    <a:pt x="67" y="109"/>
                    <a:pt x="67" y="110"/>
                    <a:pt x="67" y="111"/>
                  </a:cubicBezTo>
                  <a:cubicBezTo>
                    <a:pt x="67" y="111"/>
                    <a:pt x="66" y="111"/>
                    <a:pt x="66" y="112"/>
                  </a:cubicBezTo>
                  <a:cubicBezTo>
                    <a:pt x="66" y="111"/>
                    <a:pt x="66" y="110"/>
                    <a:pt x="65" y="110"/>
                  </a:cubicBezTo>
                  <a:close/>
                  <a:moveTo>
                    <a:pt x="67" y="86"/>
                  </a:moveTo>
                  <a:cubicBezTo>
                    <a:pt x="67" y="86"/>
                    <a:pt x="67" y="86"/>
                    <a:pt x="67" y="86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5"/>
                    <a:pt x="66" y="85"/>
                    <a:pt x="66" y="85"/>
                  </a:cubicBezTo>
                  <a:cubicBezTo>
                    <a:pt x="67" y="84"/>
                    <a:pt x="69" y="82"/>
                    <a:pt x="70" y="81"/>
                  </a:cubicBezTo>
                  <a:cubicBezTo>
                    <a:pt x="70" y="82"/>
                    <a:pt x="69" y="83"/>
                    <a:pt x="69" y="83"/>
                  </a:cubicBezTo>
                  <a:cubicBezTo>
                    <a:pt x="68" y="84"/>
                    <a:pt x="68" y="85"/>
                    <a:pt x="67" y="86"/>
                  </a:cubicBezTo>
                  <a:close/>
                  <a:moveTo>
                    <a:pt x="65" y="93"/>
                  </a:moveTo>
                  <a:cubicBezTo>
                    <a:pt x="66" y="94"/>
                    <a:pt x="66" y="96"/>
                    <a:pt x="66" y="97"/>
                  </a:cubicBezTo>
                  <a:cubicBezTo>
                    <a:pt x="65" y="98"/>
                    <a:pt x="64" y="98"/>
                    <a:pt x="63" y="99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4" y="96"/>
                    <a:pt x="65" y="94"/>
                    <a:pt x="65" y="93"/>
                  </a:cubicBezTo>
                  <a:cubicBezTo>
                    <a:pt x="65" y="93"/>
                    <a:pt x="65" y="93"/>
                    <a:pt x="65" y="93"/>
                  </a:cubicBezTo>
                  <a:close/>
                  <a:moveTo>
                    <a:pt x="63" y="131"/>
                  </a:moveTo>
                  <a:cubicBezTo>
                    <a:pt x="63" y="132"/>
                    <a:pt x="63" y="132"/>
                    <a:pt x="62" y="132"/>
                  </a:cubicBezTo>
                  <a:cubicBezTo>
                    <a:pt x="62" y="132"/>
                    <a:pt x="62" y="131"/>
                    <a:pt x="62" y="130"/>
                  </a:cubicBezTo>
                  <a:cubicBezTo>
                    <a:pt x="62" y="130"/>
                    <a:pt x="62" y="129"/>
                    <a:pt x="62" y="129"/>
                  </a:cubicBezTo>
                  <a:cubicBezTo>
                    <a:pt x="63" y="129"/>
                    <a:pt x="63" y="130"/>
                    <a:pt x="63" y="131"/>
                  </a:cubicBezTo>
                  <a:close/>
                  <a:moveTo>
                    <a:pt x="63" y="159"/>
                  </a:moveTo>
                  <a:cubicBezTo>
                    <a:pt x="63" y="159"/>
                    <a:pt x="63" y="159"/>
                    <a:pt x="63" y="159"/>
                  </a:cubicBezTo>
                  <a:cubicBezTo>
                    <a:pt x="63" y="160"/>
                    <a:pt x="62" y="160"/>
                    <a:pt x="62" y="161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59"/>
                    <a:pt x="63" y="159"/>
                    <a:pt x="63" y="159"/>
                  </a:cubicBezTo>
                  <a:close/>
                  <a:moveTo>
                    <a:pt x="64" y="168"/>
                  </a:moveTo>
                  <a:cubicBezTo>
                    <a:pt x="64" y="169"/>
                    <a:pt x="65" y="170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2"/>
                    <a:pt x="65" y="172"/>
                    <a:pt x="65" y="172"/>
                  </a:cubicBezTo>
                  <a:cubicBezTo>
                    <a:pt x="64" y="171"/>
                    <a:pt x="64" y="170"/>
                    <a:pt x="63" y="169"/>
                  </a:cubicBezTo>
                  <a:cubicBezTo>
                    <a:pt x="63" y="168"/>
                    <a:pt x="63" y="168"/>
                    <a:pt x="64" y="168"/>
                  </a:cubicBezTo>
                  <a:close/>
                  <a:moveTo>
                    <a:pt x="65" y="153"/>
                  </a:moveTo>
                  <a:cubicBezTo>
                    <a:pt x="65" y="153"/>
                    <a:pt x="65" y="152"/>
                    <a:pt x="64" y="152"/>
                  </a:cubicBezTo>
                  <a:cubicBezTo>
                    <a:pt x="65" y="151"/>
                    <a:pt x="65" y="151"/>
                    <a:pt x="66" y="150"/>
                  </a:cubicBezTo>
                  <a:cubicBezTo>
                    <a:pt x="66" y="151"/>
                    <a:pt x="66" y="152"/>
                    <a:pt x="66" y="153"/>
                  </a:cubicBezTo>
                  <a:cubicBezTo>
                    <a:pt x="66" y="153"/>
                    <a:pt x="65" y="153"/>
                    <a:pt x="65" y="153"/>
                  </a:cubicBezTo>
                  <a:close/>
                  <a:moveTo>
                    <a:pt x="66" y="124"/>
                  </a:moveTo>
                  <a:cubicBezTo>
                    <a:pt x="66" y="124"/>
                    <a:pt x="66" y="124"/>
                    <a:pt x="66" y="123"/>
                  </a:cubicBezTo>
                  <a:cubicBezTo>
                    <a:pt x="67" y="124"/>
                    <a:pt x="67" y="124"/>
                    <a:pt x="67" y="125"/>
                  </a:cubicBezTo>
                  <a:cubicBezTo>
                    <a:pt x="67" y="125"/>
                    <a:pt x="67" y="125"/>
                    <a:pt x="66" y="126"/>
                  </a:cubicBezTo>
                  <a:cubicBezTo>
                    <a:pt x="66" y="125"/>
                    <a:pt x="66" y="125"/>
                    <a:pt x="66" y="124"/>
                  </a:cubicBezTo>
                  <a:close/>
                  <a:moveTo>
                    <a:pt x="67" y="179"/>
                  </a:moveTo>
                  <a:cubicBezTo>
                    <a:pt x="67" y="179"/>
                    <a:pt x="67" y="179"/>
                    <a:pt x="67" y="179"/>
                  </a:cubicBezTo>
                  <a:cubicBezTo>
                    <a:pt x="67" y="180"/>
                    <a:pt x="68" y="180"/>
                    <a:pt x="68" y="179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8" y="180"/>
                    <a:pt x="67" y="180"/>
                    <a:pt x="67" y="180"/>
                  </a:cubicBezTo>
                  <a:cubicBezTo>
                    <a:pt x="67" y="180"/>
                    <a:pt x="66" y="179"/>
                    <a:pt x="66" y="178"/>
                  </a:cubicBezTo>
                  <a:cubicBezTo>
                    <a:pt x="66" y="179"/>
                    <a:pt x="66" y="179"/>
                    <a:pt x="67" y="179"/>
                  </a:cubicBezTo>
                  <a:close/>
                  <a:moveTo>
                    <a:pt x="67" y="170"/>
                  </a:moveTo>
                  <a:cubicBezTo>
                    <a:pt x="67" y="169"/>
                    <a:pt x="67" y="169"/>
                    <a:pt x="67" y="168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8" y="167"/>
                    <a:pt x="68" y="167"/>
                    <a:pt x="69" y="167"/>
                  </a:cubicBezTo>
                  <a:cubicBezTo>
                    <a:pt x="69" y="168"/>
                    <a:pt x="69" y="168"/>
                    <a:pt x="69" y="169"/>
                  </a:cubicBezTo>
                  <a:cubicBezTo>
                    <a:pt x="69" y="169"/>
                    <a:pt x="68" y="170"/>
                    <a:pt x="68" y="170"/>
                  </a:cubicBezTo>
                  <a:cubicBezTo>
                    <a:pt x="68" y="170"/>
                    <a:pt x="68" y="170"/>
                    <a:pt x="67" y="170"/>
                  </a:cubicBezTo>
                  <a:close/>
                  <a:moveTo>
                    <a:pt x="68" y="145"/>
                  </a:moveTo>
                  <a:cubicBezTo>
                    <a:pt x="68" y="144"/>
                    <a:pt x="68" y="144"/>
                    <a:pt x="68" y="143"/>
                  </a:cubicBezTo>
                  <a:cubicBezTo>
                    <a:pt x="69" y="143"/>
                    <a:pt x="70" y="142"/>
                    <a:pt x="71" y="142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0" y="143"/>
                    <a:pt x="69" y="144"/>
                    <a:pt x="68" y="145"/>
                  </a:cubicBezTo>
                  <a:close/>
                  <a:moveTo>
                    <a:pt x="68" y="90"/>
                  </a:moveTo>
                  <a:cubicBezTo>
                    <a:pt x="71" y="88"/>
                    <a:pt x="74" y="85"/>
                    <a:pt x="77" y="83"/>
                  </a:cubicBezTo>
                  <a:cubicBezTo>
                    <a:pt x="74" y="86"/>
                    <a:pt x="72" y="90"/>
                    <a:pt x="69" y="94"/>
                  </a:cubicBezTo>
                  <a:cubicBezTo>
                    <a:pt x="69" y="93"/>
                    <a:pt x="68" y="92"/>
                    <a:pt x="68" y="90"/>
                  </a:cubicBezTo>
                  <a:close/>
                  <a:moveTo>
                    <a:pt x="83" y="77"/>
                  </a:moveTo>
                  <a:cubicBezTo>
                    <a:pt x="86" y="75"/>
                    <a:pt x="89" y="73"/>
                    <a:pt x="92" y="71"/>
                  </a:cubicBezTo>
                  <a:cubicBezTo>
                    <a:pt x="90" y="73"/>
                    <a:pt x="89" y="75"/>
                    <a:pt x="87" y="78"/>
                  </a:cubicBezTo>
                  <a:cubicBezTo>
                    <a:pt x="83" y="82"/>
                    <a:pt x="78" y="86"/>
                    <a:pt x="74" y="90"/>
                  </a:cubicBezTo>
                  <a:cubicBezTo>
                    <a:pt x="77" y="86"/>
                    <a:pt x="80" y="82"/>
                    <a:pt x="83" y="77"/>
                  </a:cubicBezTo>
                  <a:close/>
                  <a:moveTo>
                    <a:pt x="78" y="104"/>
                  </a:moveTo>
                  <a:cubicBezTo>
                    <a:pt x="81" y="101"/>
                    <a:pt x="84" y="98"/>
                    <a:pt x="87" y="95"/>
                  </a:cubicBezTo>
                  <a:cubicBezTo>
                    <a:pt x="85" y="100"/>
                    <a:pt x="82" y="104"/>
                    <a:pt x="79" y="108"/>
                  </a:cubicBezTo>
                  <a:cubicBezTo>
                    <a:pt x="78" y="109"/>
                    <a:pt x="76" y="110"/>
                    <a:pt x="75" y="111"/>
                  </a:cubicBezTo>
                  <a:cubicBezTo>
                    <a:pt x="76" y="109"/>
                    <a:pt x="77" y="107"/>
                    <a:pt x="78" y="105"/>
                  </a:cubicBezTo>
                  <a:cubicBezTo>
                    <a:pt x="78" y="104"/>
                    <a:pt x="78" y="104"/>
                    <a:pt x="78" y="104"/>
                  </a:cubicBezTo>
                  <a:close/>
                  <a:moveTo>
                    <a:pt x="93" y="90"/>
                  </a:moveTo>
                  <a:cubicBezTo>
                    <a:pt x="97" y="87"/>
                    <a:pt x="100" y="84"/>
                    <a:pt x="103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99" y="86"/>
                    <a:pt x="93" y="93"/>
                    <a:pt x="87" y="99"/>
                  </a:cubicBezTo>
                  <a:cubicBezTo>
                    <a:pt x="87" y="100"/>
                    <a:pt x="86" y="101"/>
                    <a:pt x="85" y="102"/>
                  </a:cubicBezTo>
                  <a:cubicBezTo>
                    <a:pt x="88" y="98"/>
                    <a:pt x="90" y="94"/>
                    <a:pt x="93" y="90"/>
                  </a:cubicBezTo>
                  <a:close/>
                  <a:moveTo>
                    <a:pt x="101" y="79"/>
                  </a:moveTo>
                  <a:cubicBezTo>
                    <a:pt x="102" y="78"/>
                    <a:pt x="102" y="77"/>
                    <a:pt x="103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3" y="77"/>
                    <a:pt x="103" y="77"/>
                    <a:pt x="104" y="77"/>
                  </a:cubicBezTo>
                  <a:cubicBezTo>
                    <a:pt x="103" y="78"/>
                    <a:pt x="102" y="78"/>
                    <a:pt x="101" y="79"/>
                  </a:cubicBezTo>
                  <a:close/>
                  <a:moveTo>
                    <a:pt x="102" y="68"/>
                  </a:moveTo>
                  <a:cubicBezTo>
                    <a:pt x="103" y="67"/>
                    <a:pt x="103" y="65"/>
                    <a:pt x="104" y="64"/>
                  </a:cubicBezTo>
                  <a:cubicBezTo>
                    <a:pt x="108" y="61"/>
                    <a:pt x="112" y="57"/>
                    <a:pt x="116" y="54"/>
                  </a:cubicBezTo>
                  <a:cubicBezTo>
                    <a:pt x="116" y="54"/>
                    <a:pt x="116" y="55"/>
                    <a:pt x="116" y="55"/>
                  </a:cubicBezTo>
                  <a:cubicBezTo>
                    <a:pt x="116" y="55"/>
                    <a:pt x="115" y="55"/>
                    <a:pt x="115" y="55"/>
                  </a:cubicBezTo>
                  <a:cubicBezTo>
                    <a:pt x="111" y="59"/>
                    <a:pt x="106" y="63"/>
                    <a:pt x="102" y="68"/>
                  </a:cubicBezTo>
                  <a:close/>
                  <a:moveTo>
                    <a:pt x="106" y="60"/>
                  </a:moveTo>
                  <a:cubicBezTo>
                    <a:pt x="106" y="60"/>
                    <a:pt x="106" y="60"/>
                    <a:pt x="106" y="60"/>
                  </a:cubicBezTo>
                  <a:cubicBezTo>
                    <a:pt x="107" y="59"/>
                    <a:pt x="108" y="58"/>
                    <a:pt x="110" y="57"/>
                  </a:cubicBezTo>
                  <a:cubicBezTo>
                    <a:pt x="108" y="58"/>
                    <a:pt x="107" y="59"/>
                    <a:pt x="106" y="60"/>
                  </a:cubicBezTo>
                  <a:close/>
                  <a:moveTo>
                    <a:pt x="107" y="57"/>
                  </a:moveTo>
                  <a:cubicBezTo>
                    <a:pt x="107" y="57"/>
                    <a:pt x="107" y="56"/>
                    <a:pt x="108" y="56"/>
                  </a:cubicBezTo>
                  <a:cubicBezTo>
                    <a:pt x="108" y="56"/>
                    <a:pt x="108" y="56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4"/>
                    <a:pt x="110" y="54"/>
                    <a:pt x="112" y="54"/>
                  </a:cubicBezTo>
                  <a:cubicBezTo>
                    <a:pt x="110" y="55"/>
                    <a:pt x="109" y="56"/>
                    <a:pt x="107" y="57"/>
                  </a:cubicBezTo>
                  <a:close/>
                  <a:moveTo>
                    <a:pt x="101" y="53"/>
                  </a:moveTo>
                  <a:cubicBezTo>
                    <a:pt x="97" y="56"/>
                    <a:pt x="92" y="59"/>
                    <a:pt x="88" y="62"/>
                  </a:cubicBezTo>
                  <a:cubicBezTo>
                    <a:pt x="88" y="62"/>
                    <a:pt x="88" y="61"/>
                    <a:pt x="88" y="61"/>
                  </a:cubicBezTo>
                  <a:cubicBezTo>
                    <a:pt x="93" y="57"/>
                    <a:pt x="98" y="53"/>
                    <a:pt x="103" y="49"/>
                  </a:cubicBezTo>
                  <a:cubicBezTo>
                    <a:pt x="102" y="50"/>
                    <a:pt x="102" y="52"/>
                    <a:pt x="101" y="53"/>
                  </a:cubicBezTo>
                  <a:close/>
                  <a:moveTo>
                    <a:pt x="90" y="57"/>
                  </a:moveTo>
                  <a:cubicBezTo>
                    <a:pt x="90" y="57"/>
                    <a:pt x="90" y="56"/>
                    <a:pt x="90" y="56"/>
                  </a:cubicBezTo>
                  <a:cubicBezTo>
                    <a:pt x="94" y="52"/>
                    <a:pt x="99" y="49"/>
                    <a:pt x="104" y="46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99" y="50"/>
                    <a:pt x="95" y="53"/>
                    <a:pt x="90" y="57"/>
                  </a:cubicBezTo>
                  <a:close/>
                  <a:moveTo>
                    <a:pt x="76" y="54"/>
                  </a:moveTo>
                  <a:cubicBezTo>
                    <a:pt x="73" y="56"/>
                    <a:pt x="70" y="59"/>
                    <a:pt x="67" y="62"/>
                  </a:cubicBezTo>
                  <a:cubicBezTo>
                    <a:pt x="70" y="59"/>
                    <a:pt x="72" y="56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4"/>
                  </a:cubicBezTo>
                  <a:close/>
                  <a:moveTo>
                    <a:pt x="61" y="63"/>
                  </a:moveTo>
                  <a:cubicBezTo>
                    <a:pt x="60" y="63"/>
                    <a:pt x="59" y="64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62" y="60"/>
                    <a:pt x="66" y="56"/>
                    <a:pt x="69" y="52"/>
                  </a:cubicBezTo>
                  <a:cubicBezTo>
                    <a:pt x="72" y="50"/>
                    <a:pt x="74" y="48"/>
                    <a:pt x="77" y="46"/>
                  </a:cubicBezTo>
                  <a:cubicBezTo>
                    <a:pt x="72" y="52"/>
                    <a:pt x="66" y="58"/>
                    <a:pt x="61" y="63"/>
                  </a:cubicBezTo>
                  <a:close/>
                  <a:moveTo>
                    <a:pt x="61" y="57"/>
                  </a:moveTo>
                  <a:cubicBezTo>
                    <a:pt x="60" y="58"/>
                    <a:pt x="59" y="59"/>
                    <a:pt x="58" y="60"/>
                  </a:cubicBezTo>
                  <a:cubicBezTo>
                    <a:pt x="58" y="60"/>
                    <a:pt x="58" y="60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9" y="58"/>
                    <a:pt x="61" y="57"/>
                    <a:pt x="62" y="57"/>
                  </a:cubicBezTo>
                  <a:lnTo>
                    <a:pt x="61" y="57"/>
                  </a:lnTo>
                  <a:close/>
                  <a:moveTo>
                    <a:pt x="57" y="61"/>
                  </a:moveTo>
                  <a:cubicBezTo>
                    <a:pt x="55" y="63"/>
                    <a:pt x="53" y="64"/>
                    <a:pt x="51" y="66"/>
                  </a:cubicBezTo>
                  <a:cubicBezTo>
                    <a:pt x="53" y="64"/>
                    <a:pt x="55" y="62"/>
                    <a:pt x="56" y="61"/>
                  </a:cubicBezTo>
                  <a:cubicBezTo>
                    <a:pt x="56" y="61"/>
                    <a:pt x="56" y="61"/>
                    <a:pt x="57" y="61"/>
                  </a:cubicBezTo>
                  <a:close/>
                  <a:moveTo>
                    <a:pt x="53" y="66"/>
                  </a:moveTo>
                  <a:cubicBezTo>
                    <a:pt x="50" y="70"/>
                    <a:pt x="47" y="73"/>
                    <a:pt x="44" y="76"/>
                  </a:cubicBezTo>
                  <a:cubicBezTo>
                    <a:pt x="45" y="75"/>
                    <a:pt x="45" y="74"/>
                    <a:pt x="46" y="73"/>
                  </a:cubicBezTo>
                  <a:cubicBezTo>
                    <a:pt x="48" y="71"/>
                    <a:pt x="51" y="68"/>
                    <a:pt x="53" y="66"/>
                  </a:cubicBezTo>
                  <a:close/>
                  <a:moveTo>
                    <a:pt x="50" y="74"/>
                  </a:moveTo>
                  <a:cubicBezTo>
                    <a:pt x="53" y="73"/>
                    <a:pt x="55" y="71"/>
                    <a:pt x="57" y="69"/>
                  </a:cubicBezTo>
                  <a:cubicBezTo>
                    <a:pt x="57" y="70"/>
                    <a:pt x="56" y="71"/>
                    <a:pt x="56" y="72"/>
                  </a:cubicBezTo>
                  <a:cubicBezTo>
                    <a:pt x="51" y="76"/>
                    <a:pt x="46" y="81"/>
                    <a:pt x="41" y="85"/>
                  </a:cubicBezTo>
                  <a:cubicBezTo>
                    <a:pt x="41" y="85"/>
                    <a:pt x="41" y="84"/>
                    <a:pt x="41" y="84"/>
                  </a:cubicBezTo>
                  <a:cubicBezTo>
                    <a:pt x="44" y="80"/>
                    <a:pt x="47" y="77"/>
                    <a:pt x="50" y="74"/>
                  </a:cubicBezTo>
                  <a:close/>
                  <a:moveTo>
                    <a:pt x="56" y="74"/>
                  </a:moveTo>
                  <a:cubicBezTo>
                    <a:pt x="56" y="75"/>
                    <a:pt x="56" y="75"/>
                    <a:pt x="56" y="76"/>
                  </a:cubicBezTo>
                  <a:cubicBezTo>
                    <a:pt x="55" y="76"/>
                    <a:pt x="55" y="77"/>
                    <a:pt x="54" y="78"/>
                  </a:cubicBezTo>
                  <a:cubicBezTo>
                    <a:pt x="52" y="80"/>
                    <a:pt x="50" y="83"/>
                    <a:pt x="48" y="85"/>
                  </a:cubicBezTo>
                  <a:cubicBezTo>
                    <a:pt x="45" y="88"/>
                    <a:pt x="42" y="90"/>
                    <a:pt x="39" y="92"/>
                  </a:cubicBezTo>
                  <a:cubicBezTo>
                    <a:pt x="40" y="91"/>
                    <a:pt x="40" y="89"/>
                    <a:pt x="40" y="88"/>
                  </a:cubicBezTo>
                  <a:cubicBezTo>
                    <a:pt x="45" y="84"/>
                    <a:pt x="51" y="79"/>
                    <a:pt x="56" y="74"/>
                  </a:cubicBezTo>
                  <a:close/>
                  <a:moveTo>
                    <a:pt x="49" y="100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8" y="103"/>
                    <a:pt x="47" y="105"/>
                    <a:pt x="46" y="107"/>
                  </a:cubicBezTo>
                  <a:cubicBezTo>
                    <a:pt x="46" y="107"/>
                    <a:pt x="46" y="106"/>
                    <a:pt x="46" y="106"/>
                  </a:cubicBezTo>
                  <a:cubicBezTo>
                    <a:pt x="47" y="104"/>
                    <a:pt x="48" y="103"/>
                    <a:pt x="49" y="101"/>
                  </a:cubicBezTo>
                  <a:cubicBezTo>
                    <a:pt x="49" y="101"/>
                    <a:pt x="49" y="101"/>
                    <a:pt x="49" y="100"/>
                  </a:cubicBezTo>
                  <a:close/>
                  <a:moveTo>
                    <a:pt x="45" y="101"/>
                  </a:moveTo>
                  <a:cubicBezTo>
                    <a:pt x="45" y="102"/>
                    <a:pt x="45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6" y="100"/>
                    <a:pt x="47" y="99"/>
                  </a:cubicBezTo>
                  <a:cubicBezTo>
                    <a:pt x="46" y="100"/>
                    <a:pt x="46" y="101"/>
                    <a:pt x="45" y="101"/>
                  </a:cubicBezTo>
                  <a:close/>
                  <a:moveTo>
                    <a:pt x="46" y="112"/>
                  </a:moveTo>
                  <a:cubicBezTo>
                    <a:pt x="46" y="113"/>
                    <a:pt x="46" y="113"/>
                    <a:pt x="47" y="114"/>
                  </a:cubicBezTo>
                  <a:cubicBezTo>
                    <a:pt x="47" y="114"/>
                    <a:pt x="46" y="115"/>
                    <a:pt x="46" y="115"/>
                  </a:cubicBezTo>
                  <a:cubicBezTo>
                    <a:pt x="46" y="114"/>
                    <a:pt x="45" y="113"/>
                    <a:pt x="45" y="112"/>
                  </a:cubicBezTo>
                  <a:cubicBezTo>
                    <a:pt x="45" y="112"/>
                    <a:pt x="46" y="112"/>
                    <a:pt x="46" y="112"/>
                  </a:cubicBezTo>
                  <a:close/>
                  <a:moveTo>
                    <a:pt x="46" y="135"/>
                  </a:moveTo>
                  <a:cubicBezTo>
                    <a:pt x="46" y="136"/>
                    <a:pt x="46" y="137"/>
                    <a:pt x="47" y="138"/>
                  </a:cubicBezTo>
                  <a:cubicBezTo>
                    <a:pt x="47" y="139"/>
                    <a:pt x="48" y="140"/>
                    <a:pt x="48" y="141"/>
                  </a:cubicBezTo>
                  <a:cubicBezTo>
                    <a:pt x="47" y="143"/>
                    <a:pt x="47" y="144"/>
                    <a:pt x="46" y="145"/>
                  </a:cubicBezTo>
                  <a:cubicBezTo>
                    <a:pt x="45" y="143"/>
                    <a:pt x="45" y="140"/>
                    <a:pt x="44" y="138"/>
                  </a:cubicBezTo>
                  <a:cubicBezTo>
                    <a:pt x="45" y="137"/>
                    <a:pt x="45" y="136"/>
                    <a:pt x="46" y="135"/>
                  </a:cubicBezTo>
                  <a:close/>
                  <a:moveTo>
                    <a:pt x="50" y="146"/>
                  </a:moveTo>
                  <a:cubicBezTo>
                    <a:pt x="50" y="147"/>
                    <a:pt x="50" y="148"/>
                    <a:pt x="50" y="148"/>
                  </a:cubicBezTo>
                  <a:cubicBezTo>
                    <a:pt x="49" y="149"/>
                    <a:pt x="48" y="150"/>
                    <a:pt x="47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8" y="149"/>
                    <a:pt x="49" y="148"/>
                    <a:pt x="50" y="146"/>
                  </a:cubicBezTo>
                  <a:close/>
                  <a:moveTo>
                    <a:pt x="51" y="150"/>
                  </a:moveTo>
                  <a:cubicBezTo>
                    <a:pt x="51" y="150"/>
                    <a:pt x="51" y="151"/>
                    <a:pt x="51" y="151"/>
                  </a:cubicBezTo>
                  <a:cubicBezTo>
                    <a:pt x="50" y="152"/>
                    <a:pt x="49" y="154"/>
                    <a:pt x="49" y="155"/>
                  </a:cubicBezTo>
                  <a:cubicBezTo>
                    <a:pt x="48" y="154"/>
                    <a:pt x="48" y="153"/>
                    <a:pt x="48" y="152"/>
                  </a:cubicBezTo>
                  <a:cubicBezTo>
                    <a:pt x="49" y="151"/>
                    <a:pt x="50" y="151"/>
                    <a:pt x="51" y="150"/>
                  </a:cubicBezTo>
                  <a:close/>
                  <a:moveTo>
                    <a:pt x="50" y="157"/>
                  </a:moveTo>
                  <a:cubicBezTo>
                    <a:pt x="50" y="156"/>
                    <a:pt x="51" y="155"/>
                    <a:pt x="52" y="154"/>
                  </a:cubicBezTo>
                  <a:cubicBezTo>
                    <a:pt x="52" y="155"/>
                    <a:pt x="52" y="156"/>
                    <a:pt x="52" y="156"/>
                  </a:cubicBezTo>
                  <a:cubicBezTo>
                    <a:pt x="51" y="157"/>
                    <a:pt x="51" y="159"/>
                    <a:pt x="50" y="160"/>
                  </a:cubicBezTo>
                  <a:cubicBezTo>
                    <a:pt x="50" y="159"/>
                    <a:pt x="49" y="158"/>
                    <a:pt x="49" y="158"/>
                  </a:cubicBezTo>
                  <a:cubicBezTo>
                    <a:pt x="49" y="158"/>
                    <a:pt x="50" y="157"/>
                    <a:pt x="50" y="157"/>
                  </a:cubicBezTo>
                  <a:close/>
                  <a:moveTo>
                    <a:pt x="51" y="161"/>
                  </a:moveTo>
                  <a:cubicBezTo>
                    <a:pt x="52" y="161"/>
                    <a:pt x="52" y="160"/>
                    <a:pt x="53" y="159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1"/>
                    <a:pt x="52" y="162"/>
                    <a:pt x="52" y="163"/>
                  </a:cubicBezTo>
                  <a:cubicBezTo>
                    <a:pt x="52" y="163"/>
                    <a:pt x="52" y="163"/>
                    <a:pt x="51" y="163"/>
                  </a:cubicBezTo>
                  <a:cubicBezTo>
                    <a:pt x="51" y="163"/>
                    <a:pt x="51" y="162"/>
                    <a:pt x="50" y="161"/>
                  </a:cubicBezTo>
                  <a:cubicBezTo>
                    <a:pt x="51" y="162"/>
                    <a:pt x="51" y="161"/>
                    <a:pt x="51" y="161"/>
                  </a:cubicBezTo>
                  <a:close/>
                  <a:moveTo>
                    <a:pt x="53" y="165"/>
                  </a:moveTo>
                  <a:cubicBezTo>
                    <a:pt x="54" y="165"/>
                    <a:pt x="54" y="165"/>
                    <a:pt x="54" y="165"/>
                  </a:cubicBezTo>
                  <a:cubicBezTo>
                    <a:pt x="54" y="166"/>
                    <a:pt x="55" y="167"/>
                    <a:pt x="55" y="168"/>
                  </a:cubicBezTo>
                  <a:cubicBezTo>
                    <a:pt x="55" y="169"/>
                    <a:pt x="55" y="169"/>
                    <a:pt x="55" y="170"/>
                  </a:cubicBezTo>
                  <a:cubicBezTo>
                    <a:pt x="54" y="168"/>
                    <a:pt x="53" y="167"/>
                    <a:pt x="52" y="166"/>
                  </a:cubicBezTo>
                  <a:cubicBezTo>
                    <a:pt x="53" y="165"/>
                    <a:pt x="53" y="165"/>
                    <a:pt x="53" y="165"/>
                  </a:cubicBezTo>
                  <a:close/>
                  <a:moveTo>
                    <a:pt x="55" y="173"/>
                  </a:moveTo>
                  <a:cubicBezTo>
                    <a:pt x="55" y="173"/>
                    <a:pt x="54" y="174"/>
                    <a:pt x="54" y="174"/>
                  </a:cubicBezTo>
                  <a:cubicBezTo>
                    <a:pt x="54" y="172"/>
                    <a:pt x="53" y="171"/>
                    <a:pt x="53" y="169"/>
                  </a:cubicBezTo>
                  <a:cubicBezTo>
                    <a:pt x="53" y="170"/>
                    <a:pt x="54" y="172"/>
                    <a:pt x="55" y="173"/>
                  </a:cubicBezTo>
                  <a:close/>
                  <a:moveTo>
                    <a:pt x="56" y="175"/>
                  </a:moveTo>
                  <a:cubicBezTo>
                    <a:pt x="56" y="175"/>
                    <a:pt x="56" y="175"/>
                    <a:pt x="56" y="175"/>
                  </a:cubicBezTo>
                  <a:cubicBezTo>
                    <a:pt x="56" y="175"/>
                    <a:pt x="56" y="176"/>
                    <a:pt x="55" y="177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6" y="175"/>
                    <a:pt x="56" y="175"/>
                  </a:cubicBezTo>
                  <a:close/>
                  <a:moveTo>
                    <a:pt x="58" y="179"/>
                  </a:moveTo>
                  <a:cubicBezTo>
                    <a:pt x="58" y="180"/>
                    <a:pt x="58" y="181"/>
                    <a:pt x="58" y="182"/>
                  </a:cubicBezTo>
                  <a:cubicBezTo>
                    <a:pt x="58" y="181"/>
                    <a:pt x="57" y="181"/>
                    <a:pt x="57" y="180"/>
                  </a:cubicBezTo>
                  <a:cubicBezTo>
                    <a:pt x="56" y="180"/>
                    <a:pt x="56" y="180"/>
                    <a:pt x="56" y="179"/>
                  </a:cubicBezTo>
                  <a:cubicBezTo>
                    <a:pt x="57" y="179"/>
                    <a:pt x="57" y="179"/>
                    <a:pt x="58" y="179"/>
                  </a:cubicBezTo>
                  <a:close/>
                  <a:moveTo>
                    <a:pt x="59" y="184"/>
                  </a:moveTo>
                  <a:cubicBezTo>
                    <a:pt x="59" y="185"/>
                    <a:pt x="59" y="185"/>
                    <a:pt x="59" y="186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59" y="185"/>
                    <a:pt x="58" y="184"/>
                    <a:pt x="58" y="183"/>
                  </a:cubicBezTo>
                  <a:cubicBezTo>
                    <a:pt x="58" y="183"/>
                    <a:pt x="58" y="183"/>
                    <a:pt x="59" y="184"/>
                  </a:cubicBezTo>
                  <a:close/>
                  <a:moveTo>
                    <a:pt x="59" y="138"/>
                  </a:moveTo>
                  <a:cubicBezTo>
                    <a:pt x="58" y="137"/>
                    <a:pt x="58" y="136"/>
                    <a:pt x="58" y="135"/>
                  </a:cubicBezTo>
                  <a:cubicBezTo>
                    <a:pt x="58" y="135"/>
                    <a:pt x="59" y="134"/>
                    <a:pt x="59" y="133"/>
                  </a:cubicBezTo>
                  <a:cubicBezTo>
                    <a:pt x="59" y="134"/>
                    <a:pt x="59" y="136"/>
                    <a:pt x="59" y="137"/>
                  </a:cubicBezTo>
                  <a:cubicBezTo>
                    <a:pt x="59" y="137"/>
                    <a:pt x="59" y="137"/>
                    <a:pt x="59" y="138"/>
                  </a:cubicBezTo>
                  <a:close/>
                  <a:moveTo>
                    <a:pt x="58" y="120"/>
                  </a:moveTo>
                  <a:cubicBezTo>
                    <a:pt x="58" y="119"/>
                    <a:pt x="59" y="119"/>
                    <a:pt x="59" y="119"/>
                  </a:cubicBezTo>
                  <a:cubicBezTo>
                    <a:pt x="59" y="120"/>
                    <a:pt x="59" y="121"/>
                    <a:pt x="59" y="123"/>
                  </a:cubicBezTo>
                  <a:cubicBezTo>
                    <a:pt x="59" y="122"/>
                    <a:pt x="58" y="121"/>
                    <a:pt x="58" y="120"/>
                  </a:cubicBezTo>
                  <a:close/>
                  <a:moveTo>
                    <a:pt x="59" y="92"/>
                  </a:moveTo>
                  <a:cubicBezTo>
                    <a:pt x="59" y="93"/>
                    <a:pt x="59" y="93"/>
                    <a:pt x="59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7" y="95"/>
                    <a:pt x="57" y="95"/>
                    <a:pt x="56" y="94"/>
                  </a:cubicBezTo>
                  <a:cubicBezTo>
                    <a:pt x="59" y="91"/>
                    <a:pt x="62" y="89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8"/>
                  </a:cubicBezTo>
                  <a:cubicBezTo>
                    <a:pt x="64" y="89"/>
                    <a:pt x="63" y="90"/>
                    <a:pt x="62" y="90"/>
                  </a:cubicBezTo>
                  <a:cubicBezTo>
                    <a:pt x="62" y="90"/>
                    <a:pt x="61" y="90"/>
                    <a:pt x="61" y="91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1"/>
                    <a:pt x="59" y="91"/>
                    <a:pt x="59" y="92"/>
                  </a:cubicBezTo>
                  <a:close/>
                  <a:moveTo>
                    <a:pt x="61" y="125"/>
                  </a:moveTo>
                  <a:cubicBezTo>
                    <a:pt x="62" y="125"/>
                    <a:pt x="62" y="126"/>
                    <a:pt x="62" y="126"/>
                  </a:cubicBezTo>
                  <a:cubicBezTo>
                    <a:pt x="61" y="126"/>
                    <a:pt x="61" y="126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5"/>
                    <a:pt x="61" y="125"/>
                  </a:cubicBezTo>
                  <a:close/>
                  <a:moveTo>
                    <a:pt x="62" y="173"/>
                  </a:moveTo>
                  <a:cubicBezTo>
                    <a:pt x="62" y="174"/>
                    <a:pt x="61" y="174"/>
                    <a:pt x="61" y="174"/>
                  </a:cubicBezTo>
                  <a:cubicBezTo>
                    <a:pt x="61" y="173"/>
                    <a:pt x="61" y="172"/>
                    <a:pt x="61" y="171"/>
                  </a:cubicBezTo>
                  <a:cubicBezTo>
                    <a:pt x="61" y="172"/>
                    <a:pt x="62" y="173"/>
                    <a:pt x="62" y="173"/>
                  </a:cubicBezTo>
                  <a:close/>
                  <a:moveTo>
                    <a:pt x="61" y="179"/>
                  </a:moveTo>
                  <a:cubicBezTo>
                    <a:pt x="61" y="178"/>
                    <a:pt x="61" y="178"/>
                    <a:pt x="61" y="177"/>
                  </a:cubicBezTo>
                  <a:cubicBezTo>
                    <a:pt x="62" y="177"/>
                    <a:pt x="62" y="177"/>
                    <a:pt x="63" y="176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3" y="177"/>
                    <a:pt x="64" y="178"/>
                    <a:pt x="64" y="178"/>
                  </a:cubicBezTo>
                  <a:cubicBezTo>
                    <a:pt x="64" y="179"/>
                    <a:pt x="64" y="180"/>
                    <a:pt x="65" y="181"/>
                  </a:cubicBezTo>
                  <a:cubicBezTo>
                    <a:pt x="65" y="181"/>
                    <a:pt x="66" y="181"/>
                    <a:pt x="66" y="181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66" y="182"/>
                    <a:pt x="66" y="182"/>
                    <a:pt x="65" y="183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4" y="184"/>
                    <a:pt x="63" y="185"/>
                    <a:pt x="63" y="186"/>
                  </a:cubicBezTo>
                  <a:cubicBezTo>
                    <a:pt x="62" y="186"/>
                    <a:pt x="62" y="185"/>
                    <a:pt x="61" y="185"/>
                  </a:cubicBezTo>
                  <a:cubicBezTo>
                    <a:pt x="61" y="183"/>
                    <a:pt x="61" y="181"/>
                    <a:pt x="61" y="179"/>
                  </a:cubicBezTo>
                  <a:cubicBezTo>
                    <a:pt x="61" y="179"/>
                    <a:pt x="61" y="179"/>
                    <a:pt x="61" y="179"/>
                  </a:cubicBezTo>
                  <a:close/>
                  <a:moveTo>
                    <a:pt x="62" y="189"/>
                  </a:moveTo>
                  <a:cubicBezTo>
                    <a:pt x="63" y="190"/>
                    <a:pt x="63" y="190"/>
                    <a:pt x="64" y="191"/>
                  </a:cubicBezTo>
                  <a:cubicBezTo>
                    <a:pt x="63" y="191"/>
                    <a:pt x="63" y="191"/>
                    <a:pt x="62" y="191"/>
                  </a:cubicBezTo>
                  <a:cubicBezTo>
                    <a:pt x="62" y="191"/>
                    <a:pt x="62" y="191"/>
                    <a:pt x="61" y="190"/>
                  </a:cubicBezTo>
                  <a:cubicBezTo>
                    <a:pt x="62" y="190"/>
                    <a:pt x="62" y="190"/>
                    <a:pt x="62" y="189"/>
                  </a:cubicBezTo>
                  <a:close/>
                  <a:moveTo>
                    <a:pt x="64" y="187"/>
                  </a:moveTo>
                  <a:cubicBezTo>
                    <a:pt x="65" y="186"/>
                    <a:pt x="65" y="185"/>
                    <a:pt x="66" y="184"/>
                  </a:cubicBezTo>
                  <a:cubicBezTo>
                    <a:pt x="67" y="185"/>
                    <a:pt x="68" y="186"/>
                    <a:pt x="70" y="187"/>
                  </a:cubicBezTo>
                  <a:cubicBezTo>
                    <a:pt x="68" y="188"/>
                    <a:pt x="67" y="189"/>
                    <a:pt x="66" y="189"/>
                  </a:cubicBezTo>
                  <a:cubicBezTo>
                    <a:pt x="65" y="189"/>
                    <a:pt x="64" y="188"/>
                    <a:pt x="64" y="187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8" y="182"/>
                  </a:cubicBezTo>
                  <a:cubicBezTo>
                    <a:pt x="68" y="183"/>
                    <a:pt x="69" y="184"/>
                    <a:pt x="69" y="184"/>
                  </a:cubicBezTo>
                  <a:cubicBezTo>
                    <a:pt x="68" y="184"/>
                    <a:pt x="68" y="183"/>
                    <a:pt x="67" y="183"/>
                  </a:cubicBezTo>
                  <a:close/>
                  <a:moveTo>
                    <a:pt x="70" y="178"/>
                  </a:move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68" y="178"/>
                    <a:pt x="68" y="178"/>
                  </a:cubicBezTo>
                  <a:cubicBezTo>
                    <a:pt x="68" y="177"/>
                    <a:pt x="68" y="176"/>
                    <a:pt x="68" y="175"/>
                  </a:cubicBezTo>
                  <a:cubicBezTo>
                    <a:pt x="69" y="176"/>
                    <a:pt x="69" y="177"/>
                    <a:pt x="70" y="178"/>
                  </a:cubicBezTo>
                  <a:close/>
                  <a:moveTo>
                    <a:pt x="69" y="174"/>
                  </a:moveTo>
                  <a:cubicBezTo>
                    <a:pt x="70" y="174"/>
                    <a:pt x="70" y="174"/>
                    <a:pt x="71" y="173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1" y="174"/>
                    <a:pt x="70" y="175"/>
                    <a:pt x="70" y="175"/>
                  </a:cubicBezTo>
                  <a:cubicBezTo>
                    <a:pt x="70" y="175"/>
                    <a:pt x="70" y="174"/>
                    <a:pt x="69" y="174"/>
                  </a:cubicBezTo>
                  <a:close/>
                  <a:moveTo>
                    <a:pt x="70" y="149"/>
                  </a:moveTo>
                  <a:cubicBezTo>
                    <a:pt x="69" y="149"/>
                    <a:pt x="69" y="148"/>
                    <a:pt x="69" y="148"/>
                  </a:cubicBezTo>
                  <a:cubicBezTo>
                    <a:pt x="69" y="148"/>
                    <a:pt x="69" y="147"/>
                    <a:pt x="69" y="147"/>
                  </a:cubicBezTo>
                  <a:cubicBezTo>
                    <a:pt x="70" y="146"/>
                    <a:pt x="71" y="145"/>
                    <a:pt x="71" y="144"/>
                  </a:cubicBezTo>
                  <a:cubicBezTo>
                    <a:pt x="72" y="145"/>
                    <a:pt x="72" y="145"/>
                    <a:pt x="72" y="146"/>
                  </a:cubicBezTo>
                  <a:cubicBezTo>
                    <a:pt x="71" y="147"/>
                    <a:pt x="70" y="148"/>
                    <a:pt x="70" y="149"/>
                  </a:cubicBezTo>
                  <a:close/>
                  <a:moveTo>
                    <a:pt x="69" y="109"/>
                  </a:moveTo>
                  <a:cubicBezTo>
                    <a:pt x="69" y="109"/>
                    <a:pt x="69" y="108"/>
                    <a:pt x="69" y="107"/>
                  </a:cubicBezTo>
                  <a:cubicBezTo>
                    <a:pt x="69" y="106"/>
                    <a:pt x="70" y="106"/>
                    <a:pt x="71" y="105"/>
                  </a:cubicBezTo>
                  <a:cubicBezTo>
                    <a:pt x="71" y="106"/>
                    <a:pt x="71" y="106"/>
                    <a:pt x="71" y="107"/>
                  </a:cubicBezTo>
                  <a:cubicBezTo>
                    <a:pt x="71" y="108"/>
                    <a:pt x="70" y="109"/>
                    <a:pt x="69" y="109"/>
                  </a:cubicBezTo>
                  <a:close/>
                  <a:moveTo>
                    <a:pt x="71" y="98"/>
                  </a:moveTo>
                  <a:cubicBezTo>
                    <a:pt x="72" y="97"/>
                    <a:pt x="73" y="96"/>
                    <a:pt x="74" y="95"/>
                  </a:cubicBezTo>
                  <a:cubicBezTo>
                    <a:pt x="74" y="95"/>
                    <a:pt x="73" y="96"/>
                    <a:pt x="73" y="97"/>
                  </a:cubicBezTo>
                  <a:cubicBezTo>
                    <a:pt x="73" y="97"/>
                    <a:pt x="73" y="97"/>
                    <a:pt x="72" y="97"/>
                  </a:cubicBezTo>
                  <a:cubicBezTo>
                    <a:pt x="72" y="97"/>
                    <a:pt x="71" y="98"/>
                    <a:pt x="71" y="98"/>
                  </a:cubicBezTo>
                  <a:close/>
                  <a:moveTo>
                    <a:pt x="75" y="101"/>
                  </a:moveTo>
                  <a:cubicBezTo>
                    <a:pt x="75" y="102"/>
                    <a:pt x="74" y="104"/>
                    <a:pt x="74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3" y="105"/>
                    <a:pt x="72" y="104"/>
                    <a:pt x="72" y="104"/>
                  </a:cubicBezTo>
                  <a:cubicBezTo>
                    <a:pt x="73" y="103"/>
                    <a:pt x="74" y="102"/>
                    <a:pt x="75" y="101"/>
                  </a:cubicBezTo>
                  <a:close/>
                  <a:moveTo>
                    <a:pt x="75" y="119"/>
                  </a:moveTo>
                  <a:cubicBezTo>
                    <a:pt x="75" y="119"/>
                    <a:pt x="75" y="119"/>
                    <a:pt x="75" y="119"/>
                  </a:cubicBezTo>
                  <a:cubicBezTo>
                    <a:pt x="74" y="120"/>
                    <a:pt x="74" y="120"/>
                    <a:pt x="73" y="121"/>
                  </a:cubicBezTo>
                  <a:cubicBezTo>
                    <a:pt x="74" y="120"/>
                    <a:pt x="74" y="120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lose/>
                  <a:moveTo>
                    <a:pt x="76" y="122"/>
                  </a:moveTo>
                  <a:cubicBezTo>
                    <a:pt x="75" y="123"/>
                    <a:pt x="75" y="123"/>
                    <a:pt x="74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4" y="124"/>
                    <a:pt x="74" y="123"/>
                    <a:pt x="74" y="123"/>
                  </a:cubicBezTo>
                  <a:cubicBezTo>
                    <a:pt x="74" y="123"/>
                    <a:pt x="75" y="122"/>
                    <a:pt x="76" y="122"/>
                  </a:cubicBezTo>
                  <a:close/>
                  <a:moveTo>
                    <a:pt x="76" y="124"/>
                  </a:moveTo>
                  <a:cubicBezTo>
                    <a:pt x="76" y="124"/>
                    <a:pt x="76" y="125"/>
                    <a:pt x="77" y="125"/>
                  </a:cubicBezTo>
                  <a:cubicBezTo>
                    <a:pt x="76" y="125"/>
                    <a:pt x="76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6" y="125"/>
                    <a:pt x="76" y="125"/>
                    <a:pt x="76" y="124"/>
                  </a:cubicBezTo>
                  <a:close/>
                  <a:moveTo>
                    <a:pt x="76" y="117"/>
                  </a:moveTo>
                  <a:cubicBezTo>
                    <a:pt x="76" y="117"/>
                    <a:pt x="76" y="117"/>
                    <a:pt x="76" y="117"/>
                  </a:cubicBezTo>
                  <a:cubicBezTo>
                    <a:pt x="79" y="114"/>
                    <a:pt x="82" y="111"/>
                    <a:pt x="86" y="109"/>
                  </a:cubicBezTo>
                  <a:cubicBezTo>
                    <a:pt x="83" y="112"/>
                    <a:pt x="81" y="115"/>
                    <a:pt x="79" y="118"/>
                  </a:cubicBezTo>
                  <a:cubicBezTo>
                    <a:pt x="78" y="118"/>
                    <a:pt x="77" y="118"/>
                    <a:pt x="77" y="119"/>
                  </a:cubicBezTo>
                  <a:cubicBezTo>
                    <a:pt x="76" y="118"/>
                    <a:pt x="76" y="118"/>
                    <a:pt x="76" y="117"/>
                  </a:cubicBezTo>
                  <a:close/>
                  <a:moveTo>
                    <a:pt x="79" y="120"/>
                  </a:moveTo>
                  <a:cubicBezTo>
                    <a:pt x="80" y="119"/>
                    <a:pt x="81" y="119"/>
                    <a:pt x="81" y="119"/>
                  </a:cubicBezTo>
                  <a:cubicBezTo>
                    <a:pt x="80" y="120"/>
                    <a:pt x="79" y="122"/>
                    <a:pt x="78" y="123"/>
                  </a:cubicBezTo>
                  <a:cubicBezTo>
                    <a:pt x="78" y="123"/>
                    <a:pt x="78" y="123"/>
                    <a:pt x="78" y="122"/>
                  </a:cubicBezTo>
                  <a:cubicBezTo>
                    <a:pt x="78" y="122"/>
                    <a:pt x="79" y="121"/>
                    <a:pt x="79" y="120"/>
                  </a:cubicBezTo>
                  <a:close/>
                  <a:moveTo>
                    <a:pt x="92" y="118"/>
                  </a:moveTo>
                  <a:cubicBezTo>
                    <a:pt x="91" y="119"/>
                    <a:pt x="90" y="120"/>
                    <a:pt x="90" y="120"/>
                  </a:cubicBezTo>
                  <a:cubicBezTo>
                    <a:pt x="87" y="124"/>
                    <a:pt x="85" y="127"/>
                    <a:pt x="83" y="130"/>
                  </a:cubicBezTo>
                  <a:cubicBezTo>
                    <a:pt x="83" y="130"/>
                    <a:pt x="83" y="130"/>
                    <a:pt x="83" y="130"/>
                  </a:cubicBezTo>
                  <a:cubicBezTo>
                    <a:pt x="82" y="130"/>
                    <a:pt x="81" y="129"/>
                    <a:pt x="80" y="129"/>
                  </a:cubicBezTo>
                  <a:cubicBezTo>
                    <a:pt x="84" y="125"/>
                    <a:pt x="88" y="122"/>
                    <a:pt x="92" y="118"/>
                  </a:cubicBezTo>
                  <a:close/>
                  <a:moveTo>
                    <a:pt x="81" y="131"/>
                  </a:moveTo>
                  <a:cubicBezTo>
                    <a:pt x="81" y="132"/>
                    <a:pt x="81" y="132"/>
                    <a:pt x="80" y="132"/>
                  </a:cubicBezTo>
                  <a:cubicBezTo>
                    <a:pt x="80" y="132"/>
                    <a:pt x="80" y="131"/>
                    <a:pt x="80" y="131"/>
                  </a:cubicBezTo>
                  <a:cubicBezTo>
                    <a:pt x="81" y="131"/>
                    <a:pt x="81" y="131"/>
                    <a:pt x="81" y="131"/>
                  </a:cubicBezTo>
                  <a:close/>
                  <a:moveTo>
                    <a:pt x="83" y="133"/>
                  </a:moveTo>
                  <a:cubicBezTo>
                    <a:pt x="84" y="133"/>
                    <a:pt x="84" y="133"/>
                    <a:pt x="84" y="133"/>
                  </a:cubicBezTo>
                  <a:cubicBezTo>
                    <a:pt x="85" y="133"/>
                    <a:pt x="85" y="133"/>
                    <a:pt x="86" y="133"/>
                  </a:cubicBezTo>
                  <a:cubicBezTo>
                    <a:pt x="85" y="135"/>
                    <a:pt x="84" y="136"/>
                    <a:pt x="84" y="137"/>
                  </a:cubicBezTo>
                  <a:cubicBezTo>
                    <a:pt x="83" y="138"/>
                    <a:pt x="82" y="138"/>
                    <a:pt x="82" y="139"/>
                  </a:cubicBezTo>
                  <a:cubicBezTo>
                    <a:pt x="82" y="138"/>
                    <a:pt x="82" y="137"/>
                    <a:pt x="81" y="136"/>
                  </a:cubicBezTo>
                  <a:cubicBezTo>
                    <a:pt x="82" y="135"/>
                    <a:pt x="83" y="134"/>
                    <a:pt x="83" y="133"/>
                  </a:cubicBezTo>
                  <a:close/>
                  <a:moveTo>
                    <a:pt x="90" y="135"/>
                  </a:moveTo>
                  <a:cubicBezTo>
                    <a:pt x="90" y="135"/>
                    <a:pt x="90" y="135"/>
                    <a:pt x="90" y="135"/>
                  </a:cubicBezTo>
                  <a:cubicBezTo>
                    <a:pt x="88" y="136"/>
                    <a:pt x="87" y="138"/>
                    <a:pt x="85" y="140"/>
                  </a:cubicBezTo>
                  <a:cubicBezTo>
                    <a:pt x="86" y="138"/>
                    <a:pt x="88" y="136"/>
                    <a:pt x="90" y="135"/>
                  </a:cubicBezTo>
                  <a:close/>
                  <a:moveTo>
                    <a:pt x="92" y="135"/>
                  </a:moveTo>
                  <a:cubicBezTo>
                    <a:pt x="92" y="136"/>
                    <a:pt x="93" y="136"/>
                    <a:pt x="93" y="136"/>
                  </a:cubicBezTo>
                  <a:cubicBezTo>
                    <a:pt x="93" y="136"/>
                    <a:pt x="93" y="137"/>
                    <a:pt x="93" y="137"/>
                  </a:cubicBezTo>
                  <a:cubicBezTo>
                    <a:pt x="91" y="138"/>
                    <a:pt x="88" y="140"/>
                    <a:pt x="86" y="141"/>
                  </a:cubicBezTo>
                  <a:cubicBezTo>
                    <a:pt x="88" y="139"/>
                    <a:pt x="90" y="137"/>
                    <a:pt x="92" y="135"/>
                  </a:cubicBezTo>
                  <a:close/>
                  <a:moveTo>
                    <a:pt x="89" y="145"/>
                  </a:moveTo>
                  <a:cubicBezTo>
                    <a:pt x="92" y="143"/>
                    <a:pt x="94" y="141"/>
                    <a:pt x="96" y="139"/>
                  </a:cubicBezTo>
                  <a:cubicBezTo>
                    <a:pt x="96" y="139"/>
                    <a:pt x="96" y="139"/>
                    <a:pt x="97" y="139"/>
                  </a:cubicBezTo>
                  <a:cubicBezTo>
                    <a:pt x="94" y="142"/>
                    <a:pt x="91" y="145"/>
                    <a:pt x="89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8" y="147"/>
                    <a:pt x="89" y="146"/>
                    <a:pt x="89" y="145"/>
                  </a:cubicBezTo>
                  <a:close/>
                  <a:moveTo>
                    <a:pt x="99" y="141"/>
                  </a:moveTo>
                  <a:cubicBezTo>
                    <a:pt x="98" y="142"/>
                    <a:pt x="97" y="144"/>
                    <a:pt x="95" y="145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6" y="144"/>
                    <a:pt x="98" y="142"/>
                    <a:pt x="99" y="141"/>
                  </a:cubicBezTo>
                  <a:close/>
                  <a:moveTo>
                    <a:pt x="102" y="143"/>
                  </a:moveTo>
                  <a:cubicBezTo>
                    <a:pt x="103" y="142"/>
                    <a:pt x="104" y="142"/>
                    <a:pt x="106" y="141"/>
                  </a:cubicBezTo>
                  <a:cubicBezTo>
                    <a:pt x="101" y="145"/>
                    <a:pt x="97" y="149"/>
                    <a:pt x="92" y="154"/>
                  </a:cubicBezTo>
                  <a:cubicBezTo>
                    <a:pt x="91" y="155"/>
                    <a:pt x="90" y="155"/>
                    <a:pt x="88" y="156"/>
                  </a:cubicBezTo>
                  <a:cubicBezTo>
                    <a:pt x="89" y="156"/>
                    <a:pt x="89" y="155"/>
                    <a:pt x="89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4" y="151"/>
                    <a:pt x="98" y="147"/>
                    <a:pt x="102" y="143"/>
                  </a:cubicBezTo>
                  <a:close/>
                  <a:moveTo>
                    <a:pt x="105" y="148"/>
                  </a:moveTo>
                  <a:cubicBezTo>
                    <a:pt x="105" y="148"/>
                    <a:pt x="105" y="148"/>
                    <a:pt x="105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2" y="150"/>
                    <a:pt x="100" y="151"/>
                    <a:pt x="98" y="152"/>
                  </a:cubicBezTo>
                  <a:cubicBezTo>
                    <a:pt x="101" y="151"/>
                    <a:pt x="103" y="149"/>
                    <a:pt x="105" y="148"/>
                  </a:cubicBezTo>
                  <a:close/>
                  <a:moveTo>
                    <a:pt x="105" y="151"/>
                  </a:moveTo>
                  <a:cubicBezTo>
                    <a:pt x="105" y="150"/>
                    <a:pt x="106" y="150"/>
                    <a:pt x="107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8"/>
                    <a:pt x="110" y="148"/>
                  </a:cubicBezTo>
                  <a:cubicBezTo>
                    <a:pt x="110" y="148"/>
                    <a:pt x="110" y="148"/>
                    <a:pt x="111" y="147"/>
                  </a:cubicBezTo>
                  <a:cubicBezTo>
                    <a:pt x="110" y="148"/>
                    <a:pt x="110" y="148"/>
                    <a:pt x="109" y="149"/>
                  </a:cubicBezTo>
                  <a:cubicBezTo>
                    <a:pt x="107" y="150"/>
                    <a:pt x="105" y="151"/>
                    <a:pt x="103" y="153"/>
                  </a:cubicBezTo>
                  <a:cubicBezTo>
                    <a:pt x="103" y="152"/>
                    <a:pt x="104" y="151"/>
                    <a:pt x="105" y="151"/>
                  </a:cubicBezTo>
                  <a:close/>
                  <a:moveTo>
                    <a:pt x="117" y="152"/>
                  </a:moveTo>
                  <a:cubicBezTo>
                    <a:pt x="118" y="151"/>
                    <a:pt x="119" y="151"/>
                    <a:pt x="120" y="150"/>
                  </a:cubicBezTo>
                  <a:cubicBezTo>
                    <a:pt x="119" y="151"/>
                    <a:pt x="118" y="153"/>
                    <a:pt x="117" y="154"/>
                  </a:cubicBezTo>
                  <a:cubicBezTo>
                    <a:pt x="117" y="154"/>
                    <a:pt x="117" y="154"/>
                    <a:pt x="117" y="155"/>
                  </a:cubicBezTo>
                  <a:cubicBezTo>
                    <a:pt x="113" y="157"/>
                    <a:pt x="110" y="159"/>
                    <a:pt x="106" y="161"/>
                  </a:cubicBezTo>
                  <a:cubicBezTo>
                    <a:pt x="110" y="158"/>
                    <a:pt x="114" y="155"/>
                    <a:pt x="117" y="152"/>
                  </a:cubicBezTo>
                  <a:close/>
                  <a:moveTo>
                    <a:pt x="113" y="161"/>
                  </a:moveTo>
                  <a:cubicBezTo>
                    <a:pt x="115" y="159"/>
                    <a:pt x="118" y="158"/>
                    <a:pt x="120" y="156"/>
                  </a:cubicBezTo>
                  <a:cubicBezTo>
                    <a:pt x="120" y="157"/>
                    <a:pt x="119" y="158"/>
                    <a:pt x="118" y="159"/>
                  </a:cubicBezTo>
                  <a:cubicBezTo>
                    <a:pt x="118" y="159"/>
                    <a:pt x="117" y="159"/>
                    <a:pt x="117" y="160"/>
                  </a:cubicBezTo>
                  <a:cubicBezTo>
                    <a:pt x="115" y="160"/>
                    <a:pt x="113" y="161"/>
                    <a:pt x="111" y="162"/>
                  </a:cubicBezTo>
                  <a:cubicBezTo>
                    <a:pt x="112" y="162"/>
                    <a:pt x="112" y="161"/>
                    <a:pt x="113" y="161"/>
                  </a:cubicBezTo>
                  <a:close/>
                  <a:moveTo>
                    <a:pt x="122" y="160"/>
                  </a:moveTo>
                  <a:cubicBezTo>
                    <a:pt x="124" y="159"/>
                    <a:pt x="126" y="158"/>
                    <a:pt x="127" y="157"/>
                  </a:cubicBezTo>
                  <a:cubicBezTo>
                    <a:pt x="127" y="158"/>
                    <a:pt x="126" y="158"/>
                    <a:pt x="125" y="159"/>
                  </a:cubicBezTo>
                  <a:cubicBezTo>
                    <a:pt x="124" y="160"/>
                    <a:pt x="122" y="160"/>
                    <a:pt x="120" y="161"/>
                  </a:cubicBezTo>
                  <a:cubicBezTo>
                    <a:pt x="120" y="161"/>
                    <a:pt x="119" y="162"/>
                    <a:pt x="119" y="162"/>
                  </a:cubicBezTo>
                  <a:cubicBezTo>
                    <a:pt x="120" y="161"/>
                    <a:pt x="121" y="160"/>
                    <a:pt x="122" y="160"/>
                  </a:cubicBezTo>
                  <a:close/>
                  <a:moveTo>
                    <a:pt x="128" y="160"/>
                  </a:moveTo>
                  <a:cubicBezTo>
                    <a:pt x="127" y="160"/>
                    <a:pt x="127" y="161"/>
                    <a:pt x="126" y="161"/>
                  </a:cubicBezTo>
                  <a:cubicBezTo>
                    <a:pt x="126" y="161"/>
                    <a:pt x="126" y="161"/>
                    <a:pt x="126" y="161"/>
                  </a:cubicBezTo>
                  <a:cubicBezTo>
                    <a:pt x="127" y="160"/>
                    <a:pt x="127" y="160"/>
                    <a:pt x="128" y="160"/>
                  </a:cubicBezTo>
                  <a:close/>
                  <a:moveTo>
                    <a:pt x="122" y="164"/>
                  </a:moveTo>
                  <a:cubicBezTo>
                    <a:pt x="121" y="165"/>
                    <a:pt x="120" y="166"/>
                    <a:pt x="119" y="167"/>
                  </a:cubicBezTo>
                  <a:cubicBezTo>
                    <a:pt x="118" y="167"/>
                    <a:pt x="118" y="167"/>
                    <a:pt x="118" y="168"/>
                  </a:cubicBezTo>
                  <a:cubicBezTo>
                    <a:pt x="119" y="166"/>
                    <a:pt x="120" y="165"/>
                    <a:pt x="122" y="164"/>
                  </a:cubicBezTo>
                  <a:close/>
                  <a:moveTo>
                    <a:pt x="129" y="164"/>
                  </a:moveTo>
                  <a:cubicBezTo>
                    <a:pt x="129" y="164"/>
                    <a:pt x="129" y="164"/>
                    <a:pt x="130" y="165"/>
                  </a:cubicBezTo>
                  <a:cubicBezTo>
                    <a:pt x="125" y="168"/>
                    <a:pt x="121" y="172"/>
                    <a:pt x="117" y="176"/>
                  </a:cubicBezTo>
                  <a:cubicBezTo>
                    <a:pt x="115" y="177"/>
                    <a:pt x="113" y="178"/>
                    <a:pt x="111" y="179"/>
                  </a:cubicBezTo>
                  <a:cubicBezTo>
                    <a:pt x="117" y="174"/>
                    <a:pt x="123" y="169"/>
                    <a:pt x="129" y="164"/>
                  </a:cubicBezTo>
                  <a:close/>
                  <a:moveTo>
                    <a:pt x="108" y="177"/>
                  </a:moveTo>
                  <a:cubicBezTo>
                    <a:pt x="108" y="176"/>
                    <a:pt x="109" y="175"/>
                    <a:pt x="110" y="174"/>
                  </a:cubicBezTo>
                  <a:cubicBezTo>
                    <a:pt x="111" y="174"/>
                    <a:pt x="111" y="174"/>
                    <a:pt x="111" y="173"/>
                  </a:cubicBezTo>
                  <a:cubicBezTo>
                    <a:pt x="110" y="175"/>
                    <a:pt x="109" y="176"/>
                    <a:pt x="108" y="177"/>
                  </a:cubicBezTo>
                  <a:close/>
                  <a:moveTo>
                    <a:pt x="108" y="193"/>
                  </a:moveTo>
                  <a:cubicBezTo>
                    <a:pt x="110" y="191"/>
                    <a:pt x="113" y="189"/>
                    <a:pt x="115" y="187"/>
                  </a:cubicBezTo>
                  <a:cubicBezTo>
                    <a:pt x="120" y="182"/>
                    <a:pt x="125" y="178"/>
                    <a:pt x="131" y="173"/>
                  </a:cubicBezTo>
                  <a:cubicBezTo>
                    <a:pt x="130" y="174"/>
                    <a:pt x="130" y="174"/>
                    <a:pt x="130" y="175"/>
                  </a:cubicBezTo>
                  <a:cubicBezTo>
                    <a:pt x="130" y="175"/>
                    <a:pt x="130" y="175"/>
                    <a:pt x="130" y="176"/>
                  </a:cubicBezTo>
                  <a:cubicBezTo>
                    <a:pt x="126" y="179"/>
                    <a:pt x="123" y="182"/>
                    <a:pt x="120" y="186"/>
                  </a:cubicBezTo>
                  <a:cubicBezTo>
                    <a:pt x="116" y="188"/>
                    <a:pt x="112" y="191"/>
                    <a:pt x="108" y="193"/>
                  </a:cubicBezTo>
                  <a:close/>
                  <a:moveTo>
                    <a:pt x="110" y="195"/>
                  </a:moveTo>
                  <a:cubicBezTo>
                    <a:pt x="109" y="196"/>
                    <a:pt x="108" y="196"/>
                    <a:pt x="108" y="197"/>
                  </a:cubicBezTo>
                  <a:cubicBezTo>
                    <a:pt x="108" y="196"/>
                    <a:pt x="108" y="196"/>
                    <a:pt x="107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9" y="195"/>
                    <a:pt x="109" y="195"/>
                    <a:pt x="110" y="195"/>
                  </a:cubicBezTo>
                  <a:close/>
                  <a:moveTo>
                    <a:pt x="125" y="183"/>
                  </a:moveTo>
                  <a:cubicBezTo>
                    <a:pt x="128" y="180"/>
                    <a:pt x="130" y="177"/>
                    <a:pt x="133" y="174"/>
                  </a:cubicBezTo>
                  <a:cubicBezTo>
                    <a:pt x="136" y="172"/>
                    <a:pt x="139" y="169"/>
                    <a:pt x="142" y="167"/>
                  </a:cubicBezTo>
                  <a:cubicBezTo>
                    <a:pt x="143" y="166"/>
                    <a:pt x="145" y="165"/>
                    <a:pt x="146" y="165"/>
                  </a:cubicBezTo>
                  <a:cubicBezTo>
                    <a:pt x="144" y="168"/>
                    <a:pt x="141" y="171"/>
                    <a:pt x="139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8" y="175"/>
                    <a:pt x="137" y="176"/>
                    <a:pt x="136" y="177"/>
                  </a:cubicBezTo>
                  <a:cubicBezTo>
                    <a:pt x="134" y="178"/>
                    <a:pt x="133" y="178"/>
                    <a:pt x="131" y="179"/>
                  </a:cubicBezTo>
                  <a:cubicBezTo>
                    <a:pt x="129" y="180"/>
                    <a:pt x="127" y="182"/>
                    <a:pt x="125" y="183"/>
                  </a:cubicBezTo>
                  <a:close/>
                  <a:moveTo>
                    <a:pt x="130" y="182"/>
                  </a:moveTo>
                  <a:cubicBezTo>
                    <a:pt x="130" y="182"/>
                    <a:pt x="129" y="182"/>
                    <a:pt x="129" y="182"/>
                  </a:cubicBezTo>
                  <a:cubicBezTo>
                    <a:pt x="127" y="184"/>
                    <a:pt x="124" y="185"/>
                    <a:pt x="121" y="187"/>
                  </a:cubicBezTo>
                  <a:cubicBezTo>
                    <a:pt x="124" y="185"/>
                    <a:pt x="127" y="184"/>
                    <a:pt x="130" y="182"/>
                  </a:cubicBezTo>
                  <a:close/>
                  <a:moveTo>
                    <a:pt x="137" y="194"/>
                  </a:moveTo>
                  <a:cubicBezTo>
                    <a:pt x="140" y="192"/>
                    <a:pt x="143" y="191"/>
                    <a:pt x="146" y="189"/>
                  </a:cubicBezTo>
                  <a:cubicBezTo>
                    <a:pt x="143" y="192"/>
                    <a:pt x="140" y="195"/>
                    <a:pt x="137" y="197"/>
                  </a:cubicBezTo>
                  <a:cubicBezTo>
                    <a:pt x="135" y="199"/>
                    <a:pt x="133" y="200"/>
                    <a:pt x="130" y="202"/>
                  </a:cubicBezTo>
                  <a:cubicBezTo>
                    <a:pt x="132" y="199"/>
                    <a:pt x="134" y="196"/>
                    <a:pt x="137" y="194"/>
                  </a:cubicBezTo>
                  <a:close/>
                  <a:moveTo>
                    <a:pt x="127" y="197"/>
                  </a:moveTo>
                  <a:cubicBezTo>
                    <a:pt x="133" y="192"/>
                    <a:pt x="138" y="187"/>
                    <a:pt x="144" y="182"/>
                  </a:cubicBezTo>
                  <a:cubicBezTo>
                    <a:pt x="143" y="184"/>
                    <a:pt x="141" y="185"/>
                    <a:pt x="140" y="187"/>
                  </a:cubicBezTo>
                  <a:cubicBezTo>
                    <a:pt x="138" y="189"/>
                    <a:pt x="136" y="191"/>
                    <a:pt x="134" y="193"/>
                  </a:cubicBezTo>
                  <a:cubicBezTo>
                    <a:pt x="133" y="193"/>
                    <a:pt x="132" y="194"/>
                    <a:pt x="131" y="194"/>
                  </a:cubicBezTo>
                  <a:cubicBezTo>
                    <a:pt x="130" y="195"/>
                    <a:pt x="128" y="196"/>
                    <a:pt x="127" y="197"/>
                  </a:cubicBezTo>
                  <a:close/>
                  <a:moveTo>
                    <a:pt x="144" y="188"/>
                  </a:moveTo>
                  <a:cubicBezTo>
                    <a:pt x="147" y="184"/>
                    <a:pt x="151" y="181"/>
                    <a:pt x="155" y="178"/>
                  </a:cubicBezTo>
                  <a:cubicBezTo>
                    <a:pt x="154" y="179"/>
                    <a:pt x="154" y="180"/>
                    <a:pt x="153" y="181"/>
                  </a:cubicBezTo>
                  <a:cubicBezTo>
                    <a:pt x="152" y="182"/>
                    <a:pt x="151" y="183"/>
                    <a:pt x="151" y="184"/>
                  </a:cubicBezTo>
                  <a:cubicBezTo>
                    <a:pt x="148" y="185"/>
                    <a:pt x="146" y="186"/>
                    <a:pt x="144" y="188"/>
                  </a:cubicBezTo>
                  <a:close/>
                  <a:moveTo>
                    <a:pt x="147" y="183"/>
                  </a:moveTo>
                  <a:cubicBezTo>
                    <a:pt x="149" y="181"/>
                    <a:pt x="151" y="178"/>
                    <a:pt x="154" y="176"/>
                  </a:cubicBezTo>
                  <a:cubicBezTo>
                    <a:pt x="155" y="175"/>
                    <a:pt x="155" y="175"/>
                    <a:pt x="156" y="174"/>
                  </a:cubicBezTo>
                  <a:cubicBezTo>
                    <a:pt x="153" y="177"/>
                    <a:pt x="150" y="180"/>
                    <a:pt x="147" y="183"/>
                  </a:cubicBezTo>
                  <a:close/>
                  <a:moveTo>
                    <a:pt x="151" y="169"/>
                  </a:moveTo>
                  <a:cubicBezTo>
                    <a:pt x="151" y="169"/>
                    <a:pt x="150" y="169"/>
                    <a:pt x="150" y="170"/>
                  </a:cubicBezTo>
                  <a:cubicBezTo>
                    <a:pt x="148" y="171"/>
                    <a:pt x="146" y="171"/>
                    <a:pt x="145" y="172"/>
                  </a:cubicBezTo>
                  <a:cubicBezTo>
                    <a:pt x="145" y="171"/>
                    <a:pt x="146" y="171"/>
                    <a:pt x="147" y="170"/>
                  </a:cubicBezTo>
                  <a:cubicBezTo>
                    <a:pt x="147" y="170"/>
                    <a:pt x="148" y="169"/>
                    <a:pt x="148" y="169"/>
                  </a:cubicBezTo>
                  <a:cubicBezTo>
                    <a:pt x="149" y="169"/>
                    <a:pt x="149" y="169"/>
                    <a:pt x="149" y="169"/>
                  </a:cubicBezTo>
                  <a:cubicBezTo>
                    <a:pt x="152" y="167"/>
                    <a:pt x="154" y="165"/>
                    <a:pt x="157" y="163"/>
                  </a:cubicBezTo>
                  <a:cubicBezTo>
                    <a:pt x="155" y="165"/>
                    <a:pt x="153" y="167"/>
                    <a:pt x="151" y="169"/>
                  </a:cubicBezTo>
                  <a:close/>
                  <a:moveTo>
                    <a:pt x="159" y="173"/>
                  </a:moveTo>
                  <a:cubicBezTo>
                    <a:pt x="160" y="173"/>
                    <a:pt x="160" y="172"/>
                    <a:pt x="160" y="172"/>
                  </a:cubicBezTo>
                  <a:cubicBezTo>
                    <a:pt x="160" y="173"/>
                    <a:pt x="159" y="174"/>
                    <a:pt x="159" y="176"/>
                  </a:cubicBezTo>
                  <a:cubicBezTo>
                    <a:pt x="158" y="176"/>
                    <a:pt x="157" y="177"/>
                    <a:pt x="157" y="177"/>
                  </a:cubicBezTo>
                  <a:cubicBezTo>
                    <a:pt x="158" y="176"/>
                    <a:pt x="158" y="175"/>
                    <a:pt x="159" y="173"/>
                  </a:cubicBezTo>
                  <a:close/>
                  <a:moveTo>
                    <a:pt x="160" y="177"/>
                  </a:moveTo>
                  <a:cubicBezTo>
                    <a:pt x="166" y="171"/>
                    <a:pt x="172" y="165"/>
                    <a:pt x="179" y="160"/>
                  </a:cubicBezTo>
                  <a:cubicBezTo>
                    <a:pt x="178" y="161"/>
                    <a:pt x="177" y="161"/>
                    <a:pt x="177" y="162"/>
                  </a:cubicBezTo>
                  <a:cubicBezTo>
                    <a:pt x="172" y="167"/>
                    <a:pt x="168" y="171"/>
                    <a:pt x="163" y="175"/>
                  </a:cubicBezTo>
                  <a:cubicBezTo>
                    <a:pt x="162" y="176"/>
                    <a:pt x="161" y="176"/>
                    <a:pt x="160" y="177"/>
                  </a:cubicBezTo>
                  <a:cubicBezTo>
                    <a:pt x="160" y="177"/>
                    <a:pt x="160" y="177"/>
                    <a:pt x="160" y="177"/>
                  </a:cubicBezTo>
                  <a:close/>
                  <a:moveTo>
                    <a:pt x="162" y="172"/>
                  </a:moveTo>
                  <a:cubicBezTo>
                    <a:pt x="163" y="170"/>
                    <a:pt x="165" y="167"/>
                    <a:pt x="166" y="165"/>
                  </a:cubicBezTo>
                  <a:cubicBezTo>
                    <a:pt x="167" y="164"/>
                    <a:pt x="168" y="163"/>
                    <a:pt x="169" y="162"/>
                  </a:cubicBezTo>
                  <a:cubicBezTo>
                    <a:pt x="173" y="160"/>
                    <a:pt x="177" y="158"/>
                    <a:pt x="180" y="156"/>
                  </a:cubicBezTo>
                  <a:cubicBezTo>
                    <a:pt x="174" y="161"/>
                    <a:pt x="168" y="166"/>
                    <a:pt x="162" y="172"/>
                  </a:cubicBezTo>
                  <a:close/>
                  <a:moveTo>
                    <a:pt x="183" y="158"/>
                  </a:moveTo>
                  <a:cubicBezTo>
                    <a:pt x="183" y="158"/>
                    <a:pt x="184" y="157"/>
                    <a:pt x="184" y="157"/>
                  </a:cubicBezTo>
                  <a:cubicBezTo>
                    <a:pt x="183" y="159"/>
                    <a:pt x="181" y="160"/>
                    <a:pt x="180" y="162"/>
                  </a:cubicBezTo>
                  <a:cubicBezTo>
                    <a:pt x="180" y="162"/>
                    <a:pt x="180" y="162"/>
                    <a:pt x="179" y="163"/>
                  </a:cubicBezTo>
                  <a:cubicBezTo>
                    <a:pt x="181" y="161"/>
                    <a:pt x="182" y="159"/>
                    <a:pt x="183" y="158"/>
                  </a:cubicBezTo>
                  <a:close/>
                  <a:moveTo>
                    <a:pt x="182" y="154"/>
                  </a:moveTo>
                  <a:cubicBezTo>
                    <a:pt x="182" y="154"/>
                    <a:pt x="182" y="154"/>
                    <a:pt x="182" y="154"/>
                  </a:cubicBezTo>
                  <a:cubicBezTo>
                    <a:pt x="182" y="154"/>
                    <a:pt x="182" y="153"/>
                    <a:pt x="181" y="153"/>
                  </a:cubicBezTo>
                  <a:cubicBezTo>
                    <a:pt x="179" y="154"/>
                    <a:pt x="177" y="155"/>
                    <a:pt x="174" y="157"/>
                  </a:cubicBezTo>
                  <a:cubicBezTo>
                    <a:pt x="178" y="154"/>
                    <a:pt x="181" y="150"/>
                    <a:pt x="184" y="147"/>
                  </a:cubicBezTo>
                  <a:cubicBezTo>
                    <a:pt x="186" y="146"/>
                    <a:pt x="187" y="145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89" y="145"/>
                    <a:pt x="189" y="145"/>
                    <a:pt x="189" y="146"/>
                  </a:cubicBezTo>
                  <a:cubicBezTo>
                    <a:pt x="187" y="149"/>
                    <a:pt x="185" y="152"/>
                    <a:pt x="182" y="154"/>
                  </a:cubicBezTo>
                  <a:close/>
                  <a:moveTo>
                    <a:pt x="189" y="133"/>
                  </a:moveTo>
                  <a:cubicBezTo>
                    <a:pt x="188" y="133"/>
                    <a:pt x="188" y="132"/>
                    <a:pt x="188" y="132"/>
                  </a:cubicBezTo>
                  <a:cubicBezTo>
                    <a:pt x="189" y="131"/>
                    <a:pt x="191" y="130"/>
                    <a:pt x="192" y="129"/>
                  </a:cubicBezTo>
                  <a:cubicBezTo>
                    <a:pt x="191" y="130"/>
                    <a:pt x="190" y="132"/>
                    <a:pt x="189" y="133"/>
                  </a:cubicBezTo>
                  <a:close/>
                  <a:moveTo>
                    <a:pt x="193" y="152"/>
                  </a:moveTo>
                  <a:cubicBezTo>
                    <a:pt x="193" y="152"/>
                    <a:pt x="193" y="152"/>
                    <a:pt x="194" y="151"/>
                  </a:cubicBezTo>
                  <a:cubicBezTo>
                    <a:pt x="196" y="149"/>
                    <a:pt x="197" y="147"/>
                    <a:pt x="199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7" y="148"/>
                    <a:pt x="195" y="150"/>
                    <a:pt x="193" y="152"/>
                  </a:cubicBezTo>
                  <a:close/>
                  <a:moveTo>
                    <a:pt x="197" y="143"/>
                  </a:moveTo>
                  <a:cubicBezTo>
                    <a:pt x="200" y="139"/>
                    <a:pt x="203" y="134"/>
                    <a:pt x="206" y="130"/>
                  </a:cubicBezTo>
                  <a:cubicBezTo>
                    <a:pt x="205" y="132"/>
                    <a:pt x="203" y="135"/>
                    <a:pt x="201" y="138"/>
                  </a:cubicBezTo>
                  <a:cubicBezTo>
                    <a:pt x="201" y="138"/>
                    <a:pt x="200" y="139"/>
                    <a:pt x="200" y="139"/>
                  </a:cubicBezTo>
                  <a:cubicBezTo>
                    <a:pt x="199" y="141"/>
                    <a:pt x="198" y="142"/>
                    <a:pt x="197" y="143"/>
                  </a:cubicBezTo>
                  <a:close/>
                  <a:moveTo>
                    <a:pt x="200" y="142"/>
                  </a:moveTo>
                  <a:cubicBezTo>
                    <a:pt x="201" y="140"/>
                    <a:pt x="203" y="138"/>
                    <a:pt x="204" y="136"/>
                  </a:cubicBezTo>
                  <a:cubicBezTo>
                    <a:pt x="207" y="132"/>
                    <a:pt x="211" y="128"/>
                    <a:pt x="214" y="124"/>
                  </a:cubicBezTo>
                  <a:cubicBezTo>
                    <a:pt x="214" y="124"/>
                    <a:pt x="214" y="124"/>
                    <a:pt x="214" y="124"/>
                  </a:cubicBezTo>
                  <a:cubicBezTo>
                    <a:pt x="214" y="124"/>
                    <a:pt x="214" y="123"/>
                    <a:pt x="215" y="123"/>
                  </a:cubicBezTo>
                  <a:cubicBezTo>
                    <a:pt x="215" y="122"/>
                    <a:pt x="216" y="122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2" y="129"/>
                    <a:pt x="206" y="136"/>
                    <a:pt x="200" y="143"/>
                  </a:cubicBezTo>
                  <a:cubicBezTo>
                    <a:pt x="200" y="143"/>
                    <a:pt x="200" y="142"/>
                    <a:pt x="200" y="142"/>
                  </a:cubicBezTo>
                  <a:close/>
                  <a:moveTo>
                    <a:pt x="215" y="120"/>
                  </a:moveTo>
                  <a:cubicBezTo>
                    <a:pt x="213" y="122"/>
                    <a:pt x="212" y="124"/>
                    <a:pt x="210" y="126"/>
                  </a:cubicBezTo>
                  <a:cubicBezTo>
                    <a:pt x="211" y="125"/>
                    <a:pt x="211" y="124"/>
                    <a:pt x="211" y="124"/>
                  </a:cubicBezTo>
                  <a:cubicBezTo>
                    <a:pt x="213" y="122"/>
                    <a:pt x="214" y="121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lose/>
                  <a:moveTo>
                    <a:pt x="214" y="115"/>
                  </a:moveTo>
                  <a:cubicBezTo>
                    <a:pt x="214" y="116"/>
                    <a:pt x="214" y="116"/>
                    <a:pt x="213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4" y="115"/>
                    <a:pt x="214" y="114"/>
                    <a:pt x="215" y="113"/>
                  </a:cubicBezTo>
                  <a:cubicBezTo>
                    <a:pt x="215" y="113"/>
                    <a:pt x="216" y="113"/>
                    <a:pt x="216" y="112"/>
                  </a:cubicBezTo>
                  <a:cubicBezTo>
                    <a:pt x="216" y="113"/>
                    <a:pt x="215" y="114"/>
                    <a:pt x="214" y="115"/>
                  </a:cubicBezTo>
                  <a:close/>
                  <a:moveTo>
                    <a:pt x="210" y="109"/>
                  </a:moveTo>
                  <a:cubicBezTo>
                    <a:pt x="210" y="109"/>
                    <a:pt x="210" y="108"/>
                    <a:pt x="210" y="108"/>
                  </a:cubicBezTo>
                  <a:cubicBezTo>
                    <a:pt x="213" y="107"/>
                    <a:pt x="216" y="105"/>
                    <a:pt x="219" y="103"/>
                  </a:cubicBezTo>
                  <a:cubicBezTo>
                    <a:pt x="219" y="104"/>
                    <a:pt x="219" y="104"/>
                    <a:pt x="219" y="104"/>
                  </a:cubicBezTo>
                  <a:cubicBezTo>
                    <a:pt x="216" y="106"/>
                    <a:pt x="213" y="107"/>
                    <a:pt x="210" y="109"/>
                  </a:cubicBezTo>
                  <a:close/>
                  <a:moveTo>
                    <a:pt x="218" y="101"/>
                  </a:moveTo>
                  <a:cubicBezTo>
                    <a:pt x="218" y="100"/>
                    <a:pt x="217" y="100"/>
                    <a:pt x="217" y="100"/>
                  </a:cubicBezTo>
                  <a:cubicBezTo>
                    <a:pt x="211" y="103"/>
                    <a:pt x="205" y="106"/>
                    <a:pt x="199" y="110"/>
                  </a:cubicBezTo>
                  <a:cubicBezTo>
                    <a:pt x="200" y="108"/>
                    <a:pt x="201" y="107"/>
                    <a:pt x="202" y="105"/>
                  </a:cubicBezTo>
                  <a:cubicBezTo>
                    <a:pt x="207" y="103"/>
                    <a:pt x="213" y="100"/>
                    <a:pt x="217" y="9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18" y="99"/>
                    <a:pt x="218" y="100"/>
                    <a:pt x="218" y="100"/>
                  </a:cubicBezTo>
                  <a:cubicBezTo>
                    <a:pt x="218" y="101"/>
                    <a:pt x="218" y="101"/>
                    <a:pt x="218" y="101"/>
                  </a:cubicBezTo>
                  <a:close/>
                  <a:moveTo>
                    <a:pt x="199" y="95"/>
                  </a:moveTo>
                  <a:cubicBezTo>
                    <a:pt x="199" y="94"/>
                    <a:pt x="200" y="94"/>
                    <a:pt x="200" y="94"/>
                  </a:cubicBezTo>
                  <a:cubicBezTo>
                    <a:pt x="200" y="93"/>
                    <a:pt x="201" y="93"/>
                    <a:pt x="202" y="93"/>
                  </a:cubicBezTo>
                  <a:cubicBezTo>
                    <a:pt x="201" y="93"/>
                    <a:pt x="200" y="94"/>
                    <a:pt x="199" y="95"/>
                  </a:cubicBezTo>
                  <a:close/>
                  <a:moveTo>
                    <a:pt x="201" y="88"/>
                  </a:moveTo>
                  <a:cubicBezTo>
                    <a:pt x="198" y="89"/>
                    <a:pt x="195" y="90"/>
                    <a:pt x="193" y="91"/>
                  </a:cubicBezTo>
                  <a:cubicBezTo>
                    <a:pt x="194" y="90"/>
                    <a:pt x="195" y="89"/>
                    <a:pt x="196" y="88"/>
                  </a:cubicBezTo>
                  <a:cubicBezTo>
                    <a:pt x="199" y="87"/>
                    <a:pt x="201" y="86"/>
                    <a:pt x="203" y="85"/>
                  </a:cubicBezTo>
                  <a:cubicBezTo>
                    <a:pt x="202" y="86"/>
                    <a:pt x="201" y="87"/>
                    <a:pt x="201" y="88"/>
                  </a:cubicBezTo>
                  <a:close/>
                  <a:moveTo>
                    <a:pt x="199" y="82"/>
                  </a:moveTo>
                  <a:cubicBezTo>
                    <a:pt x="199" y="82"/>
                    <a:pt x="199" y="81"/>
                    <a:pt x="199" y="81"/>
                  </a:cubicBezTo>
                  <a:cubicBezTo>
                    <a:pt x="200" y="81"/>
                    <a:pt x="200" y="80"/>
                    <a:pt x="199" y="80"/>
                  </a:cubicBezTo>
                  <a:cubicBezTo>
                    <a:pt x="202" y="78"/>
                    <a:pt x="206" y="77"/>
                    <a:pt x="209" y="75"/>
                  </a:cubicBezTo>
                  <a:cubicBezTo>
                    <a:pt x="210" y="75"/>
                    <a:pt x="209" y="73"/>
                    <a:pt x="208" y="74"/>
                  </a:cubicBezTo>
                  <a:cubicBezTo>
                    <a:pt x="206" y="75"/>
                    <a:pt x="204" y="76"/>
                    <a:pt x="202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5"/>
                    <a:pt x="204" y="75"/>
                    <a:pt x="205" y="75"/>
                  </a:cubicBezTo>
                  <a:cubicBezTo>
                    <a:pt x="207" y="74"/>
                    <a:pt x="209" y="73"/>
                    <a:pt x="210" y="72"/>
                  </a:cubicBezTo>
                  <a:cubicBezTo>
                    <a:pt x="211" y="74"/>
                    <a:pt x="211" y="76"/>
                    <a:pt x="212" y="77"/>
                  </a:cubicBezTo>
                  <a:cubicBezTo>
                    <a:pt x="207" y="79"/>
                    <a:pt x="203" y="80"/>
                    <a:pt x="199" y="82"/>
                  </a:cubicBezTo>
                  <a:close/>
                  <a:moveTo>
                    <a:pt x="201" y="74"/>
                  </a:moveTo>
                  <a:cubicBezTo>
                    <a:pt x="200" y="75"/>
                    <a:pt x="199" y="75"/>
                    <a:pt x="198" y="76"/>
                  </a:cubicBezTo>
                  <a:cubicBezTo>
                    <a:pt x="200" y="74"/>
                    <a:pt x="202" y="73"/>
                    <a:pt x="203" y="72"/>
                  </a:cubicBezTo>
                  <a:cubicBezTo>
                    <a:pt x="203" y="73"/>
                    <a:pt x="202" y="73"/>
                    <a:pt x="201" y="74"/>
                  </a:cubicBezTo>
                  <a:close/>
                  <a:moveTo>
                    <a:pt x="187" y="77"/>
                  </a:moveTo>
                  <a:cubicBezTo>
                    <a:pt x="184" y="78"/>
                    <a:pt x="180" y="80"/>
                    <a:pt x="176" y="81"/>
                  </a:cubicBezTo>
                  <a:cubicBezTo>
                    <a:pt x="184" y="76"/>
                    <a:pt x="192" y="72"/>
                    <a:pt x="200" y="70"/>
                  </a:cubicBezTo>
                  <a:cubicBezTo>
                    <a:pt x="196" y="72"/>
                    <a:pt x="192" y="75"/>
                    <a:pt x="187" y="77"/>
                  </a:cubicBezTo>
                  <a:close/>
                  <a:moveTo>
                    <a:pt x="186" y="66"/>
                  </a:moveTo>
                  <a:cubicBezTo>
                    <a:pt x="181" y="68"/>
                    <a:pt x="177" y="70"/>
                    <a:pt x="172" y="72"/>
                  </a:cubicBezTo>
                  <a:cubicBezTo>
                    <a:pt x="171" y="73"/>
                    <a:pt x="170" y="73"/>
                    <a:pt x="169" y="73"/>
                  </a:cubicBezTo>
                  <a:cubicBezTo>
                    <a:pt x="175" y="70"/>
                    <a:pt x="181" y="67"/>
                    <a:pt x="187" y="65"/>
                  </a:cubicBezTo>
                  <a:cubicBezTo>
                    <a:pt x="186" y="65"/>
                    <a:pt x="186" y="66"/>
                    <a:pt x="186" y="66"/>
                  </a:cubicBezTo>
                  <a:close/>
                  <a:moveTo>
                    <a:pt x="171" y="69"/>
                  </a:moveTo>
                  <a:cubicBezTo>
                    <a:pt x="169" y="69"/>
                    <a:pt x="167" y="70"/>
                    <a:pt x="165" y="71"/>
                  </a:cubicBezTo>
                  <a:cubicBezTo>
                    <a:pt x="165" y="71"/>
                    <a:pt x="165" y="71"/>
                    <a:pt x="165" y="71"/>
                  </a:cubicBezTo>
                  <a:cubicBezTo>
                    <a:pt x="166" y="70"/>
                    <a:pt x="167" y="69"/>
                    <a:pt x="168" y="68"/>
                  </a:cubicBezTo>
                  <a:cubicBezTo>
                    <a:pt x="171" y="66"/>
                    <a:pt x="174" y="64"/>
                    <a:pt x="177" y="63"/>
                  </a:cubicBezTo>
                  <a:cubicBezTo>
                    <a:pt x="175" y="65"/>
                    <a:pt x="173" y="67"/>
                    <a:pt x="171" y="69"/>
                  </a:cubicBezTo>
                  <a:close/>
                  <a:moveTo>
                    <a:pt x="157" y="63"/>
                  </a:moveTo>
                  <a:cubicBezTo>
                    <a:pt x="156" y="64"/>
                    <a:pt x="155" y="64"/>
                    <a:pt x="153" y="65"/>
                  </a:cubicBezTo>
                  <a:cubicBezTo>
                    <a:pt x="154" y="64"/>
                    <a:pt x="156" y="63"/>
                    <a:pt x="157" y="62"/>
                  </a:cubicBezTo>
                  <a:cubicBezTo>
                    <a:pt x="158" y="61"/>
                    <a:pt x="159" y="61"/>
                    <a:pt x="161" y="60"/>
                  </a:cubicBezTo>
                  <a:cubicBezTo>
                    <a:pt x="159" y="61"/>
                    <a:pt x="158" y="62"/>
                    <a:pt x="157" y="63"/>
                  </a:cubicBezTo>
                  <a:close/>
                  <a:moveTo>
                    <a:pt x="157" y="71"/>
                  </a:moveTo>
                  <a:cubicBezTo>
                    <a:pt x="159" y="70"/>
                    <a:pt x="162" y="69"/>
                    <a:pt x="164" y="68"/>
                  </a:cubicBezTo>
                  <a:cubicBezTo>
                    <a:pt x="162" y="69"/>
                    <a:pt x="159" y="71"/>
                    <a:pt x="157" y="73"/>
                  </a:cubicBezTo>
                  <a:cubicBezTo>
                    <a:pt x="156" y="73"/>
                    <a:pt x="154" y="73"/>
                    <a:pt x="153" y="73"/>
                  </a:cubicBezTo>
                  <a:cubicBezTo>
                    <a:pt x="154" y="72"/>
                    <a:pt x="155" y="72"/>
                    <a:pt x="157" y="71"/>
                  </a:cubicBezTo>
                  <a:close/>
                  <a:moveTo>
                    <a:pt x="146" y="72"/>
                  </a:moveTo>
                  <a:cubicBezTo>
                    <a:pt x="145" y="72"/>
                    <a:pt x="144" y="73"/>
                    <a:pt x="144" y="73"/>
                  </a:cubicBezTo>
                  <a:cubicBezTo>
                    <a:pt x="145" y="72"/>
                    <a:pt x="145" y="71"/>
                    <a:pt x="146" y="70"/>
                  </a:cubicBezTo>
                  <a:cubicBezTo>
                    <a:pt x="147" y="69"/>
                    <a:pt x="148" y="68"/>
                    <a:pt x="149" y="67"/>
                  </a:cubicBezTo>
                  <a:cubicBezTo>
                    <a:pt x="151" y="67"/>
                    <a:pt x="152" y="67"/>
                    <a:pt x="153" y="66"/>
                  </a:cubicBezTo>
                  <a:cubicBezTo>
                    <a:pt x="151" y="68"/>
                    <a:pt x="149" y="70"/>
                    <a:pt x="146" y="72"/>
                  </a:cubicBezTo>
                  <a:close/>
                  <a:moveTo>
                    <a:pt x="145" y="67"/>
                  </a:moveTo>
                  <a:cubicBezTo>
                    <a:pt x="147" y="65"/>
                    <a:pt x="150" y="63"/>
                    <a:pt x="152" y="61"/>
                  </a:cubicBezTo>
                  <a:cubicBezTo>
                    <a:pt x="151" y="62"/>
                    <a:pt x="149" y="63"/>
                    <a:pt x="148" y="65"/>
                  </a:cubicBezTo>
                  <a:cubicBezTo>
                    <a:pt x="147" y="65"/>
                    <a:pt x="146" y="66"/>
                    <a:pt x="145" y="67"/>
                  </a:cubicBezTo>
                  <a:cubicBezTo>
                    <a:pt x="145" y="67"/>
                    <a:pt x="145" y="67"/>
                    <a:pt x="145" y="67"/>
                  </a:cubicBezTo>
                  <a:close/>
                  <a:moveTo>
                    <a:pt x="138" y="68"/>
                  </a:moveTo>
                  <a:cubicBezTo>
                    <a:pt x="137" y="68"/>
                    <a:pt x="137" y="69"/>
                    <a:pt x="138" y="69"/>
                  </a:cubicBezTo>
                  <a:cubicBezTo>
                    <a:pt x="136" y="71"/>
                    <a:pt x="133" y="73"/>
                    <a:pt x="131" y="75"/>
                  </a:cubicBezTo>
                  <a:cubicBezTo>
                    <a:pt x="132" y="73"/>
                    <a:pt x="133" y="71"/>
                    <a:pt x="134" y="68"/>
                  </a:cubicBezTo>
                  <a:cubicBezTo>
                    <a:pt x="134" y="68"/>
                    <a:pt x="134" y="68"/>
                    <a:pt x="134" y="67"/>
                  </a:cubicBezTo>
                  <a:cubicBezTo>
                    <a:pt x="138" y="65"/>
                    <a:pt x="143" y="62"/>
                    <a:pt x="147" y="60"/>
                  </a:cubicBezTo>
                  <a:cubicBezTo>
                    <a:pt x="149" y="59"/>
                    <a:pt x="151" y="58"/>
                    <a:pt x="154" y="57"/>
                  </a:cubicBezTo>
                  <a:cubicBezTo>
                    <a:pt x="154" y="57"/>
                    <a:pt x="154" y="57"/>
                    <a:pt x="153" y="58"/>
                  </a:cubicBezTo>
                  <a:cubicBezTo>
                    <a:pt x="148" y="61"/>
                    <a:pt x="143" y="64"/>
                    <a:pt x="138" y="68"/>
                  </a:cubicBezTo>
                  <a:close/>
                  <a:moveTo>
                    <a:pt x="144" y="53"/>
                  </a:moveTo>
                  <a:cubicBezTo>
                    <a:pt x="140" y="55"/>
                    <a:pt x="136" y="57"/>
                    <a:pt x="132" y="60"/>
                  </a:cubicBezTo>
                  <a:cubicBezTo>
                    <a:pt x="133" y="59"/>
                    <a:pt x="135" y="57"/>
                    <a:pt x="136" y="56"/>
                  </a:cubicBezTo>
                  <a:cubicBezTo>
                    <a:pt x="140" y="54"/>
                    <a:pt x="143" y="52"/>
                    <a:pt x="147" y="50"/>
                  </a:cubicBezTo>
                  <a:cubicBezTo>
                    <a:pt x="147" y="50"/>
                    <a:pt x="148" y="50"/>
                    <a:pt x="149" y="50"/>
                  </a:cubicBezTo>
                  <a:cubicBezTo>
                    <a:pt x="147" y="51"/>
                    <a:pt x="146" y="52"/>
                    <a:pt x="144" y="53"/>
                  </a:cubicBezTo>
                  <a:close/>
                  <a:moveTo>
                    <a:pt x="132" y="55"/>
                  </a:moveTo>
                  <a:cubicBezTo>
                    <a:pt x="133" y="55"/>
                    <a:pt x="135" y="54"/>
                    <a:pt x="136" y="54"/>
                  </a:cubicBezTo>
                  <a:cubicBezTo>
                    <a:pt x="135" y="55"/>
                    <a:pt x="134" y="55"/>
                    <a:pt x="134" y="56"/>
                  </a:cubicBezTo>
                  <a:cubicBezTo>
                    <a:pt x="133" y="56"/>
                    <a:pt x="132" y="57"/>
                    <a:pt x="132" y="57"/>
                  </a:cubicBezTo>
                  <a:cubicBezTo>
                    <a:pt x="132" y="57"/>
                    <a:pt x="132" y="57"/>
                    <a:pt x="132" y="56"/>
                  </a:cubicBezTo>
                  <a:cubicBezTo>
                    <a:pt x="133" y="56"/>
                    <a:pt x="132" y="56"/>
                    <a:pt x="132" y="55"/>
                  </a:cubicBezTo>
                  <a:close/>
                  <a:moveTo>
                    <a:pt x="142" y="49"/>
                  </a:moveTo>
                  <a:cubicBezTo>
                    <a:pt x="140" y="50"/>
                    <a:pt x="137" y="51"/>
                    <a:pt x="135" y="52"/>
                  </a:cubicBezTo>
                  <a:cubicBezTo>
                    <a:pt x="138" y="49"/>
                    <a:pt x="141" y="47"/>
                    <a:pt x="145" y="45"/>
                  </a:cubicBezTo>
                  <a:cubicBezTo>
                    <a:pt x="147" y="44"/>
                    <a:pt x="149" y="44"/>
                    <a:pt x="151" y="43"/>
                  </a:cubicBezTo>
                  <a:cubicBezTo>
                    <a:pt x="148" y="45"/>
                    <a:pt x="146" y="47"/>
                    <a:pt x="143" y="49"/>
                  </a:cubicBezTo>
                  <a:cubicBezTo>
                    <a:pt x="143" y="49"/>
                    <a:pt x="142" y="49"/>
                    <a:pt x="142" y="49"/>
                  </a:cubicBezTo>
                  <a:close/>
                  <a:moveTo>
                    <a:pt x="131" y="53"/>
                  </a:moveTo>
                  <a:cubicBezTo>
                    <a:pt x="131" y="53"/>
                    <a:pt x="131" y="53"/>
                    <a:pt x="131" y="53"/>
                  </a:cubicBezTo>
                  <a:cubicBezTo>
                    <a:pt x="131" y="53"/>
                    <a:pt x="130" y="53"/>
                    <a:pt x="130" y="53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34" y="51"/>
                    <a:pt x="137" y="48"/>
                    <a:pt x="141" y="46"/>
                  </a:cubicBezTo>
                  <a:cubicBezTo>
                    <a:pt x="138" y="48"/>
                    <a:pt x="134" y="50"/>
                    <a:pt x="131" y="53"/>
                  </a:cubicBezTo>
                  <a:close/>
                  <a:moveTo>
                    <a:pt x="127" y="54"/>
                  </a:moveTo>
                  <a:cubicBezTo>
                    <a:pt x="127" y="54"/>
                    <a:pt x="127" y="53"/>
                    <a:pt x="127" y="53"/>
                  </a:cubicBezTo>
                  <a:cubicBezTo>
                    <a:pt x="128" y="52"/>
                    <a:pt x="129" y="52"/>
                    <a:pt x="130" y="51"/>
                  </a:cubicBezTo>
                  <a:cubicBezTo>
                    <a:pt x="132" y="49"/>
                    <a:pt x="135" y="4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4" y="49"/>
                    <a:pt x="130" y="51"/>
                    <a:pt x="127" y="54"/>
                  </a:cubicBezTo>
                  <a:close/>
                  <a:moveTo>
                    <a:pt x="127" y="66"/>
                  </a:moveTo>
                  <a:cubicBezTo>
                    <a:pt x="126" y="68"/>
                    <a:pt x="125" y="69"/>
                    <a:pt x="124" y="71"/>
                  </a:cubicBezTo>
                  <a:cubicBezTo>
                    <a:pt x="123" y="71"/>
                    <a:pt x="123" y="72"/>
                    <a:pt x="122" y="72"/>
                  </a:cubicBezTo>
                  <a:cubicBezTo>
                    <a:pt x="123" y="71"/>
                    <a:pt x="124" y="69"/>
                    <a:pt x="124" y="68"/>
                  </a:cubicBezTo>
                  <a:cubicBezTo>
                    <a:pt x="125" y="67"/>
                    <a:pt x="126" y="67"/>
                    <a:pt x="127" y="66"/>
                  </a:cubicBezTo>
                  <a:close/>
                  <a:moveTo>
                    <a:pt x="121" y="67"/>
                  </a:moveTo>
                  <a:cubicBezTo>
                    <a:pt x="122" y="66"/>
                    <a:pt x="122" y="66"/>
                    <a:pt x="123" y="66"/>
                  </a:cubicBezTo>
                  <a:cubicBezTo>
                    <a:pt x="122" y="67"/>
                    <a:pt x="122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7"/>
                    <a:pt x="121" y="67"/>
                  </a:cubicBezTo>
                  <a:close/>
                  <a:moveTo>
                    <a:pt x="122" y="76"/>
                  </a:moveTo>
                  <a:cubicBezTo>
                    <a:pt x="123" y="74"/>
                    <a:pt x="125" y="73"/>
                    <a:pt x="126" y="72"/>
                  </a:cubicBezTo>
                  <a:cubicBezTo>
                    <a:pt x="128" y="71"/>
                    <a:pt x="129" y="71"/>
                    <a:pt x="130" y="70"/>
                  </a:cubicBezTo>
                  <a:cubicBezTo>
                    <a:pt x="123" y="77"/>
                    <a:pt x="116" y="85"/>
                    <a:pt x="110" y="93"/>
                  </a:cubicBezTo>
                  <a:cubicBezTo>
                    <a:pt x="105" y="98"/>
                    <a:pt x="100" y="102"/>
                    <a:pt x="95" y="107"/>
                  </a:cubicBezTo>
                  <a:cubicBezTo>
                    <a:pt x="94" y="108"/>
                    <a:pt x="92" y="109"/>
                    <a:pt x="90" y="110"/>
                  </a:cubicBezTo>
                  <a:cubicBezTo>
                    <a:pt x="91" y="109"/>
                    <a:pt x="92" y="108"/>
                    <a:pt x="93" y="107"/>
                  </a:cubicBezTo>
                  <a:cubicBezTo>
                    <a:pt x="98" y="101"/>
                    <a:pt x="103" y="95"/>
                    <a:pt x="109" y="89"/>
                  </a:cubicBezTo>
                  <a:cubicBezTo>
                    <a:pt x="113" y="85"/>
                    <a:pt x="118" y="81"/>
                    <a:pt x="122" y="76"/>
                  </a:cubicBezTo>
                  <a:close/>
                  <a:moveTo>
                    <a:pt x="117" y="61"/>
                  </a:moveTo>
                  <a:cubicBezTo>
                    <a:pt x="116" y="62"/>
                    <a:pt x="115" y="63"/>
                    <a:pt x="115" y="64"/>
                  </a:cubicBezTo>
                  <a:cubicBezTo>
                    <a:pt x="116" y="63"/>
                    <a:pt x="117" y="62"/>
                    <a:pt x="118" y="61"/>
                  </a:cubicBezTo>
                  <a:cubicBezTo>
                    <a:pt x="117" y="61"/>
                    <a:pt x="117" y="61"/>
                    <a:pt x="117" y="61"/>
                  </a:cubicBezTo>
                  <a:close/>
                  <a:moveTo>
                    <a:pt x="115" y="51"/>
                  </a:moveTo>
                  <a:cubicBezTo>
                    <a:pt x="114" y="51"/>
                    <a:pt x="113" y="52"/>
                    <a:pt x="111" y="52"/>
                  </a:cubicBezTo>
                  <a:cubicBezTo>
                    <a:pt x="112" y="52"/>
                    <a:pt x="112" y="51"/>
                    <a:pt x="113" y="51"/>
                  </a:cubicBezTo>
                  <a:cubicBezTo>
                    <a:pt x="114" y="50"/>
                    <a:pt x="115" y="50"/>
                    <a:pt x="117" y="50"/>
                  </a:cubicBezTo>
                  <a:cubicBezTo>
                    <a:pt x="116" y="50"/>
                    <a:pt x="116" y="51"/>
                    <a:pt x="115" y="51"/>
                  </a:cubicBezTo>
                  <a:close/>
                  <a:moveTo>
                    <a:pt x="114" y="48"/>
                  </a:moveTo>
                  <a:cubicBezTo>
                    <a:pt x="112" y="48"/>
                    <a:pt x="111" y="49"/>
                    <a:pt x="110" y="49"/>
                  </a:cubicBezTo>
                  <a:cubicBezTo>
                    <a:pt x="112" y="48"/>
                    <a:pt x="114" y="46"/>
                    <a:pt x="116" y="45"/>
                  </a:cubicBezTo>
                  <a:cubicBezTo>
                    <a:pt x="116" y="46"/>
                    <a:pt x="115" y="47"/>
                    <a:pt x="114" y="48"/>
                  </a:cubicBezTo>
                  <a:close/>
                  <a:moveTo>
                    <a:pt x="106" y="50"/>
                  </a:moveTo>
                  <a:cubicBezTo>
                    <a:pt x="105" y="50"/>
                    <a:pt x="104" y="51"/>
                    <a:pt x="104" y="51"/>
                  </a:cubicBezTo>
                  <a:cubicBezTo>
                    <a:pt x="104" y="50"/>
                    <a:pt x="105" y="49"/>
                    <a:pt x="105" y="48"/>
                  </a:cubicBezTo>
                  <a:cubicBezTo>
                    <a:pt x="107" y="46"/>
                    <a:pt x="109" y="44"/>
                    <a:pt x="111" y="43"/>
                  </a:cubicBezTo>
                  <a:cubicBezTo>
                    <a:pt x="111" y="43"/>
                    <a:pt x="112" y="43"/>
                    <a:pt x="112" y="42"/>
                  </a:cubicBezTo>
                  <a:cubicBezTo>
                    <a:pt x="112" y="42"/>
                    <a:pt x="113" y="42"/>
                    <a:pt x="113" y="42"/>
                  </a:cubicBezTo>
                  <a:cubicBezTo>
                    <a:pt x="111" y="45"/>
                    <a:pt x="108" y="47"/>
                    <a:pt x="106" y="50"/>
                  </a:cubicBezTo>
                  <a:close/>
                  <a:moveTo>
                    <a:pt x="106" y="45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7" y="43"/>
                    <a:pt x="108" y="43"/>
                    <a:pt x="109" y="42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8" y="43"/>
                    <a:pt x="107" y="44"/>
                    <a:pt x="106" y="45"/>
                  </a:cubicBezTo>
                  <a:close/>
                  <a:moveTo>
                    <a:pt x="102" y="45"/>
                  </a:moveTo>
                  <a:cubicBezTo>
                    <a:pt x="99" y="47"/>
                    <a:pt x="95" y="50"/>
                    <a:pt x="92" y="52"/>
                  </a:cubicBezTo>
                  <a:cubicBezTo>
                    <a:pt x="92" y="51"/>
                    <a:pt x="93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7" y="47"/>
                    <a:pt x="100" y="45"/>
                    <a:pt x="104" y="42"/>
                  </a:cubicBezTo>
                  <a:cubicBezTo>
                    <a:pt x="105" y="42"/>
                    <a:pt x="106" y="42"/>
                    <a:pt x="107" y="42"/>
                  </a:cubicBezTo>
                  <a:cubicBezTo>
                    <a:pt x="105" y="43"/>
                    <a:pt x="103" y="45"/>
                    <a:pt x="102" y="45"/>
                  </a:cubicBezTo>
                  <a:close/>
                  <a:moveTo>
                    <a:pt x="99" y="44"/>
                  </a:moveTo>
                  <a:cubicBezTo>
                    <a:pt x="100" y="43"/>
                    <a:pt x="100" y="43"/>
                    <a:pt x="101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101" y="43"/>
                    <a:pt x="100" y="43"/>
                    <a:pt x="99" y="44"/>
                  </a:cubicBezTo>
                  <a:close/>
                  <a:moveTo>
                    <a:pt x="101" y="40"/>
                  </a:moveTo>
                  <a:cubicBezTo>
                    <a:pt x="100" y="40"/>
                    <a:pt x="100" y="41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cubicBezTo>
                    <a:pt x="97" y="44"/>
                    <a:pt x="95" y="46"/>
                    <a:pt x="94" y="48"/>
                  </a:cubicBezTo>
                  <a:cubicBezTo>
                    <a:pt x="94" y="46"/>
                    <a:pt x="94" y="45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8" y="41"/>
                    <a:pt x="100" y="39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8"/>
                    <a:pt x="102" y="39"/>
                    <a:pt x="101" y="40"/>
                  </a:cubicBezTo>
                  <a:close/>
                  <a:moveTo>
                    <a:pt x="93" y="43"/>
                  </a:moveTo>
                  <a:cubicBezTo>
                    <a:pt x="93" y="43"/>
                    <a:pt x="92" y="43"/>
                    <a:pt x="92" y="43"/>
                  </a:cubicBezTo>
                  <a:cubicBezTo>
                    <a:pt x="94" y="41"/>
                    <a:pt x="96" y="40"/>
                    <a:pt x="98" y="38"/>
                  </a:cubicBezTo>
                  <a:cubicBezTo>
                    <a:pt x="98" y="38"/>
                    <a:pt x="99" y="38"/>
                    <a:pt x="99" y="38"/>
                  </a:cubicBezTo>
                  <a:cubicBezTo>
                    <a:pt x="97" y="39"/>
                    <a:pt x="95" y="41"/>
                    <a:pt x="93" y="43"/>
                  </a:cubicBezTo>
                  <a:close/>
                  <a:moveTo>
                    <a:pt x="90" y="41"/>
                  </a:moveTo>
                  <a:cubicBezTo>
                    <a:pt x="91" y="40"/>
                    <a:pt x="91" y="40"/>
                    <a:pt x="92" y="40"/>
                  </a:cubicBezTo>
                  <a:cubicBezTo>
                    <a:pt x="92" y="40"/>
                    <a:pt x="93" y="39"/>
                    <a:pt x="93" y="39"/>
                  </a:cubicBezTo>
                  <a:cubicBezTo>
                    <a:pt x="92" y="40"/>
                    <a:pt x="91" y="40"/>
                    <a:pt x="90" y="41"/>
                  </a:cubicBezTo>
                  <a:close/>
                  <a:moveTo>
                    <a:pt x="82" y="40"/>
                  </a:moveTo>
                  <a:cubicBezTo>
                    <a:pt x="80" y="41"/>
                    <a:pt x="78" y="43"/>
                    <a:pt x="76" y="44"/>
                  </a:cubicBezTo>
                  <a:cubicBezTo>
                    <a:pt x="78" y="42"/>
                    <a:pt x="80" y="40"/>
                    <a:pt x="81" y="38"/>
                  </a:cubicBezTo>
                  <a:cubicBezTo>
                    <a:pt x="83" y="37"/>
                    <a:pt x="85" y="36"/>
                    <a:pt x="86" y="35"/>
                  </a:cubicBezTo>
                  <a:cubicBezTo>
                    <a:pt x="85" y="36"/>
                    <a:pt x="84" y="38"/>
                    <a:pt x="82" y="40"/>
                  </a:cubicBezTo>
                  <a:close/>
                  <a:moveTo>
                    <a:pt x="79" y="37"/>
                  </a:moveTo>
                  <a:cubicBezTo>
                    <a:pt x="78" y="38"/>
                    <a:pt x="76" y="40"/>
                    <a:pt x="74" y="41"/>
                  </a:cubicBezTo>
                  <a:cubicBezTo>
                    <a:pt x="78" y="38"/>
                    <a:pt x="81" y="35"/>
                    <a:pt x="84" y="31"/>
                  </a:cubicBezTo>
                  <a:cubicBezTo>
                    <a:pt x="85" y="30"/>
                    <a:pt x="86" y="30"/>
                    <a:pt x="87" y="29"/>
                  </a:cubicBezTo>
                  <a:cubicBezTo>
                    <a:pt x="85" y="31"/>
                    <a:pt x="84" y="32"/>
                    <a:pt x="82" y="34"/>
                  </a:cubicBezTo>
                  <a:cubicBezTo>
                    <a:pt x="81" y="35"/>
                    <a:pt x="80" y="36"/>
                    <a:pt x="79" y="37"/>
                  </a:cubicBezTo>
                  <a:close/>
                  <a:moveTo>
                    <a:pt x="85" y="24"/>
                  </a:moveTo>
                  <a:cubicBezTo>
                    <a:pt x="84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6" y="23"/>
                    <a:pt x="87" y="23"/>
                  </a:cubicBezTo>
                  <a:cubicBezTo>
                    <a:pt x="87" y="23"/>
                    <a:pt x="86" y="24"/>
                    <a:pt x="85" y="24"/>
                  </a:cubicBezTo>
                  <a:close/>
                  <a:moveTo>
                    <a:pt x="83" y="28"/>
                  </a:moveTo>
                  <a:cubicBezTo>
                    <a:pt x="83" y="29"/>
                    <a:pt x="82" y="29"/>
                    <a:pt x="82" y="29"/>
                  </a:cubicBezTo>
                  <a:cubicBezTo>
                    <a:pt x="81" y="30"/>
                    <a:pt x="80" y="30"/>
                    <a:pt x="79" y="31"/>
                  </a:cubicBezTo>
                  <a:cubicBezTo>
                    <a:pt x="80" y="30"/>
                    <a:pt x="81" y="30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3" y="29"/>
                    <a:pt x="83" y="28"/>
                  </a:cubicBezTo>
                  <a:close/>
                  <a:moveTo>
                    <a:pt x="59" y="48"/>
                  </a:moveTo>
                  <a:cubicBezTo>
                    <a:pt x="61" y="46"/>
                    <a:pt x="63" y="44"/>
                    <a:pt x="64" y="41"/>
                  </a:cubicBezTo>
                  <a:cubicBezTo>
                    <a:pt x="66" y="40"/>
                    <a:pt x="67" y="39"/>
                    <a:pt x="69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6" y="42"/>
                    <a:pt x="63" y="45"/>
                    <a:pt x="59" y="48"/>
                  </a:cubicBez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2" y="41"/>
                  </a:cubicBezTo>
                  <a:cubicBezTo>
                    <a:pt x="63" y="40"/>
                    <a:pt x="64" y="39"/>
                    <a:pt x="65" y="38"/>
                  </a:cubicBezTo>
                  <a:cubicBezTo>
                    <a:pt x="65" y="39"/>
                    <a:pt x="64" y="39"/>
                    <a:pt x="64" y="40"/>
                  </a:cubicBezTo>
                  <a:cubicBezTo>
                    <a:pt x="63" y="40"/>
                    <a:pt x="62" y="41"/>
                    <a:pt x="61" y="41"/>
                  </a:cubicBezTo>
                  <a:close/>
                  <a:moveTo>
                    <a:pt x="58" y="46"/>
                  </a:moveTo>
                  <a:cubicBezTo>
                    <a:pt x="58" y="46"/>
                    <a:pt x="59" y="45"/>
                    <a:pt x="59" y="45"/>
                  </a:cubicBezTo>
                  <a:cubicBezTo>
                    <a:pt x="57" y="47"/>
                    <a:pt x="55" y="50"/>
                    <a:pt x="54" y="53"/>
                  </a:cubicBezTo>
                  <a:cubicBezTo>
                    <a:pt x="53" y="53"/>
                    <a:pt x="52" y="54"/>
                    <a:pt x="52" y="54"/>
                  </a:cubicBezTo>
                  <a:cubicBezTo>
                    <a:pt x="54" y="51"/>
                    <a:pt x="56" y="49"/>
                    <a:pt x="58" y="46"/>
                  </a:cubicBezTo>
                  <a:close/>
                  <a:moveTo>
                    <a:pt x="48" y="57"/>
                  </a:moveTo>
                  <a:cubicBezTo>
                    <a:pt x="45" y="58"/>
                    <a:pt x="43" y="60"/>
                    <a:pt x="41" y="61"/>
                  </a:cubicBezTo>
                  <a:cubicBezTo>
                    <a:pt x="42" y="59"/>
                    <a:pt x="44" y="58"/>
                    <a:pt x="45" y="56"/>
                  </a:cubicBezTo>
                  <a:cubicBezTo>
                    <a:pt x="48" y="54"/>
                    <a:pt x="50" y="52"/>
                    <a:pt x="53" y="50"/>
                  </a:cubicBezTo>
                  <a:cubicBezTo>
                    <a:pt x="51" y="52"/>
                    <a:pt x="49" y="54"/>
                    <a:pt x="48" y="57"/>
                  </a:cubicBezTo>
                  <a:close/>
                  <a:moveTo>
                    <a:pt x="50" y="58"/>
                  </a:moveTo>
                  <a:cubicBezTo>
                    <a:pt x="50" y="58"/>
                    <a:pt x="50" y="59"/>
                    <a:pt x="50" y="59"/>
                  </a:cubicBezTo>
                  <a:cubicBezTo>
                    <a:pt x="50" y="59"/>
                    <a:pt x="49" y="59"/>
                    <a:pt x="49" y="59"/>
                  </a:cubicBezTo>
                  <a:cubicBezTo>
                    <a:pt x="47" y="61"/>
                    <a:pt x="44" y="64"/>
                    <a:pt x="42" y="67"/>
                  </a:cubicBezTo>
                  <a:cubicBezTo>
                    <a:pt x="43" y="65"/>
                    <a:pt x="45" y="63"/>
                    <a:pt x="46" y="62"/>
                  </a:cubicBezTo>
                  <a:cubicBezTo>
                    <a:pt x="47" y="60"/>
                    <a:pt x="49" y="59"/>
                    <a:pt x="50" y="58"/>
                  </a:cubicBezTo>
                  <a:close/>
                  <a:moveTo>
                    <a:pt x="39" y="86"/>
                  </a:moveTo>
                  <a:cubicBezTo>
                    <a:pt x="39" y="86"/>
                    <a:pt x="39" y="87"/>
                    <a:pt x="39" y="87"/>
                  </a:cubicBezTo>
                  <a:cubicBezTo>
                    <a:pt x="38" y="88"/>
                    <a:pt x="37" y="89"/>
                    <a:pt x="35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7" y="89"/>
                    <a:pt x="38" y="87"/>
                    <a:pt x="39" y="86"/>
                  </a:cubicBezTo>
                  <a:close/>
                  <a:moveTo>
                    <a:pt x="34" y="102"/>
                  </a:moveTo>
                  <a:cubicBezTo>
                    <a:pt x="35" y="103"/>
                    <a:pt x="35" y="105"/>
                    <a:pt x="36" y="107"/>
                  </a:cubicBezTo>
                  <a:cubicBezTo>
                    <a:pt x="35" y="109"/>
                    <a:pt x="35" y="110"/>
                    <a:pt x="35" y="112"/>
                  </a:cubicBezTo>
                  <a:cubicBezTo>
                    <a:pt x="34" y="111"/>
                    <a:pt x="34" y="110"/>
                    <a:pt x="34" y="109"/>
                  </a:cubicBezTo>
                  <a:cubicBezTo>
                    <a:pt x="34" y="106"/>
                    <a:pt x="34" y="104"/>
                    <a:pt x="34" y="102"/>
                  </a:cubicBezTo>
                  <a:close/>
                  <a:moveTo>
                    <a:pt x="36" y="126"/>
                  </a:moveTo>
                  <a:cubicBezTo>
                    <a:pt x="36" y="127"/>
                    <a:pt x="37" y="128"/>
                    <a:pt x="37" y="129"/>
                  </a:cubicBezTo>
                  <a:cubicBezTo>
                    <a:pt x="37" y="129"/>
                    <a:pt x="37" y="130"/>
                    <a:pt x="37" y="130"/>
                  </a:cubicBezTo>
                  <a:cubicBezTo>
                    <a:pt x="37" y="130"/>
                    <a:pt x="37" y="131"/>
                    <a:pt x="37" y="131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27"/>
                    <a:pt x="36" y="127"/>
                    <a:pt x="36" y="126"/>
                  </a:cubicBezTo>
                  <a:close/>
                  <a:moveTo>
                    <a:pt x="36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6" y="114"/>
                    <a:pt x="36" y="112"/>
                    <a:pt x="36" y="111"/>
                  </a:cubicBezTo>
                  <a:cubicBezTo>
                    <a:pt x="36" y="111"/>
                    <a:pt x="37" y="111"/>
                    <a:pt x="37" y="111"/>
                  </a:cubicBezTo>
                  <a:cubicBezTo>
                    <a:pt x="37" y="111"/>
                    <a:pt x="37" y="112"/>
                    <a:pt x="37" y="113"/>
                  </a:cubicBezTo>
                  <a:cubicBezTo>
                    <a:pt x="37" y="114"/>
                    <a:pt x="36" y="114"/>
                    <a:pt x="36" y="115"/>
                  </a:cubicBezTo>
                  <a:close/>
                  <a:moveTo>
                    <a:pt x="36" y="97"/>
                  </a:moveTo>
                  <a:cubicBezTo>
                    <a:pt x="36" y="97"/>
                    <a:pt x="36" y="98"/>
                    <a:pt x="37" y="99"/>
                  </a:cubicBezTo>
                  <a:cubicBezTo>
                    <a:pt x="37" y="99"/>
                    <a:pt x="37" y="100"/>
                    <a:pt x="36" y="100"/>
                  </a:cubicBezTo>
                  <a:cubicBezTo>
                    <a:pt x="36" y="99"/>
                    <a:pt x="36" y="98"/>
                    <a:pt x="36" y="97"/>
                  </a:cubicBezTo>
                  <a:close/>
                  <a:moveTo>
                    <a:pt x="37" y="94"/>
                  </a:moveTo>
                  <a:cubicBezTo>
                    <a:pt x="37" y="93"/>
                    <a:pt x="36" y="92"/>
                    <a:pt x="36" y="92"/>
                  </a:cubicBezTo>
                  <a:cubicBezTo>
                    <a:pt x="37" y="91"/>
                    <a:pt x="38" y="90"/>
                    <a:pt x="38" y="90"/>
                  </a:cubicBezTo>
                  <a:cubicBezTo>
                    <a:pt x="38" y="91"/>
                    <a:pt x="38" y="92"/>
                    <a:pt x="38" y="93"/>
                  </a:cubicBezTo>
                  <a:cubicBezTo>
                    <a:pt x="37" y="93"/>
                    <a:pt x="37" y="93"/>
                    <a:pt x="37" y="94"/>
                  </a:cubicBezTo>
                  <a:close/>
                  <a:moveTo>
                    <a:pt x="39" y="103"/>
                  </a:moveTo>
                  <a:cubicBezTo>
                    <a:pt x="39" y="103"/>
                    <a:pt x="39" y="103"/>
                    <a:pt x="39" y="103"/>
                  </a:cubicBezTo>
                  <a:cubicBezTo>
                    <a:pt x="39" y="104"/>
                    <a:pt x="38" y="104"/>
                    <a:pt x="38" y="104"/>
                  </a:cubicBezTo>
                  <a:cubicBezTo>
                    <a:pt x="38" y="104"/>
                    <a:pt x="38" y="104"/>
                    <a:pt x="38" y="103"/>
                  </a:cubicBezTo>
                  <a:cubicBezTo>
                    <a:pt x="38" y="103"/>
                    <a:pt x="38" y="103"/>
                    <a:pt x="39" y="103"/>
                  </a:cubicBezTo>
                  <a:close/>
                  <a:moveTo>
                    <a:pt x="38" y="97"/>
                  </a:move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1" y="93"/>
                    <a:pt x="42" y="92"/>
                  </a:cubicBezTo>
                  <a:cubicBezTo>
                    <a:pt x="41" y="93"/>
                    <a:pt x="40" y="94"/>
                    <a:pt x="39" y="95"/>
                  </a:cubicBezTo>
                  <a:cubicBezTo>
                    <a:pt x="39" y="96"/>
                    <a:pt x="40" y="97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7"/>
                    <a:pt x="41" y="97"/>
                    <a:pt x="41" y="98"/>
                  </a:cubicBezTo>
                  <a:cubicBezTo>
                    <a:pt x="40" y="98"/>
                    <a:pt x="40" y="99"/>
                    <a:pt x="39" y="99"/>
                  </a:cubicBezTo>
                  <a:cubicBezTo>
                    <a:pt x="39" y="99"/>
                    <a:pt x="39" y="98"/>
                    <a:pt x="38" y="97"/>
                  </a:cubicBezTo>
                  <a:close/>
                  <a:moveTo>
                    <a:pt x="40" y="121"/>
                  </a:moveTo>
                  <a:cubicBezTo>
                    <a:pt x="40" y="121"/>
                    <a:pt x="40" y="121"/>
                    <a:pt x="40" y="121"/>
                  </a:cubicBezTo>
                  <a:cubicBezTo>
                    <a:pt x="40" y="122"/>
                    <a:pt x="41" y="123"/>
                    <a:pt x="41" y="124"/>
                  </a:cubicBezTo>
                  <a:cubicBezTo>
                    <a:pt x="41" y="124"/>
                    <a:pt x="41" y="124"/>
                    <a:pt x="40" y="125"/>
                  </a:cubicBezTo>
                  <a:cubicBezTo>
                    <a:pt x="40" y="123"/>
                    <a:pt x="40" y="122"/>
                    <a:pt x="39" y="121"/>
                  </a:cubicBezTo>
                  <a:cubicBezTo>
                    <a:pt x="39" y="121"/>
                    <a:pt x="40" y="121"/>
                    <a:pt x="40" y="121"/>
                  </a:cubicBezTo>
                  <a:close/>
                  <a:moveTo>
                    <a:pt x="40" y="133"/>
                  </a:moveTo>
                  <a:cubicBezTo>
                    <a:pt x="41" y="134"/>
                    <a:pt x="41" y="136"/>
                    <a:pt x="42" y="138"/>
                  </a:cubicBezTo>
                  <a:cubicBezTo>
                    <a:pt x="42" y="138"/>
                    <a:pt x="41" y="138"/>
                    <a:pt x="41" y="138"/>
                  </a:cubicBezTo>
                  <a:cubicBezTo>
                    <a:pt x="41" y="137"/>
                    <a:pt x="40" y="135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lose/>
                  <a:moveTo>
                    <a:pt x="41" y="96"/>
                  </a:moveTo>
                  <a:cubicBezTo>
                    <a:pt x="43" y="93"/>
                    <a:pt x="46" y="91"/>
                    <a:pt x="48" y="88"/>
                  </a:cubicBezTo>
                  <a:cubicBezTo>
                    <a:pt x="48" y="89"/>
                    <a:pt x="48" y="90"/>
                    <a:pt x="47" y="90"/>
                  </a:cubicBezTo>
                  <a:cubicBezTo>
                    <a:pt x="47" y="91"/>
                    <a:pt x="47" y="92"/>
                    <a:pt x="46" y="92"/>
                  </a:cubicBezTo>
                  <a:cubicBezTo>
                    <a:pt x="45" y="94"/>
                    <a:pt x="44" y="95"/>
                    <a:pt x="43" y="96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42" y="95"/>
                    <a:pt x="41" y="95"/>
                    <a:pt x="41" y="96"/>
                  </a:cubicBezTo>
                  <a:close/>
                  <a:moveTo>
                    <a:pt x="43" y="129"/>
                  </a:moveTo>
                  <a:cubicBezTo>
                    <a:pt x="44" y="130"/>
                    <a:pt x="44" y="132"/>
                    <a:pt x="45" y="133"/>
                  </a:cubicBezTo>
                  <a:cubicBezTo>
                    <a:pt x="44" y="134"/>
                    <a:pt x="44" y="134"/>
                    <a:pt x="43" y="135"/>
                  </a:cubicBezTo>
                  <a:cubicBezTo>
                    <a:pt x="43" y="133"/>
                    <a:pt x="43" y="132"/>
                    <a:pt x="42" y="130"/>
                  </a:cubicBezTo>
                  <a:cubicBezTo>
                    <a:pt x="42" y="130"/>
                    <a:pt x="43" y="129"/>
                    <a:pt x="43" y="129"/>
                  </a:cubicBezTo>
                  <a:close/>
                  <a:moveTo>
                    <a:pt x="42" y="140"/>
                  </a:moveTo>
                  <a:cubicBezTo>
                    <a:pt x="43" y="143"/>
                    <a:pt x="44" y="145"/>
                    <a:pt x="44" y="147"/>
                  </a:cubicBezTo>
                  <a:cubicBezTo>
                    <a:pt x="44" y="145"/>
                    <a:pt x="43" y="143"/>
                    <a:pt x="42" y="141"/>
                  </a:cubicBezTo>
                  <a:cubicBezTo>
                    <a:pt x="42" y="141"/>
                    <a:pt x="42" y="141"/>
                    <a:pt x="42" y="140"/>
                  </a:cubicBezTo>
                  <a:close/>
                  <a:moveTo>
                    <a:pt x="44" y="154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5" y="157"/>
                    <a:pt x="45" y="160"/>
                    <a:pt x="46" y="164"/>
                  </a:cubicBezTo>
                  <a:cubicBezTo>
                    <a:pt x="45" y="160"/>
                    <a:pt x="44" y="157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lose/>
                  <a:moveTo>
                    <a:pt x="43" y="174"/>
                  </a:moveTo>
                  <a:cubicBezTo>
                    <a:pt x="43" y="175"/>
                    <a:pt x="44" y="176"/>
                    <a:pt x="44" y="178"/>
                  </a:cubicBezTo>
                  <a:cubicBezTo>
                    <a:pt x="44" y="178"/>
                    <a:pt x="44" y="178"/>
                    <a:pt x="44" y="178"/>
                  </a:cubicBezTo>
                  <a:cubicBezTo>
                    <a:pt x="43" y="176"/>
                    <a:pt x="42" y="175"/>
                    <a:pt x="41" y="174"/>
                  </a:cubicBezTo>
                  <a:cubicBezTo>
                    <a:pt x="41" y="173"/>
                    <a:pt x="41" y="172"/>
                    <a:pt x="41" y="171"/>
                  </a:cubicBezTo>
                  <a:cubicBezTo>
                    <a:pt x="42" y="172"/>
                    <a:pt x="42" y="173"/>
                    <a:pt x="43" y="174"/>
                  </a:cubicBezTo>
                  <a:close/>
                  <a:moveTo>
                    <a:pt x="42" y="176"/>
                  </a:moveTo>
                  <a:cubicBezTo>
                    <a:pt x="43" y="178"/>
                    <a:pt x="44" y="180"/>
                    <a:pt x="45" y="181"/>
                  </a:cubicBezTo>
                  <a:cubicBezTo>
                    <a:pt x="46" y="183"/>
                    <a:pt x="46" y="184"/>
                    <a:pt x="47" y="186"/>
                  </a:cubicBezTo>
                  <a:cubicBezTo>
                    <a:pt x="47" y="187"/>
                    <a:pt x="46" y="188"/>
                    <a:pt x="45" y="190"/>
                  </a:cubicBezTo>
                  <a:cubicBezTo>
                    <a:pt x="44" y="187"/>
                    <a:pt x="43" y="185"/>
                    <a:pt x="42" y="182"/>
                  </a:cubicBezTo>
                  <a:cubicBezTo>
                    <a:pt x="42" y="180"/>
                    <a:pt x="42" y="178"/>
                    <a:pt x="42" y="176"/>
                  </a:cubicBezTo>
                  <a:close/>
                  <a:moveTo>
                    <a:pt x="46" y="192"/>
                  </a:moveTo>
                  <a:cubicBezTo>
                    <a:pt x="47" y="191"/>
                    <a:pt x="47" y="190"/>
                    <a:pt x="48" y="188"/>
                  </a:cubicBezTo>
                  <a:cubicBezTo>
                    <a:pt x="49" y="192"/>
                    <a:pt x="50" y="196"/>
                    <a:pt x="52" y="200"/>
                  </a:cubicBezTo>
                  <a:cubicBezTo>
                    <a:pt x="51" y="200"/>
                    <a:pt x="51" y="199"/>
                    <a:pt x="51" y="199"/>
                  </a:cubicBezTo>
                  <a:cubicBezTo>
                    <a:pt x="49" y="197"/>
                    <a:pt x="47" y="194"/>
                    <a:pt x="46" y="192"/>
                  </a:cubicBezTo>
                  <a:cubicBezTo>
                    <a:pt x="46" y="192"/>
                    <a:pt x="46" y="192"/>
                    <a:pt x="46" y="192"/>
                  </a:cubicBezTo>
                  <a:close/>
                  <a:moveTo>
                    <a:pt x="50" y="174"/>
                  </a:moveTo>
                  <a:cubicBezTo>
                    <a:pt x="50" y="171"/>
                    <a:pt x="49" y="168"/>
                    <a:pt x="48" y="165"/>
                  </a:cubicBezTo>
                  <a:cubicBezTo>
                    <a:pt x="48" y="163"/>
                    <a:pt x="48" y="162"/>
                    <a:pt x="48" y="161"/>
                  </a:cubicBezTo>
                  <a:cubicBezTo>
                    <a:pt x="48" y="161"/>
                    <a:pt x="48" y="162"/>
                    <a:pt x="49" y="162"/>
                  </a:cubicBezTo>
                  <a:cubicBezTo>
                    <a:pt x="49" y="163"/>
                    <a:pt x="49" y="163"/>
                    <a:pt x="49" y="164"/>
                  </a:cubicBezTo>
                  <a:cubicBezTo>
                    <a:pt x="49" y="165"/>
                    <a:pt x="50" y="165"/>
                    <a:pt x="50" y="165"/>
                  </a:cubicBezTo>
                  <a:cubicBezTo>
                    <a:pt x="50" y="166"/>
                    <a:pt x="49" y="166"/>
                    <a:pt x="49" y="166"/>
                  </a:cubicBezTo>
                  <a:cubicBezTo>
                    <a:pt x="49" y="167"/>
                    <a:pt x="49" y="167"/>
                    <a:pt x="50" y="167"/>
                  </a:cubicBezTo>
                  <a:cubicBezTo>
                    <a:pt x="51" y="170"/>
                    <a:pt x="52" y="173"/>
                    <a:pt x="53" y="175"/>
                  </a:cubicBezTo>
                  <a:cubicBezTo>
                    <a:pt x="53" y="176"/>
                    <a:pt x="52" y="176"/>
                    <a:pt x="52" y="176"/>
                  </a:cubicBezTo>
                  <a:cubicBezTo>
                    <a:pt x="51" y="176"/>
                    <a:pt x="51" y="175"/>
                    <a:pt x="50" y="174"/>
                  </a:cubicBezTo>
                  <a:close/>
                  <a:moveTo>
                    <a:pt x="51" y="186"/>
                  </a:moveTo>
                  <a:cubicBezTo>
                    <a:pt x="50" y="185"/>
                    <a:pt x="50" y="184"/>
                    <a:pt x="49" y="183"/>
                  </a:cubicBezTo>
                  <a:cubicBezTo>
                    <a:pt x="49" y="182"/>
                    <a:pt x="50" y="182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3"/>
                    <a:pt x="51" y="184"/>
                    <a:pt x="51" y="186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79"/>
                    <a:pt x="54" y="179"/>
                  </a:cubicBezTo>
                  <a:cubicBezTo>
                    <a:pt x="54" y="179"/>
                    <a:pt x="54" y="179"/>
                    <a:pt x="55" y="180"/>
                  </a:cubicBezTo>
                  <a:cubicBezTo>
                    <a:pt x="55" y="181"/>
                    <a:pt x="56" y="183"/>
                    <a:pt x="56" y="184"/>
                  </a:cubicBezTo>
                  <a:cubicBezTo>
                    <a:pt x="56" y="184"/>
                    <a:pt x="55" y="183"/>
                    <a:pt x="55" y="183"/>
                  </a:cubicBezTo>
                  <a:cubicBezTo>
                    <a:pt x="54" y="182"/>
                    <a:pt x="53" y="181"/>
                    <a:pt x="52" y="181"/>
                  </a:cubicBezTo>
                  <a:cubicBezTo>
                    <a:pt x="52" y="180"/>
                    <a:pt x="52" y="180"/>
                    <a:pt x="52" y="179"/>
                  </a:cubicBezTo>
                  <a:cubicBezTo>
                    <a:pt x="52" y="179"/>
                    <a:pt x="52" y="179"/>
                    <a:pt x="52" y="179"/>
                  </a:cubicBezTo>
                  <a:close/>
                  <a:moveTo>
                    <a:pt x="54" y="184"/>
                  </a:moveTo>
                  <a:cubicBezTo>
                    <a:pt x="56" y="186"/>
                    <a:pt x="57" y="188"/>
                    <a:pt x="59" y="190"/>
                  </a:cubicBezTo>
                  <a:cubicBezTo>
                    <a:pt x="59" y="190"/>
                    <a:pt x="59" y="190"/>
                    <a:pt x="59" y="190"/>
                  </a:cubicBezTo>
                  <a:cubicBezTo>
                    <a:pt x="59" y="191"/>
                    <a:pt x="58" y="193"/>
                    <a:pt x="57" y="194"/>
                  </a:cubicBezTo>
                  <a:cubicBezTo>
                    <a:pt x="57" y="194"/>
                    <a:pt x="57" y="194"/>
                    <a:pt x="57" y="194"/>
                  </a:cubicBezTo>
                  <a:cubicBezTo>
                    <a:pt x="56" y="190"/>
                    <a:pt x="55" y="187"/>
                    <a:pt x="54" y="184"/>
                  </a:cubicBezTo>
                  <a:cubicBezTo>
                    <a:pt x="54" y="184"/>
                    <a:pt x="54" y="184"/>
                    <a:pt x="54" y="184"/>
                  </a:cubicBezTo>
                  <a:close/>
                  <a:moveTo>
                    <a:pt x="58" y="195"/>
                  </a:moveTo>
                  <a:cubicBezTo>
                    <a:pt x="59" y="195"/>
                    <a:pt x="60" y="194"/>
                    <a:pt x="61" y="194"/>
                  </a:cubicBezTo>
                  <a:cubicBezTo>
                    <a:pt x="63" y="195"/>
                    <a:pt x="64" y="197"/>
                    <a:pt x="65" y="198"/>
                  </a:cubicBezTo>
                  <a:cubicBezTo>
                    <a:pt x="64" y="199"/>
                    <a:pt x="64" y="200"/>
                    <a:pt x="64" y="200"/>
                  </a:cubicBezTo>
                  <a:cubicBezTo>
                    <a:pt x="62" y="199"/>
                    <a:pt x="60" y="197"/>
                    <a:pt x="58" y="195"/>
                  </a:cubicBezTo>
                  <a:close/>
                  <a:moveTo>
                    <a:pt x="63" y="193"/>
                  </a:moveTo>
                  <a:cubicBezTo>
                    <a:pt x="64" y="192"/>
                    <a:pt x="65" y="192"/>
                    <a:pt x="65" y="192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4"/>
                    <a:pt x="67" y="195"/>
                    <a:pt x="67" y="196"/>
                  </a:cubicBezTo>
                  <a:cubicBezTo>
                    <a:pt x="65" y="195"/>
                    <a:pt x="64" y="194"/>
                    <a:pt x="63" y="193"/>
                  </a:cubicBezTo>
                  <a:close/>
                  <a:moveTo>
                    <a:pt x="70" y="195"/>
                  </a:moveTo>
                  <a:cubicBezTo>
                    <a:pt x="70" y="196"/>
                    <a:pt x="71" y="196"/>
                    <a:pt x="72" y="197"/>
                  </a:cubicBezTo>
                  <a:cubicBezTo>
                    <a:pt x="72" y="198"/>
                    <a:pt x="72" y="198"/>
                    <a:pt x="72" y="198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72" y="199"/>
                    <a:pt x="72" y="199"/>
                    <a:pt x="71" y="199"/>
                  </a:cubicBezTo>
                  <a:cubicBezTo>
                    <a:pt x="71" y="199"/>
                    <a:pt x="70" y="198"/>
                    <a:pt x="69" y="198"/>
                  </a:cubicBezTo>
                  <a:cubicBezTo>
                    <a:pt x="68" y="198"/>
                    <a:pt x="68" y="198"/>
                    <a:pt x="68" y="198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8" y="196"/>
                    <a:pt x="69" y="195"/>
                    <a:pt x="70" y="195"/>
                  </a:cubicBezTo>
                  <a:close/>
                  <a:moveTo>
                    <a:pt x="67" y="190"/>
                  </a:moveTo>
                  <a:cubicBezTo>
                    <a:pt x="69" y="190"/>
                    <a:pt x="70" y="189"/>
                    <a:pt x="71" y="188"/>
                  </a:cubicBezTo>
                  <a:cubicBezTo>
                    <a:pt x="71" y="188"/>
                    <a:pt x="72" y="189"/>
                    <a:pt x="72" y="189"/>
                  </a:cubicBezTo>
                  <a:cubicBezTo>
                    <a:pt x="71" y="190"/>
                    <a:pt x="71" y="191"/>
                    <a:pt x="70" y="192"/>
                  </a:cubicBezTo>
                  <a:cubicBezTo>
                    <a:pt x="69" y="191"/>
                    <a:pt x="68" y="191"/>
                    <a:pt x="67" y="190"/>
                  </a:cubicBezTo>
                  <a:close/>
                  <a:moveTo>
                    <a:pt x="72" y="185"/>
                  </a:moveTo>
                  <a:cubicBezTo>
                    <a:pt x="71" y="184"/>
                    <a:pt x="70" y="183"/>
                    <a:pt x="68" y="181"/>
                  </a:cubicBezTo>
                  <a:cubicBezTo>
                    <a:pt x="69" y="181"/>
                    <a:pt x="69" y="181"/>
                    <a:pt x="69" y="180"/>
                  </a:cubicBezTo>
                  <a:cubicBezTo>
                    <a:pt x="70" y="181"/>
                    <a:pt x="71" y="181"/>
                    <a:pt x="72" y="182"/>
                  </a:cubicBezTo>
                  <a:cubicBezTo>
                    <a:pt x="72" y="182"/>
                    <a:pt x="73" y="182"/>
                    <a:pt x="73" y="182"/>
                  </a:cubicBezTo>
                  <a:cubicBezTo>
                    <a:pt x="73" y="183"/>
                    <a:pt x="73" y="184"/>
                    <a:pt x="73" y="184"/>
                  </a:cubicBezTo>
                  <a:cubicBezTo>
                    <a:pt x="73" y="185"/>
                    <a:pt x="72" y="185"/>
                    <a:pt x="72" y="185"/>
                  </a:cubicBezTo>
                  <a:close/>
                  <a:moveTo>
                    <a:pt x="71" y="151"/>
                  </a:moveTo>
                  <a:cubicBezTo>
                    <a:pt x="72" y="150"/>
                    <a:pt x="72" y="150"/>
                    <a:pt x="73" y="149"/>
                  </a:cubicBezTo>
                  <a:cubicBezTo>
                    <a:pt x="73" y="149"/>
                    <a:pt x="73" y="150"/>
                    <a:pt x="73" y="150"/>
                  </a:cubicBezTo>
                  <a:cubicBezTo>
                    <a:pt x="72" y="150"/>
                    <a:pt x="72" y="151"/>
                    <a:pt x="71" y="151"/>
                  </a:cubicBezTo>
                  <a:close/>
                  <a:moveTo>
                    <a:pt x="72" y="119"/>
                  </a:moveTo>
                  <a:cubicBezTo>
                    <a:pt x="72" y="119"/>
                    <a:pt x="71" y="120"/>
                    <a:pt x="71" y="120"/>
                  </a:cubicBezTo>
                  <a:cubicBezTo>
                    <a:pt x="72" y="119"/>
                    <a:pt x="72" y="118"/>
                    <a:pt x="72" y="118"/>
                  </a:cubicBezTo>
                  <a:cubicBezTo>
                    <a:pt x="73" y="117"/>
                    <a:pt x="73" y="117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7"/>
                    <a:pt x="72" y="118"/>
                    <a:pt x="72" y="119"/>
                  </a:cubicBezTo>
                  <a:close/>
                  <a:moveTo>
                    <a:pt x="78" y="130"/>
                  </a:moveTo>
                  <a:cubicBezTo>
                    <a:pt x="78" y="131"/>
                    <a:pt x="79" y="132"/>
                    <a:pt x="79" y="134"/>
                  </a:cubicBezTo>
                  <a:cubicBezTo>
                    <a:pt x="77" y="135"/>
                    <a:pt x="75" y="136"/>
                    <a:pt x="74" y="137"/>
                  </a:cubicBezTo>
                  <a:cubicBezTo>
                    <a:pt x="73" y="137"/>
                    <a:pt x="73" y="136"/>
                    <a:pt x="73" y="135"/>
                  </a:cubicBezTo>
                  <a:cubicBezTo>
                    <a:pt x="75" y="134"/>
                    <a:pt x="76" y="132"/>
                    <a:pt x="78" y="130"/>
                  </a:cubicBezTo>
                  <a:close/>
                  <a:moveTo>
                    <a:pt x="75" y="140"/>
                  </a:moveTo>
                  <a:cubicBezTo>
                    <a:pt x="76" y="140"/>
                    <a:pt x="77" y="139"/>
                    <a:pt x="78" y="138"/>
                  </a:cubicBezTo>
                  <a:cubicBezTo>
                    <a:pt x="77" y="139"/>
                    <a:pt x="76" y="141"/>
                    <a:pt x="75" y="142"/>
                  </a:cubicBezTo>
                  <a:cubicBezTo>
                    <a:pt x="75" y="142"/>
                    <a:pt x="74" y="142"/>
                    <a:pt x="74" y="141"/>
                  </a:cubicBezTo>
                  <a:cubicBezTo>
                    <a:pt x="75" y="141"/>
                    <a:pt x="75" y="141"/>
                    <a:pt x="75" y="140"/>
                  </a:cubicBezTo>
                  <a:close/>
                  <a:moveTo>
                    <a:pt x="80" y="138"/>
                  </a:moveTo>
                  <a:cubicBezTo>
                    <a:pt x="80" y="139"/>
                    <a:pt x="80" y="139"/>
                    <a:pt x="80" y="140"/>
                  </a:cubicBezTo>
                  <a:cubicBezTo>
                    <a:pt x="79" y="142"/>
                    <a:pt x="77" y="143"/>
                    <a:pt x="76" y="145"/>
                  </a:cubicBezTo>
                  <a:cubicBezTo>
                    <a:pt x="77" y="142"/>
                    <a:pt x="79" y="140"/>
                    <a:pt x="80" y="138"/>
                  </a:cubicBezTo>
                  <a:close/>
                  <a:moveTo>
                    <a:pt x="78" y="145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77" y="146"/>
                    <a:pt x="77" y="146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6"/>
                    <a:pt x="77" y="145"/>
                    <a:pt x="78" y="145"/>
                  </a:cubicBezTo>
                  <a:close/>
                  <a:moveTo>
                    <a:pt x="78" y="166"/>
                  </a:moveTo>
                  <a:cubicBezTo>
                    <a:pt x="78" y="166"/>
                    <a:pt x="78" y="167"/>
                    <a:pt x="79" y="167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7"/>
                    <a:pt x="78" y="167"/>
                    <a:pt x="78" y="166"/>
                  </a:cubicBezTo>
                  <a:cubicBezTo>
                    <a:pt x="78" y="166"/>
                    <a:pt x="78" y="166"/>
                    <a:pt x="78" y="166"/>
                  </a:cubicBezTo>
                  <a:close/>
                  <a:moveTo>
                    <a:pt x="78" y="155"/>
                  </a:moveTo>
                  <a:cubicBezTo>
                    <a:pt x="80" y="153"/>
                    <a:pt x="81" y="152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82" y="156"/>
                    <a:pt x="81" y="157"/>
                    <a:pt x="80" y="159"/>
                  </a:cubicBezTo>
                  <a:cubicBezTo>
                    <a:pt x="79" y="158"/>
                    <a:pt x="79" y="156"/>
                    <a:pt x="78" y="155"/>
                  </a:cubicBezTo>
                  <a:close/>
                  <a:moveTo>
                    <a:pt x="85" y="152"/>
                  </a:moveTo>
                  <a:cubicBezTo>
                    <a:pt x="85" y="151"/>
                    <a:pt x="84" y="150"/>
                    <a:pt x="84" y="149"/>
                  </a:cubicBezTo>
                  <a:cubicBezTo>
                    <a:pt x="85" y="149"/>
                    <a:pt x="85" y="149"/>
                    <a:pt x="85" y="148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5" y="149"/>
                    <a:pt x="85" y="150"/>
                    <a:pt x="86" y="150"/>
                  </a:cubicBezTo>
                  <a:cubicBezTo>
                    <a:pt x="86" y="150"/>
                    <a:pt x="86" y="150"/>
                    <a:pt x="87" y="150"/>
                  </a:cubicBezTo>
                  <a:cubicBezTo>
                    <a:pt x="86" y="151"/>
                    <a:pt x="85" y="151"/>
                    <a:pt x="85" y="152"/>
                  </a:cubicBezTo>
                  <a:close/>
                  <a:moveTo>
                    <a:pt x="85" y="156"/>
                  </a:moveTo>
                  <a:cubicBezTo>
                    <a:pt x="85" y="155"/>
                    <a:pt x="85" y="155"/>
                    <a:pt x="85" y="155"/>
                  </a:cubicBezTo>
                  <a:cubicBezTo>
                    <a:pt x="86" y="154"/>
                    <a:pt x="86" y="153"/>
                    <a:pt x="87" y="153"/>
                  </a:cubicBezTo>
                  <a:cubicBezTo>
                    <a:pt x="87" y="153"/>
                    <a:pt x="88" y="153"/>
                    <a:pt x="88" y="152"/>
                  </a:cubicBezTo>
                  <a:cubicBezTo>
                    <a:pt x="89" y="151"/>
                    <a:pt x="90" y="150"/>
                    <a:pt x="92" y="148"/>
                  </a:cubicBezTo>
                  <a:cubicBezTo>
                    <a:pt x="92" y="148"/>
                    <a:pt x="92" y="148"/>
                    <a:pt x="93" y="148"/>
                  </a:cubicBezTo>
                  <a:cubicBezTo>
                    <a:pt x="92" y="148"/>
                    <a:pt x="92" y="149"/>
                    <a:pt x="92" y="149"/>
                  </a:cubicBezTo>
                  <a:cubicBezTo>
                    <a:pt x="90" y="151"/>
                    <a:pt x="88" y="153"/>
                    <a:pt x="85" y="156"/>
                  </a:cubicBezTo>
                  <a:close/>
                  <a:moveTo>
                    <a:pt x="86" y="182"/>
                  </a:moveTo>
                  <a:cubicBezTo>
                    <a:pt x="86" y="182"/>
                    <a:pt x="86" y="182"/>
                    <a:pt x="86" y="182"/>
                  </a:cubicBezTo>
                  <a:cubicBezTo>
                    <a:pt x="86" y="182"/>
                    <a:pt x="85" y="181"/>
                    <a:pt x="85" y="181"/>
                  </a:cubicBezTo>
                  <a:cubicBezTo>
                    <a:pt x="85" y="180"/>
                    <a:pt x="86" y="180"/>
                    <a:pt x="86" y="179"/>
                  </a:cubicBezTo>
                  <a:cubicBezTo>
                    <a:pt x="86" y="180"/>
                    <a:pt x="86" y="181"/>
                    <a:pt x="86" y="182"/>
                  </a:cubicBezTo>
                  <a:close/>
                  <a:moveTo>
                    <a:pt x="88" y="160"/>
                  </a:moveTo>
                  <a:cubicBezTo>
                    <a:pt x="92" y="158"/>
                    <a:pt x="95" y="156"/>
                    <a:pt x="99" y="154"/>
                  </a:cubicBezTo>
                  <a:cubicBezTo>
                    <a:pt x="98" y="155"/>
                    <a:pt x="97" y="156"/>
                    <a:pt x="96" y="157"/>
                  </a:cubicBezTo>
                  <a:cubicBezTo>
                    <a:pt x="93" y="159"/>
                    <a:pt x="90" y="161"/>
                    <a:pt x="87" y="163"/>
                  </a:cubicBezTo>
                  <a:cubicBezTo>
                    <a:pt x="87" y="163"/>
                    <a:pt x="86" y="162"/>
                    <a:pt x="86" y="162"/>
                  </a:cubicBezTo>
                  <a:cubicBezTo>
                    <a:pt x="87" y="161"/>
                    <a:pt x="88" y="160"/>
                    <a:pt x="88" y="160"/>
                  </a:cubicBezTo>
                  <a:close/>
                  <a:moveTo>
                    <a:pt x="88" y="168"/>
                  </a:moveTo>
                  <a:cubicBezTo>
                    <a:pt x="90" y="166"/>
                    <a:pt x="92" y="165"/>
                    <a:pt x="94" y="163"/>
                  </a:cubicBezTo>
                  <a:cubicBezTo>
                    <a:pt x="92" y="165"/>
                    <a:pt x="90" y="167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8" y="168"/>
                    <a:pt x="88" y="168"/>
                  </a:cubicBezTo>
                  <a:close/>
                  <a:moveTo>
                    <a:pt x="97" y="177"/>
                  </a:moveTo>
                  <a:cubicBezTo>
                    <a:pt x="99" y="175"/>
                    <a:pt x="101" y="174"/>
                    <a:pt x="103" y="173"/>
                  </a:cubicBezTo>
                  <a:cubicBezTo>
                    <a:pt x="101" y="175"/>
                    <a:pt x="99" y="177"/>
                    <a:pt x="97" y="179"/>
                  </a:cubicBezTo>
                  <a:cubicBezTo>
                    <a:pt x="96" y="179"/>
                    <a:pt x="95" y="180"/>
                    <a:pt x="94" y="180"/>
                  </a:cubicBezTo>
                  <a:cubicBezTo>
                    <a:pt x="95" y="179"/>
                    <a:pt x="96" y="178"/>
                    <a:pt x="97" y="177"/>
                  </a:cubicBezTo>
                  <a:close/>
                  <a:moveTo>
                    <a:pt x="102" y="157"/>
                  </a:moveTo>
                  <a:cubicBezTo>
                    <a:pt x="99" y="158"/>
                    <a:pt x="97" y="160"/>
                    <a:pt x="95" y="161"/>
                  </a:cubicBezTo>
                  <a:cubicBezTo>
                    <a:pt x="95" y="161"/>
                    <a:pt x="95" y="161"/>
                    <a:pt x="94" y="161"/>
                  </a:cubicBezTo>
                  <a:cubicBezTo>
                    <a:pt x="95" y="160"/>
                    <a:pt x="96" y="159"/>
                    <a:pt x="97" y="158"/>
                  </a:cubicBezTo>
                  <a:cubicBezTo>
                    <a:pt x="99" y="157"/>
                    <a:pt x="102" y="155"/>
                    <a:pt x="105" y="154"/>
                  </a:cubicBezTo>
                  <a:cubicBezTo>
                    <a:pt x="104" y="155"/>
                    <a:pt x="103" y="156"/>
                    <a:pt x="102" y="157"/>
                  </a:cubicBezTo>
                  <a:close/>
                  <a:moveTo>
                    <a:pt x="106" y="167"/>
                  </a:moveTo>
                  <a:cubicBezTo>
                    <a:pt x="108" y="166"/>
                    <a:pt x="110" y="165"/>
                    <a:pt x="112" y="164"/>
                  </a:cubicBezTo>
                  <a:cubicBezTo>
                    <a:pt x="111" y="165"/>
                    <a:pt x="110" y="166"/>
                    <a:pt x="109" y="167"/>
                  </a:cubicBezTo>
                  <a:cubicBezTo>
                    <a:pt x="107" y="168"/>
                    <a:pt x="105" y="170"/>
                    <a:pt x="103" y="171"/>
                  </a:cubicBezTo>
                  <a:cubicBezTo>
                    <a:pt x="104" y="170"/>
                    <a:pt x="105" y="168"/>
                    <a:pt x="106" y="167"/>
                  </a:cubicBezTo>
                  <a:close/>
                  <a:moveTo>
                    <a:pt x="109" y="171"/>
                  </a:moveTo>
                  <a:cubicBezTo>
                    <a:pt x="110" y="170"/>
                    <a:pt x="111" y="169"/>
                    <a:pt x="112" y="168"/>
                  </a:cubicBezTo>
                  <a:cubicBezTo>
                    <a:pt x="114" y="167"/>
                    <a:pt x="117" y="165"/>
                    <a:pt x="119" y="164"/>
                  </a:cubicBezTo>
                  <a:cubicBezTo>
                    <a:pt x="116" y="167"/>
                    <a:pt x="113" y="169"/>
                    <a:pt x="110" y="172"/>
                  </a:cubicBezTo>
                  <a:cubicBezTo>
                    <a:pt x="108" y="173"/>
                    <a:pt x="107" y="174"/>
                    <a:pt x="105" y="175"/>
                  </a:cubicBezTo>
                  <a:cubicBezTo>
                    <a:pt x="106" y="174"/>
                    <a:pt x="107" y="172"/>
                    <a:pt x="109" y="171"/>
                  </a:cubicBezTo>
                  <a:close/>
                  <a:moveTo>
                    <a:pt x="105" y="184"/>
                  </a:moveTo>
                  <a:cubicBezTo>
                    <a:pt x="106" y="183"/>
                    <a:pt x="107" y="183"/>
                    <a:pt x="108" y="183"/>
                  </a:cubicBezTo>
                  <a:cubicBezTo>
                    <a:pt x="106" y="184"/>
                    <a:pt x="104" y="186"/>
                    <a:pt x="102" y="187"/>
                  </a:cubicBezTo>
                  <a:cubicBezTo>
                    <a:pt x="103" y="186"/>
                    <a:pt x="104" y="185"/>
                    <a:pt x="105" y="184"/>
                  </a:cubicBezTo>
                  <a:close/>
                  <a:moveTo>
                    <a:pt x="103" y="196"/>
                  </a:moveTo>
                  <a:cubicBezTo>
                    <a:pt x="103" y="196"/>
                    <a:pt x="102" y="196"/>
                    <a:pt x="101" y="196"/>
                  </a:cubicBezTo>
                  <a:cubicBezTo>
                    <a:pt x="101" y="196"/>
                    <a:pt x="100" y="196"/>
                    <a:pt x="100" y="196"/>
                  </a:cubicBezTo>
                  <a:cubicBezTo>
                    <a:pt x="101" y="195"/>
                    <a:pt x="101" y="195"/>
                    <a:pt x="101" y="194"/>
                  </a:cubicBezTo>
                  <a:cubicBezTo>
                    <a:pt x="102" y="195"/>
                    <a:pt x="103" y="195"/>
                    <a:pt x="103" y="196"/>
                  </a:cubicBezTo>
                  <a:close/>
                  <a:moveTo>
                    <a:pt x="102" y="202"/>
                  </a:moveTo>
                  <a:cubicBezTo>
                    <a:pt x="101" y="202"/>
                    <a:pt x="100" y="203"/>
                    <a:pt x="99" y="204"/>
                  </a:cubicBezTo>
                  <a:cubicBezTo>
                    <a:pt x="99" y="204"/>
                    <a:pt x="99" y="204"/>
                    <a:pt x="99" y="203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100" y="203"/>
                    <a:pt x="100" y="202"/>
                    <a:pt x="101" y="201"/>
                  </a:cubicBezTo>
                  <a:cubicBezTo>
                    <a:pt x="101" y="201"/>
                    <a:pt x="101" y="202"/>
                    <a:pt x="102" y="202"/>
                  </a:cubicBezTo>
                  <a:close/>
                  <a:moveTo>
                    <a:pt x="99" y="188"/>
                  </a:moveTo>
                  <a:cubicBezTo>
                    <a:pt x="98" y="188"/>
                    <a:pt x="97" y="189"/>
                    <a:pt x="97" y="190"/>
                  </a:cubicBezTo>
                  <a:cubicBezTo>
                    <a:pt x="95" y="189"/>
                    <a:pt x="95" y="189"/>
                    <a:pt x="95" y="189"/>
                  </a:cubicBezTo>
                  <a:cubicBezTo>
                    <a:pt x="96" y="189"/>
                    <a:pt x="97" y="188"/>
                    <a:pt x="97" y="187"/>
                  </a:cubicBezTo>
                  <a:cubicBezTo>
                    <a:pt x="97" y="187"/>
                    <a:pt x="98" y="187"/>
                    <a:pt x="98" y="187"/>
                  </a:cubicBezTo>
                  <a:cubicBezTo>
                    <a:pt x="99" y="187"/>
                    <a:pt x="100" y="186"/>
                    <a:pt x="100" y="186"/>
                  </a:cubicBezTo>
                  <a:cubicBezTo>
                    <a:pt x="100" y="187"/>
                    <a:pt x="99" y="187"/>
                    <a:pt x="99" y="188"/>
                  </a:cubicBezTo>
                  <a:close/>
                  <a:moveTo>
                    <a:pt x="98" y="200"/>
                  </a:moveTo>
                  <a:cubicBezTo>
                    <a:pt x="99" y="200"/>
                    <a:pt x="99" y="200"/>
                    <a:pt x="99" y="200"/>
                  </a:cubicBezTo>
                  <a:cubicBezTo>
                    <a:pt x="98" y="201"/>
                    <a:pt x="98" y="202"/>
                    <a:pt x="97" y="202"/>
                  </a:cubicBezTo>
                  <a:cubicBezTo>
                    <a:pt x="96" y="202"/>
                    <a:pt x="96" y="201"/>
                    <a:pt x="95" y="201"/>
                  </a:cubicBezTo>
                  <a:cubicBezTo>
                    <a:pt x="95" y="201"/>
                    <a:pt x="95" y="201"/>
                    <a:pt x="95" y="201"/>
                  </a:cubicBezTo>
                  <a:cubicBezTo>
                    <a:pt x="96" y="200"/>
                    <a:pt x="97" y="200"/>
                    <a:pt x="98" y="200"/>
                  </a:cubicBezTo>
                  <a:close/>
                  <a:moveTo>
                    <a:pt x="98" y="206"/>
                  </a:moveTo>
                  <a:cubicBezTo>
                    <a:pt x="99" y="207"/>
                    <a:pt x="100" y="208"/>
                    <a:pt x="102" y="209"/>
                  </a:cubicBezTo>
                  <a:cubicBezTo>
                    <a:pt x="102" y="209"/>
                    <a:pt x="102" y="209"/>
                    <a:pt x="101" y="209"/>
                  </a:cubicBezTo>
                  <a:cubicBezTo>
                    <a:pt x="100" y="208"/>
                    <a:pt x="99" y="207"/>
                    <a:pt x="98" y="206"/>
                  </a:cubicBezTo>
                  <a:cubicBezTo>
                    <a:pt x="98" y="206"/>
                    <a:pt x="98" y="206"/>
                    <a:pt x="98" y="206"/>
                  </a:cubicBezTo>
                  <a:close/>
                  <a:moveTo>
                    <a:pt x="100" y="205"/>
                  </a:moveTo>
                  <a:cubicBezTo>
                    <a:pt x="101" y="204"/>
                    <a:pt x="102" y="203"/>
                    <a:pt x="103" y="203"/>
                  </a:cubicBezTo>
                  <a:cubicBezTo>
                    <a:pt x="104" y="203"/>
                    <a:pt x="106" y="204"/>
                    <a:pt x="107" y="205"/>
                  </a:cubicBezTo>
                  <a:cubicBezTo>
                    <a:pt x="107" y="205"/>
                    <a:pt x="106" y="205"/>
                    <a:pt x="106" y="206"/>
                  </a:cubicBezTo>
                  <a:cubicBezTo>
                    <a:pt x="106" y="206"/>
                    <a:pt x="105" y="207"/>
                    <a:pt x="104" y="207"/>
                  </a:cubicBezTo>
                  <a:cubicBezTo>
                    <a:pt x="103" y="206"/>
                    <a:pt x="102" y="205"/>
                    <a:pt x="100" y="205"/>
                  </a:cubicBezTo>
                  <a:close/>
                  <a:moveTo>
                    <a:pt x="104" y="213"/>
                  </a:moveTo>
                  <a:cubicBezTo>
                    <a:pt x="105" y="214"/>
                    <a:pt x="106" y="214"/>
                    <a:pt x="107" y="215"/>
                  </a:cubicBezTo>
                  <a:cubicBezTo>
                    <a:pt x="106" y="215"/>
                    <a:pt x="106" y="216"/>
                    <a:pt x="105" y="216"/>
                  </a:cubicBezTo>
                  <a:cubicBezTo>
                    <a:pt x="104" y="215"/>
                    <a:pt x="103" y="215"/>
                    <a:pt x="103" y="214"/>
                  </a:cubicBezTo>
                  <a:cubicBezTo>
                    <a:pt x="103" y="214"/>
                    <a:pt x="104" y="214"/>
                    <a:pt x="104" y="213"/>
                  </a:cubicBezTo>
                  <a:close/>
                  <a:moveTo>
                    <a:pt x="106" y="212"/>
                  </a:move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8" y="213"/>
                    <a:pt x="108" y="213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07" y="213"/>
                    <a:pt x="106" y="213"/>
                    <a:pt x="106" y="212"/>
                  </a:cubicBezTo>
                  <a:close/>
                  <a:moveTo>
                    <a:pt x="107" y="200"/>
                  </a:moveTo>
                  <a:cubicBezTo>
                    <a:pt x="107" y="199"/>
                    <a:pt x="108" y="199"/>
                    <a:pt x="108" y="198"/>
                  </a:cubicBezTo>
                  <a:cubicBezTo>
                    <a:pt x="109" y="199"/>
                    <a:pt x="110" y="200"/>
                    <a:pt x="112" y="201"/>
                  </a:cubicBezTo>
                  <a:cubicBezTo>
                    <a:pt x="111" y="201"/>
                    <a:pt x="111" y="201"/>
                    <a:pt x="110" y="202"/>
                  </a:cubicBezTo>
                  <a:cubicBezTo>
                    <a:pt x="109" y="201"/>
                    <a:pt x="108" y="200"/>
                    <a:pt x="107" y="200"/>
                  </a:cubicBezTo>
                  <a:close/>
                  <a:moveTo>
                    <a:pt x="109" y="197"/>
                  </a:moveTo>
                  <a:cubicBezTo>
                    <a:pt x="111" y="196"/>
                    <a:pt x="113" y="194"/>
                    <a:pt x="114" y="193"/>
                  </a:cubicBezTo>
                  <a:cubicBezTo>
                    <a:pt x="117" y="191"/>
                    <a:pt x="120" y="190"/>
                    <a:pt x="123" y="188"/>
                  </a:cubicBezTo>
                  <a:cubicBezTo>
                    <a:pt x="121" y="191"/>
                    <a:pt x="118" y="194"/>
                    <a:pt x="115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4" y="198"/>
                    <a:pt x="113" y="199"/>
                    <a:pt x="113" y="200"/>
                  </a:cubicBezTo>
                  <a:cubicBezTo>
                    <a:pt x="111" y="199"/>
                    <a:pt x="110" y="198"/>
                    <a:pt x="109" y="197"/>
                  </a:cubicBezTo>
                  <a:close/>
                  <a:moveTo>
                    <a:pt x="113" y="202"/>
                  </a:moveTo>
                  <a:cubicBezTo>
                    <a:pt x="113" y="202"/>
                    <a:pt x="113" y="202"/>
                    <a:pt x="113" y="202"/>
                  </a:cubicBezTo>
                  <a:cubicBezTo>
                    <a:pt x="114" y="202"/>
                    <a:pt x="115" y="203"/>
                    <a:pt x="115" y="203"/>
                  </a:cubicBezTo>
                  <a:cubicBezTo>
                    <a:pt x="115" y="203"/>
                    <a:pt x="114" y="204"/>
                    <a:pt x="114" y="204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13" y="204"/>
                    <a:pt x="113" y="203"/>
                    <a:pt x="112" y="203"/>
                  </a:cubicBezTo>
                  <a:cubicBezTo>
                    <a:pt x="112" y="203"/>
                    <a:pt x="113" y="203"/>
                    <a:pt x="113" y="202"/>
                  </a:cubicBezTo>
                  <a:close/>
                  <a:moveTo>
                    <a:pt x="120" y="203"/>
                  </a:moveTo>
                  <a:cubicBezTo>
                    <a:pt x="122" y="202"/>
                    <a:pt x="124" y="201"/>
                    <a:pt x="126" y="200"/>
                  </a:cubicBezTo>
                  <a:cubicBezTo>
                    <a:pt x="124" y="201"/>
                    <a:pt x="122" y="203"/>
                    <a:pt x="120" y="205"/>
                  </a:cubicBezTo>
                  <a:cubicBezTo>
                    <a:pt x="120" y="205"/>
                    <a:pt x="120" y="204"/>
                    <a:pt x="119" y="204"/>
                  </a:cubicBezTo>
                  <a:cubicBezTo>
                    <a:pt x="120" y="204"/>
                    <a:pt x="120" y="203"/>
                    <a:pt x="120" y="203"/>
                  </a:cubicBezTo>
                  <a:close/>
                  <a:moveTo>
                    <a:pt x="125" y="204"/>
                  </a:moveTo>
                  <a:cubicBezTo>
                    <a:pt x="127" y="202"/>
                    <a:pt x="128" y="201"/>
                    <a:pt x="129" y="200"/>
                  </a:cubicBezTo>
                  <a:cubicBezTo>
                    <a:pt x="128" y="201"/>
                    <a:pt x="127" y="203"/>
                    <a:pt x="126" y="204"/>
                  </a:cubicBezTo>
                  <a:cubicBezTo>
                    <a:pt x="125" y="205"/>
                    <a:pt x="124" y="206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3" y="205"/>
                    <a:pt x="124" y="205"/>
                    <a:pt x="125" y="204"/>
                  </a:cubicBezTo>
                  <a:close/>
                  <a:moveTo>
                    <a:pt x="127" y="206"/>
                  </a:moveTo>
                  <a:cubicBezTo>
                    <a:pt x="129" y="205"/>
                    <a:pt x="131" y="204"/>
                    <a:pt x="132" y="203"/>
                  </a:cubicBezTo>
                  <a:cubicBezTo>
                    <a:pt x="131" y="204"/>
                    <a:pt x="130" y="205"/>
                    <a:pt x="129" y="206"/>
                  </a:cubicBezTo>
                  <a:cubicBezTo>
                    <a:pt x="128" y="207"/>
                    <a:pt x="127" y="208"/>
                    <a:pt x="125" y="209"/>
                  </a:cubicBezTo>
                  <a:cubicBezTo>
                    <a:pt x="125" y="209"/>
                    <a:pt x="125" y="208"/>
                    <a:pt x="125" y="208"/>
                  </a:cubicBezTo>
                  <a:cubicBezTo>
                    <a:pt x="126" y="208"/>
                    <a:pt x="126" y="207"/>
                    <a:pt x="127" y="206"/>
                  </a:cubicBezTo>
                  <a:close/>
                  <a:moveTo>
                    <a:pt x="147" y="192"/>
                  </a:moveTo>
                  <a:cubicBezTo>
                    <a:pt x="151" y="189"/>
                    <a:pt x="154" y="185"/>
                    <a:pt x="158" y="182"/>
                  </a:cubicBezTo>
                  <a:cubicBezTo>
                    <a:pt x="159" y="182"/>
                    <a:pt x="160" y="181"/>
                    <a:pt x="161" y="181"/>
                  </a:cubicBezTo>
                  <a:cubicBezTo>
                    <a:pt x="160" y="182"/>
                    <a:pt x="159" y="183"/>
                    <a:pt x="158" y="184"/>
                  </a:cubicBezTo>
                  <a:cubicBezTo>
                    <a:pt x="156" y="186"/>
                    <a:pt x="154" y="187"/>
                    <a:pt x="152" y="189"/>
                  </a:cubicBezTo>
                  <a:cubicBezTo>
                    <a:pt x="150" y="190"/>
                    <a:pt x="149" y="191"/>
                    <a:pt x="147" y="192"/>
                  </a:cubicBezTo>
                  <a:close/>
                  <a:moveTo>
                    <a:pt x="153" y="199"/>
                  </a:moveTo>
                  <a:cubicBezTo>
                    <a:pt x="155" y="198"/>
                    <a:pt x="156" y="197"/>
                    <a:pt x="157" y="197"/>
                  </a:cubicBezTo>
                  <a:cubicBezTo>
                    <a:pt x="155" y="198"/>
                    <a:pt x="153" y="199"/>
                    <a:pt x="151" y="201"/>
                  </a:cubicBezTo>
                  <a:cubicBezTo>
                    <a:pt x="152" y="200"/>
                    <a:pt x="153" y="199"/>
                    <a:pt x="153" y="199"/>
                  </a:cubicBezTo>
                  <a:close/>
                  <a:moveTo>
                    <a:pt x="155" y="195"/>
                  </a:moveTo>
                  <a:cubicBezTo>
                    <a:pt x="154" y="195"/>
                    <a:pt x="153" y="196"/>
                    <a:pt x="153" y="196"/>
                  </a:cubicBezTo>
                  <a:cubicBezTo>
                    <a:pt x="157" y="192"/>
                    <a:pt x="161" y="187"/>
                    <a:pt x="166" y="183"/>
                  </a:cubicBezTo>
                  <a:cubicBezTo>
                    <a:pt x="165" y="183"/>
                    <a:pt x="165" y="184"/>
                    <a:pt x="164" y="185"/>
                  </a:cubicBezTo>
                  <a:cubicBezTo>
                    <a:pt x="161" y="188"/>
                    <a:pt x="158" y="191"/>
                    <a:pt x="155" y="195"/>
                  </a:cubicBezTo>
                  <a:close/>
                  <a:moveTo>
                    <a:pt x="178" y="173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6" y="176"/>
                    <a:pt x="174" y="180"/>
                    <a:pt x="172" y="184"/>
                  </a:cubicBezTo>
                  <a:cubicBezTo>
                    <a:pt x="169" y="186"/>
                    <a:pt x="165" y="188"/>
                    <a:pt x="162" y="190"/>
                  </a:cubicBezTo>
                  <a:cubicBezTo>
                    <a:pt x="167" y="184"/>
                    <a:pt x="173" y="179"/>
                    <a:pt x="178" y="173"/>
                  </a:cubicBezTo>
                  <a:close/>
                  <a:moveTo>
                    <a:pt x="183" y="168"/>
                  </a:moveTo>
                  <a:cubicBezTo>
                    <a:pt x="185" y="166"/>
                    <a:pt x="187" y="164"/>
                    <a:pt x="189" y="163"/>
                  </a:cubicBezTo>
                  <a:cubicBezTo>
                    <a:pt x="189" y="163"/>
                    <a:pt x="189" y="162"/>
                    <a:pt x="189" y="162"/>
                  </a:cubicBezTo>
                  <a:cubicBezTo>
                    <a:pt x="185" y="168"/>
                    <a:pt x="180" y="174"/>
                    <a:pt x="176" y="180"/>
                  </a:cubicBezTo>
                  <a:cubicBezTo>
                    <a:pt x="178" y="176"/>
                    <a:pt x="181" y="172"/>
                    <a:pt x="183" y="168"/>
                  </a:cubicBezTo>
                  <a:close/>
                  <a:moveTo>
                    <a:pt x="178" y="198"/>
                  </a:moveTo>
                  <a:cubicBezTo>
                    <a:pt x="178" y="197"/>
                    <a:pt x="179" y="197"/>
                    <a:pt x="180" y="196"/>
                  </a:cubicBezTo>
                  <a:cubicBezTo>
                    <a:pt x="178" y="198"/>
                    <a:pt x="176" y="199"/>
                    <a:pt x="175" y="201"/>
                  </a:cubicBezTo>
                  <a:cubicBezTo>
                    <a:pt x="174" y="201"/>
                    <a:pt x="174" y="201"/>
                    <a:pt x="174" y="201"/>
                  </a:cubicBezTo>
                  <a:cubicBezTo>
                    <a:pt x="175" y="200"/>
                    <a:pt x="176" y="199"/>
                    <a:pt x="178" y="198"/>
                  </a:cubicBezTo>
                  <a:close/>
                  <a:moveTo>
                    <a:pt x="172" y="191"/>
                  </a:moveTo>
                  <a:cubicBezTo>
                    <a:pt x="175" y="189"/>
                    <a:pt x="177" y="187"/>
                    <a:pt x="180" y="184"/>
                  </a:cubicBezTo>
                  <a:cubicBezTo>
                    <a:pt x="179" y="185"/>
                    <a:pt x="179" y="185"/>
                    <a:pt x="179" y="186"/>
                  </a:cubicBezTo>
                  <a:cubicBezTo>
                    <a:pt x="177" y="188"/>
                    <a:pt x="174" y="189"/>
                    <a:pt x="172" y="191"/>
                  </a:cubicBezTo>
                  <a:close/>
                  <a:moveTo>
                    <a:pt x="179" y="179"/>
                  </a:moveTo>
                  <a:cubicBezTo>
                    <a:pt x="184" y="172"/>
                    <a:pt x="189" y="166"/>
                    <a:pt x="194" y="159"/>
                  </a:cubicBezTo>
                  <a:cubicBezTo>
                    <a:pt x="194" y="159"/>
                    <a:pt x="195" y="159"/>
                    <a:pt x="195" y="158"/>
                  </a:cubicBezTo>
                  <a:cubicBezTo>
                    <a:pt x="192" y="163"/>
                    <a:pt x="189" y="169"/>
                    <a:pt x="185" y="174"/>
                  </a:cubicBezTo>
                  <a:cubicBezTo>
                    <a:pt x="185" y="174"/>
                    <a:pt x="185" y="174"/>
                    <a:pt x="185" y="174"/>
                  </a:cubicBezTo>
                  <a:cubicBezTo>
                    <a:pt x="183" y="175"/>
                    <a:pt x="181" y="177"/>
                    <a:pt x="179" y="179"/>
                  </a:cubicBezTo>
                  <a:close/>
                  <a:moveTo>
                    <a:pt x="196" y="176"/>
                  </a:moveTo>
                  <a:cubicBezTo>
                    <a:pt x="196" y="177"/>
                    <a:pt x="195" y="179"/>
                    <a:pt x="195" y="180"/>
                  </a:cubicBezTo>
                  <a:cubicBezTo>
                    <a:pt x="195" y="180"/>
                    <a:pt x="194" y="180"/>
                    <a:pt x="194" y="180"/>
                  </a:cubicBezTo>
                  <a:cubicBezTo>
                    <a:pt x="193" y="181"/>
                    <a:pt x="191" y="183"/>
                    <a:pt x="189" y="184"/>
                  </a:cubicBezTo>
                  <a:cubicBezTo>
                    <a:pt x="191" y="181"/>
                    <a:pt x="194" y="179"/>
                    <a:pt x="196" y="176"/>
                  </a:cubicBezTo>
                  <a:close/>
                  <a:moveTo>
                    <a:pt x="198" y="182"/>
                  </a:moveTo>
                  <a:cubicBezTo>
                    <a:pt x="199" y="182"/>
                    <a:pt x="199" y="182"/>
                    <a:pt x="199" y="182"/>
                  </a:cubicBezTo>
                  <a:cubicBezTo>
                    <a:pt x="198" y="183"/>
                    <a:pt x="197" y="184"/>
                    <a:pt x="195" y="185"/>
                  </a:cubicBezTo>
                  <a:cubicBezTo>
                    <a:pt x="196" y="184"/>
                    <a:pt x="197" y="183"/>
                    <a:pt x="198" y="182"/>
                  </a:cubicBezTo>
                  <a:close/>
                  <a:moveTo>
                    <a:pt x="199" y="176"/>
                  </a:moveTo>
                  <a:cubicBezTo>
                    <a:pt x="200" y="175"/>
                    <a:pt x="200" y="173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3"/>
                    <a:pt x="200" y="174"/>
                    <a:pt x="200" y="175"/>
                  </a:cubicBezTo>
                  <a:cubicBezTo>
                    <a:pt x="200" y="176"/>
                    <a:pt x="199" y="176"/>
                    <a:pt x="199" y="176"/>
                  </a:cubicBezTo>
                  <a:close/>
                  <a:moveTo>
                    <a:pt x="200" y="164"/>
                  </a:moveTo>
                  <a:cubicBezTo>
                    <a:pt x="200" y="164"/>
                    <a:pt x="199" y="165"/>
                    <a:pt x="199" y="165"/>
                  </a:cubicBezTo>
                  <a:cubicBezTo>
                    <a:pt x="200" y="163"/>
                    <a:pt x="202" y="161"/>
                    <a:pt x="203" y="158"/>
                  </a:cubicBezTo>
                  <a:cubicBezTo>
                    <a:pt x="202" y="160"/>
                    <a:pt x="202" y="161"/>
                    <a:pt x="201" y="162"/>
                  </a:cubicBezTo>
                  <a:cubicBezTo>
                    <a:pt x="201" y="163"/>
                    <a:pt x="201" y="163"/>
                    <a:pt x="200" y="164"/>
                  </a:cubicBezTo>
                  <a:close/>
                  <a:moveTo>
                    <a:pt x="203" y="141"/>
                  </a:moveTo>
                  <a:cubicBezTo>
                    <a:pt x="206" y="138"/>
                    <a:pt x="209" y="134"/>
                    <a:pt x="212" y="131"/>
                  </a:cubicBezTo>
                  <a:cubicBezTo>
                    <a:pt x="210" y="134"/>
                    <a:pt x="208" y="137"/>
                    <a:pt x="206" y="139"/>
                  </a:cubicBezTo>
                  <a:cubicBezTo>
                    <a:pt x="205" y="140"/>
                    <a:pt x="205" y="141"/>
                    <a:pt x="204" y="142"/>
                  </a:cubicBezTo>
                  <a:cubicBezTo>
                    <a:pt x="204" y="141"/>
                    <a:pt x="203" y="141"/>
                    <a:pt x="203" y="141"/>
                  </a:cubicBezTo>
                  <a:close/>
                  <a:moveTo>
                    <a:pt x="206" y="167"/>
                  </a:moveTo>
                  <a:cubicBezTo>
                    <a:pt x="208" y="165"/>
                    <a:pt x="209" y="164"/>
                    <a:pt x="210" y="163"/>
                  </a:cubicBezTo>
                  <a:cubicBezTo>
                    <a:pt x="208" y="165"/>
                    <a:pt x="207" y="168"/>
                    <a:pt x="205" y="170"/>
                  </a:cubicBezTo>
                  <a:cubicBezTo>
                    <a:pt x="206" y="169"/>
                    <a:pt x="206" y="168"/>
                    <a:pt x="206" y="167"/>
                  </a:cubicBezTo>
                  <a:close/>
                  <a:moveTo>
                    <a:pt x="208" y="157"/>
                  </a:moveTo>
                  <a:cubicBezTo>
                    <a:pt x="208" y="157"/>
                    <a:pt x="208" y="158"/>
                    <a:pt x="208" y="158"/>
                  </a:cubicBezTo>
                  <a:cubicBezTo>
                    <a:pt x="209" y="154"/>
                    <a:pt x="210" y="151"/>
                    <a:pt x="212" y="147"/>
                  </a:cubicBezTo>
                  <a:cubicBezTo>
                    <a:pt x="210" y="151"/>
                    <a:pt x="209" y="154"/>
                    <a:pt x="208" y="157"/>
                  </a:cubicBezTo>
                  <a:close/>
                  <a:moveTo>
                    <a:pt x="214" y="164"/>
                  </a:moveTo>
                  <a:cubicBezTo>
                    <a:pt x="216" y="162"/>
                    <a:pt x="219" y="160"/>
                    <a:pt x="221" y="158"/>
                  </a:cubicBezTo>
                  <a:cubicBezTo>
                    <a:pt x="220" y="161"/>
                    <a:pt x="218" y="164"/>
                    <a:pt x="216" y="166"/>
                  </a:cubicBezTo>
                  <a:cubicBezTo>
                    <a:pt x="215" y="169"/>
                    <a:pt x="213" y="171"/>
                    <a:pt x="211" y="173"/>
                  </a:cubicBezTo>
                  <a:cubicBezTo>
                    <a:pt x="211" y="173"/>
                    <a:pt x="211" y="173"/>
                    <a:pt x="211" y="173"/>
                  </a:cubicBezTo>
                  <a:cubicBezTo>
                    <a:pt x="212" y="170"/>
                    <a:pt x="213" y="167"/>
                    <a:pt x="214" y="164"/>
                  </a:cubicBezTo>
                  <a:close/>
                  <a:moveTo>
                    <a:pt x="210" y="165"/>
                  </a:moveTo>
                  <a:cubicBezTo>
                    <a:pt x="211" y="164"/>
                    <a:pt x="212" y="163"/>
                    <a:pt x="212" y="162"/>
                  </a:cubicBezTo>
                  <a:cubicBezTo>
                    <a:pt x="212" y="163"/>
                    <a:pt x="212" y="163"/>
                    <a:pt x="212" y="164"/>
                  </a:cubicBezTo>
                  <a:cubicBezTo>
                    <a:pt x="211" y="165"/>
                    <a:pt x="211" y="165"/>
                    <a:pt x="210" y="165"/>
                  </a:cubicBezTo>
                  <a:close/>
                  <a:moveTo>
                    <a:pt x="217" y="159"/>
                  </a:moveTo>
                  <a:cubicBezTo>
                    <a:pt x="217" y="158"/>
                    <a:pt x="217" y="158"/>
                    <a:pt x="217" y="158"/>
                  </a:cubicBezTo>
                  <a:cubicBezTo>
                    <a:pt x="217" y="158"/>
                    <a:pt x="217" y="157"/>
                    <a:pt x="217" y="157"/>
                  </a:cubicBezTo>
                  <a:cubicBezTo>
                    <a:pt x="218" y="156"/>
                    <a:pt x="220" y="156"/>
                    <a:pt x="221" y="156"/>
                  </a:cubicBezTo>
                  <a:cubicBezTo>
                    <a:pt x="220" y="157"/>
                    <a:pt x="218" y="158"/>
                    <a:pt x="217" y="159"/>
                  </a:cubicBezTo>
                  <a:close/>
                  <a:moveTo>
                    <a:pt x="217" y="138"/>
                  </a:moveTo>
                  <a:cubicBezTo>
                    <a:pt x="216" y="143"/>
                    <a:pt x="216" y="147"/>
                    <a:pt x="215" y="151"/>
                  </a:cubicBezTo>
                  <a:cubicBezTo>
                    <a:pt x="214" y="152"/>
                    <a:pt x="212" y="154"/>
                    <a:pt x="211" y="155"/>
                  </a:cubicBezTo>
                  <a:cubicBezTo>
                    <a:pt x="213" y="149"/>
                    <a:pt x="215" y="144"/>
                    <a:pt x="217" y="138"/>
                  </a:cubicBezTo>
                  <a:cubicBezTo>
                    <a:pt x="217" y="138"/>
                    <a:pt x="217" y="138"/>
                    <a:pt x="217" y="138"/>
                  </a:cubicBezTo>
                  <a:close/>
                  <a:moveTo>
                    <a:pt x="215" y="138"/>
                  </a:moveTo>
                  <a:cubicBezTo>
                    <a:pt x="216" y="136"/>
                    <a:pt x="217" y="134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3"/>
                    <a:pt x="217" y="133"/>
                  </a:cubicBezTo>
                  <a:cubicBezTo>
                    <a:pt x="217" y="135"/>
                    <a:pt x="216" y="137"/>
                    <a:pt x="215" y="138"/>
                  </a:cubicBezTo>
                  <a:close/>
                  <a:moveTo>
                    <a:pt x="216" y="117"/>
                  </a:moveTo>
                  <a:cubicBezTo>
                    <a:pt x="218" y="115"/>
                    <a:pt x="219" y="113"/>
                    <a:pt x="221" y="111"/>
                  </a:cubicBezTo>
                  <a:cubicBezTo>
                    <a:pt x="221" y="112"/>
                    <a:pt x="221" y="112"/>
                    <a:pt x="221" y="113"/>
                  </a:cubicBezTo>
                  <a:cubicBezTo>
                    <a:pt x="219" y="114"/>
                    <a:pt x="218" y="116"/>
                    <a:pt x="216" y="117"/>
                  </a:cubicBezTo>
                  <a:close/>
                  <a:moveTo>
                    <a:pt x="221" y="99"/>
                  </a:moveTo>
                  <a:cubicBezTo>
                    <a:pt x="220" y="98"/>
                    <a:pt x="220" y="97"/>
                    <a:pt x="220" y="96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21" y="97"/>
                    <a:pt x="221" y="98"/>
                    <a:pt x="221" y="99"/>
                  </a:cubicBezTo>
                  <a:cubicBezTo>
                    <a:pt x="221" y="99"/>
                    <a:pt x="221" y="99"/>
                    <a:pt x="221" y="99"/>
                  </a:cubicBezTo>
                  <a:close/>
                  <a:moveTo>
                    <a:pt x="220" y="108"/>
                  </a:moveTo>
                  <a:cubicBezTo>
                    <a:pt x="220" y="108"/>
                    <a:pt x="220" y="108"/>
                    <a:pt x="220" y="109"/>
                  </a:cubicBezTo>
                  <a:cubicBezTo>
                    <a:pt x="220" y="109"/>
                    <a:pt x="220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7" y="110"/>
                    <a:pt x="216" y="111"/>
                    <a:pt x="215" y="111"/>
                  </a:cubicBezTo>
                  <a:cubicBezTo>
                    <a:pt x="215" y="111"/>
                    <a:pt x="215" y="111"/>
                    <a:pt x="215" y="111"/>
                  </a:cubicBezTo>
                  <a:cubicBezTo>
                    <a:pt x="215" y="111"/>
                    <a:pt x="215" y="111"/>
                    <a:pt x="215" y="110"/>
                  </a:cubicBezTo>
                  <a:cubicBezTo>
                    <a:pt x="217" y="110"/>
                    <a:pt x="219" y="109"/>
                    <a:pt x="220" y="108"/>
                  </a:cubicBezTo>
                  <a:close/>
                  <a:moveTo>
                    <a:pt x="219" y="93"/>
                  </a:moveTo>
                  <a:cubicBezTo>
                    <a:pt x="219" y="92"/>
                    <a:pt x="218" y="90"/>
                    <a:pt x="218" y="89"/>
                  </a:cubicBezTo>
                  <a:cubicBezTo>
                    <a:pt x="218" y="89"/>
                    <a:pt x="219" y="89"/>
                    <a:pt x="219" y="89"/>
                  </a:cubicBezTo>
                  <a:cubicBezTo>
                    <a:pt x="219" y="90"/>
                    <a:pt x="219" y="92"/>
                    <a:pt x="220" y="93"/>
                  </a:cubicBezTo>
                  <a:cubicBezTo>
                    <a:pt x="220" y="93"/>
                    <a:pt x="219" y="93"/>
                    <a:pt x="219" y="93"/>
                  </a:cubicBezTo>
                  <a:close/>
                  <a:moveTo>
                    <a:pt x="217" y="87"/>
                  </a:moveTo>
                  <a:cubicBezTo>
                    <a:pt x="217" y="86"/>
                    <a:pt x="217" y="85"/>
                    <a:pt x="217" y="84"/>
                  </a:cubicBezTo>
                  <a:cubicBezTo>
                    <a:pt x="217" y="84"/>
                    <a:pt x="217" y="84"/>
                    <a:pt x="217" y="84"/>
                  </a:cubicBezTo>
                  <a:cubicBezTo>
                    <a:pt x="218" y="85"/>
                    <a:pt x="218" y="86"/>
                    <a:pt x="218" y="87"/>
                  </a:cubicBezTo>
                  <a:cubicBezTo>
                    <a:pt x="218" y="87"/>
                    <a:pt x="218" y="87"/>
                    <a:pt x="217" y="87"/>
                  </a:cubicBezTo>
                  <a:close/>
                  <a:moveTo>
                    <a:pt x="216" y="82"/>
                  </a:moveTo>
                  <a:cubicBezTo>
                    <a:pt x="215" y="79"/>
                    <a:pt x="215" y="77"/>
                    <a:pt x="214" y="74"/>
                  </a:cubicBezTo>
                  <a:cubicBezTo>
                    <a:pt x="215" y="75"/>
                    <a:pt x="215" y="76"/>
                    <a:pt x="216" y="77"/>
                  </a:cubicBezTo>
                  <a:cubicBezTo>
                    <a:pt x="216" y="78"/>
                    <a:pt x="216" y="80"/>
                    <a:pt x="217" y="82"/>
                  </a:cubicBezTo>
                  <a:cubicBezTo>
                    <a:pt x="217" y="82"/>
                    <a:pt x="216" y="82"/>
                    <a:pt x="216" y="82"/>
                  </a:cubicBezTo>
                  <a:close/>
                  <a:moveTo>
                    <a:pt x="215" y="88"/>
                  </a:moveTo>
                  <a:cubicBezTo>
                    <a:pt x="211" y="90"/>
                    <a:pt x="208" y="92"/>
                    <a:pt x="205" y="93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06" y="91"/>
                    <a:pt x="208" y="90"/>
                    <a:pt x="210" y="88"/>
                  </a:cubicBezTo>
                  <a:cubicBezTo>
                    <a:pt x="211" y="87"/>
                    <a:pt x="213" y="87"/>
                    <a:pt x="214" y="86"/>
                  </a:cubicBezTo>
                  <a:cubicBezTo>
                    <a:pt x="214" y="87"/>
                    <a:pt x="214" y="88"/>
                    <a:pt x="215" y="88"/>
                  </a:cubicBezTo>
                  <a:close/>
                  <a:moveTo>
                    <a:pt x="206" y="85"/>
                  </a:moveTo>
                  <a:cubicBezTo>
                    <a:pt x="208" y="84"/>
                    <a:pt x="208" y="84"/>
                    <a:pt x="208" y="84"/>
                  </a:cubicBezTo>
                  <a:cubicBezTo>
                    <a:pt x="209" y="83"/>
                    <a:pt x="208" y="82"/>
                    <a:pt x="207" y="82"/>
                  </a:cubicBezTo>
                  <a:cubicBezTo>
                    <a:pt x="209" y="81"/>
                    <a:pt x="210" y="80"/>
                    <a:pt x="212" y="79"/>
                  </a:cubicBezTo>
                  <a:cubicBezTo>
                    <a:pt x="212" y="81"/>
                    <a:pt x="213" y="82"/>
                    <a:pt x="213" y="83"/>
                  </a:cubicBezTo>
                  <a:cubicBezTo>
                    <a:pt x="211" y="84"/>
                    <a:pt x="208" y="84"/>
                    <a:pt x="206" y="85"/>
                  </a:cubicBezTo>
                  <a:close/>
                  <a:moveTo>
                    <a:pt x="206" y="58"/>
                  </a:moveTo>
                  <a:cubicBezTo>
                    <a:pt x="206" y="58"/>
                    <a:pt x="206" y="58"/>
                    <a:pt x="206" y="57"/>
                  </a:cubicBezTo>
                  <a:cubicBezTo>
                    <a:pt x="207" y="58"/>
                    <a:pt x="208" y="59"/>
                    <a:pt x="209" y="60"/>
                  </a:cubicBezTo>
                  <a:cubicBezTo>
                    <a:pt x="209" y="61"/>
                    <a:pt x="210" y="61"/>
                    <a:pt x="210" y="61"/>
                  </a:cubicBezTo>
                  <a:cubicBezTo>
                    <a:pt x="211" y="62"/>
                    <a:pt x="211" y="63"/>
                    <a:pt x="212" y="63"/>
                  </a:cubicBezTo>
                  <a:cubicBezTo>
                    <a:pt x="210" y="61"/>
                    <a:pt x="208" y="60"/>
                    <a:pt x="206" y="58"/>
                  </a:cubicBezTo>
                  <a:close/>
                  <a:moveTo>
                    <a:pt x="206" y="60"/>
                  </a:moveTo>
                  <a:cubicBezTo>
                    <a:pt x="206" y="60"/>
                    <a:pt x="205" y="60"/>
                    <a:pt x="205" y="60"/>
                  </a:cubicBezTo>
                  <a:cubicBezTo>
                    <a:pt x="204" y="59"/>
                    <a:pt x="204" y="58"/>
                    <a:pt x="203" y="57"/>
                  </a:cubicBezTo>
                  <a:cubicBezTo>
                    <a:pt x="204" y="58"/>
                    <a:pt x="204" y="58"/>
                    <a:pt x="205" y="59"/>
                  </a:cubicBezTo>
                  <a:cubicBezTo>
                    <a:pt x="205" y="60"/>
                    <a:pt x="206" y="60"/>
                    <a:pt x="206" y="60"/>
                  </a:cubicBezTo>
                  <a:close/>
                  <a:moveTo>
                    <a:pt x="211" y="67"/>
                  </a:moveTo>
                  <a:cubicBezTo>
                    <a:pt x="210" y="67"/>
                    <a:pt x="210" y="67"/>
                    <a:pt x="211" y="67"/>
                  </a:cubicBezTo>
                  <a:cubicBezTo>
                    <a:pt x="211" y="68"/>
                    <a:pt x="211" y="69"/>
                    <a:pt x="211" y="70"/>
                  </a:cubicBezTo>
                  <a:cubicBezTo>
                    <a:pt x="209" y="71"/>
                    <a:pt x="207" y="72"/>
                    <a:pt x="205" y="73"/>
                  </a:cubicBezTo>
                  <a:cubicBezTo>
                    <a:pt x="206" y="71"/>
                    <a:pt x="207" y="70"/>
                    <a:pt x="208" y="68"/>
                  </a:cubicBezTo>
                  <a:cubicBezTo>
                    <a:pt x="209" y="67"/>
                    <a:pt x="208" y="66"/>
                    <a:pt x="207" y="67"/>
                  </a:cubicBezTo>
                  <a:cubicBezTo>
                    <a:pt x="207" y="67"/>
                    <a:pt x="207" y="67"/>
                    <a:pt x="206" y="68"/>
                  </a:cubicBezTo>
                  <a:cubicBezTo>
                    <a:pt x="206" y="67"/>
                    <a:pt x="206" y="67"/>
                    <a:pt x="205" y="67"/>
                  </a:cubicBezTo>
                  <a:cubicBezTo>
                    <a:pt x="201" y="68"/>
                    <a:pt x="196" y="69"/>
                    <a:pt x="191" y="71"/>
                  </a:cubicBezTo>
                  <a:cubicBezTo>
                    <a:pt x="196" y="69"/>
                    <a:pt x="200" y="66"/>
                    <a:pt x="204" y="64"/>
                  </a:cubicBezTo>
                  <a:cubicBezTo>
                    <a:pt x="205" y="63"/>
                    <a:pt x="204" y="62"/>
                    <a:pt x="203" y="62"/>
                  </a:cubicBezTo>
                  <a:cubicBezTo>
                    <a:pt x="202" y="62"/>
                    <a:pt x="202" y="63"/>
                    <a:pt x="202" y="63"/>
                  </a:cubicBezTo>
                  <a:cubicBezTo>
                    <a:pt x="202" y="63"/>
                    <a:pt x="202" y="62"/>
                    <a:pt x="202" y="62"/>
                  </a:cubicBezTo>
                  <a:cubicBezTo>
                    <a:pt x="203" y="62"/>
                    <a:pt x="203" y="60"/>
                    <a:pt x="202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2" y="61"/>
                    <a:pt x="202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5" y="63"/>
                    <a:pt x="208" y="65"/>
                    <a:pt x="211" y="67"/>
                  </a:cubicBezTo>
                  <a:close/>
                  <a:moveTo>
                    <a:pt x="187" y="63"/>
                  </a:moveTo>
                  <a:cubicBezTo>
                    <a:pt x="191" y="61"/>
                    <a:pt x="195" y="59"/>
                    <a:pt x="198" y="56"/>
                  </a:cubicBezTo>
                  <a:cubicBezTo>
                    <a:pt x="199" y="57"/>
                    <a:pt x="200" y="58"/>
                    <a:pt x="201" y="59"/>
                  </a:cubicBezTo>
                  <a:cubicBezTo>
                    <a:pt x="196" y="60"/>
                    <a:pt x="192" y="61"/>
                    <a:pt x="187" y="63"/>
                  </a:cubicBezTo>
                  <a:close/>
                  <a:moveTo>
                    <a:pt x="191" y="56"/>
                  </a:moveTo>
                  <a:cubicBezTo>
                    <a:pt x="192" y="55"/>
                    <a:pt x="193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6" y="54"/>
                    <a:pt x="196" y="55"/>
                  </a:cubicBezTo>
                  <a:cubicBezTo>
                    <a:pt x="194" y="55"/>
                    <a:pt x="193" y="55"/>
                    <a:pt x="191" y="56"/>
                  </a:cubicBezTo>
                  <a:close/>
                  <a:moveTo>
                    <a:pt x="189" y="54"/>
                  </a:moveTo>
                  <a:cubicBezTo>
                    <a:pt x="189" y="54"/>
                    <a:pt x="189" y="54"/>
                    <a:pt x="190" y="53"/>
                  </a:cubicBezTo>
                  <a:cubicBezTo>
                    <a:pt x="190" y="53"/>
                    <a:pt x="189" y="52"/>
                    <a:pt x="188" y="52"/>
                  </a:cubicBezTo>
                  <a:cubicBezTo>
                    <a:pt x="187" y="53"/>
                    <a:pt x="186" y="54"/>
                    <a:pt x="186" y="55"/>
                  </a:cubicBezTo>
                  <a:cubicBezTo>
                    <a:pt x="185" y="54"/>
                    <a:pt x="185" y="54"/>
                    <a:pt x="184" y="53"/>
                  </a:cubicBezTo>
                  <a:cubicBezTo>
                    <a:pt x="186" y="52"/>
                    <a:pt x="188" y="51"/>
                    <a:pt x="189" y="50"/>
                  </a:cubicBezTo>
                  <a:cubicBezTo>
                    <a:pt x="191" y="51"/>
                    <a:pt x="192" y="52"/>
                    <a:pt x="193" y="53"/>
                  </a:cubicBezTo>
                  <a:cubicBezTo>
                    <a:pt x="192" y="53"/>
                    <a:pt x="190" y="54"/>
                    <a:pt x="189" y="54"/>
                  </a:cubicBezTo>
                  <a:close/>
                  <a:moveTo>
                    <a:pt x="184" y="56"/>
                  </a:moveTo>
                  <a:cubicBezTo>
                    <a:pt x="182" y="57"/>
                    <a:pt x="179" y="58"/>
                    <a:pt x="176" y="59"/>
                  </a:cubicBezTo>
                  <a:cubicBezTo>
                    <a:pt x="177" y="58"/>
                    <a:pt x="178" y="57"/>
                    <a:pt x="179" y="55"/>
                  </a:cubicBezTo>
                  <a:cubicBezTo>
                    <a:pt x="180" y="55"/>
                    <a:pt x="181" y="54"/>
                    <a:pt x="183" y="54"/>
                  </a:cubicBezTo>
                  <a:cubicBezTo>
                    <a:pt x="183" y="54"/>
                    <a:pt x="184" y="55"/>
                    <a:pt x="184" y="56"/>
                  </a:cubicBezTo>
                  <a:close/>
                  <a:moveTo>
                    <a:pt x="180" y="50"/>
                  </a:moveTo>
                  <a:cubicBezTo>
                    <a:pt x="177" y="51"/>
                    <a:pt x="173" y="53"/>
                    <a:pt x="170" y="54"/>
                  </a:cubicBezTo>
                  <a:cubicBezTo>
                    <a:pt x="171" y="53"/>
                    <a:pt x="173" y="51"/>
                    <a:pt x="174" y="50"/>
                  </a:cubicBezTo>
                  <a:cubicBezTo>
                    <a:pt x="176" y="49"/>
                    <a:pt x="178" y="48"/>
                    <a:pt x="179" y="48"/>
                  </a:cubicBezTo>
                  <a:cubicBezTo>
                    <a:pt x="180" y="48"/>
                    <a:pt x="180" y="49"/>
                    <a:pt x="180" y="50"/>
                  </a:cubicBezTo>
                  <a:cubicBezTo>
                    <a:pt x="180" y="50"/>
                    <a:pt x="180" y="50"/>
                    <a:pt x="180" y="50"/>
                  </a:cubicBezTo>
                  <a:close/>
                  <a:moveTo>
                    <a:pt x="166" y="49"/>
                  </a:moveTo>
                  <a:cubicBezTo>
                    <a:pt x="167" y="48"/>
                    <a:pt x="168" y="47"/>
                    <a:pt x="169" y="46"/>
                  </a:cubicBezTo>
                  <a:cubicBezTo>
                    <a:pt x="172" y="45"/>
                    <a:pt x="175" y="44"/>
                    <a:pt x="178" y="44"/>
                  </a:cubicBezTo>
                  <a:cubicBezTo>
                    <a:pt x="174" y="45"/>
                    <a:pt x="170" y="47"/>
                    <a:pt x="166" y="49"/>
                  </a:cubicBezTo>
                  <a:close/>
                  <a:moveTo>
                    <a:pt x="166" y="53"/>
                  </a:moveTo>
                  <a:cubicBezTo>
                    <a:pt x="163" y="55"/>
                    <a:pt x="159" y="58"/>
                    <a:pt x="156" y="60"/>
                  </a:cubicBezTo>
                  <a:cubicBezTo>
                    <a:pt x="155" y="61"/>
                    <a:pt x="154" y="61"/>
                    <a:pt x="153" y="62"/>
                  </a:cubicBezTo>
                  <a:cubicBezTo>
                    <a:pt x="154" y="60"/>
                    <a:pt x="155" y="59"/>
                    <a:pt x="156" y="58"/>
                  </a:cubicBezTo>
                  <a:cubicBezTo>
                    <a:pt x="159" y="56"/>
                    <a:pt x="162" y="55"/>
                    <a:pt x="166" y="53"/>
                  </a:cubicBezTo>
                  <a:cubicBezTo>
                    <a:pt x="166" y="53"/>
                    <a:pt x="166" y="53"/>
                    <a:pt x="166" y="53"/>
                  </a:cubicBezTo>
                  <a:close/>
                  <a:moveTo>
                    <a:pt x="154" y="49"/>
                  </a:moveTo>
                  <a:cubicBezTo>
                    <a:pt x="154" y="48"/>
                    <a:pt x="155" y="48"/>
                    <a:pt x="155" y="48"/>
                  </a:cubicBezTo>
                  <a:cubicBezTo>
                    <a:pt x="157" y="47"/>
                    <a:pt x="159" y="46"/>
                    <a:pt x="160" y="46"/>
                  </a:cubicBezTo>
                  <a:cubicBezTo>
                    <a:pt x="158" y="47"/>
                    <a:pt x="156" y="48"/>
                    <a:pt x="154" y="49"/>
                  </a:cubicBezTo>
                  <a:close/>
                  <a:moveTo>
                    <a:pt x="155" y="45"/>
                  </a:moveTo>
                  <a:cubicBezTo>
                    <a:pt x="152" y="46"/>
                    <a:pt x="149" y="47"/>
                    <a:pt x="147" y="48"/>
                  </a:cubicBezTo>
                  <a:cubicBezTo>
                    <a:pt x="149" y="46"/>
                    <a:pt x="152" y="44"/>
                    <a:pt x="155" y="42"/>
                  </a:cubicBezTo>
                  <a:cubicBezTo>
                    <a:pt x="157" y="42"/>
                    <a:pt x="159" y="41"/>
                    <a:pt x="161" y="41"/>
                  </a:cubicBezTo>
                  <a:cubicBezTo>
                    <a:pt x="159" y="42"/>
                    <a:pt x="157" y="44"/>
                    <a:pt x="155" y="45"/>
                  </a:cubicBezTo>
                  <a:close/>
                  <a:moveTo>
                    <a:pt x="154" y="34"/>
                  </a:moveTo>
                  <a:cubicBezTo>
                    <a:pt x="153" y="34"/>
                    <a:pt x="153" y="34"/>
                    <a:pt x="152" y="34"/>
                  </a:cubicBezTo>
                  <a:cubicBezTo>
                    <a:pt x="153" y="34"/>
                    <a:pt x="153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4"/>
                    <a:pt x="154" y="34"/>
                  </a:cubicBezTo>
                  <a:close/>
                  <a:moveTo>
                    <a:pt x="152" y="36"/>
                  </a:moveTo>
                  <a:cubicBezTo>
                    <a:pt x="150" y="37"/>
                    <a:pt x="147" y="38"/>
                    <a:pt x="145" y="40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6" y="38"/>
                    <a:pt x="148" y="37"/>
                    <a:pt x="150" y="36"/>
                  </a:cubicBezTo>
                  <a:cubicBezTo>
                    <a:pt x="151" y="36"/>
                    <a:pt x="151" y="36"/>
                    <a:pt x="152" y="36"/>
                  </a:cubicBezTo>
                  <a:close/>
                  <a:moveTo>
                    <a:pt x="150" y="34"/>
                  </a:moveTo>
                  <a:cubicBezTo>
                    <a:pt x="148" y="34"/>
                    <a:pt x="147" y="34"/>
                    <a:pt x="146" y="34"/>
                  </a:cubicBezTo>
                  <a:cubicBezTo>
                    <a:pt x="146" y="34"/>
                    <a:pt x="147" y="33"/>
                    <a:pt x="147" y="33"/>
                  </a:cubicBezTo>
                  <a:cubicBezTo>
                    <a:pt x="149" y="33"/>
                    <a:pt x="150" y="33"/>
                    <a:pt x="151" y="33"/>
                  </a:cubicBezTo>
                  <a:cubicBezTo>
                    <a:pt x="151" y="33"/>
                    <a:pt x="150" y="34"/>
                    <a:pt x="150" y="34"/>
                  </a:cubicBezTo>
                  <a:close/>
                  <a:moveTo>
                    <a:pt x="151" y="29"/>
                  </a:moveTo>
                  <a:cubicBezTo>
                    <a:pt x="151" y="29"/>
                    <a:pt x="151" y="29"/>
                    <a:pt x="151" y="29"/>
                  </a:cubicBezTo>
                  <a:cubicBezTo>
                    <a:pt x="150" y="29"/>
                    <a:pt x="149" y="29"/>
                    <a:pt x="148" y="29"/>
                  </a:cubicBezTo>
                  <a:cubicBezTo>
                    <a:pt x="148" y="29"/>
                    <a:pt x="148" y="28"/>
                    <a:pt x="149" y="28"/>
                  </a:cubicBezTo>
                  <a:cubicBezTo>
                    <a:pt x="150" y="28"/>
                    <a:pt x="151" y="29"/>
                    <a:pt x="152" y="29"/>
                  </a:cubicBezTo>
                  <a:cubicBezTo>
                    <a:pt x="151" y="29"/>
                    <a:pt x="151" y="29"/>
                    <a:pt x="151" y="29"/>
                  </a:cubicBezTo>
                  <a:close/>
                  <a:moveTo>
                    <a:pt x="148" y="20"/>
                  </a:moveTo>
                  <a:cubicBezTo>
                    <a:pt x="146" y="18"/>
                    <a:pt x="144" y="17"/>
                    <a:pt x="142" y="16"/>
                  </a:cubicBezTo>
                  <a:cubicBezTo>
                    <a:pt x="142" y="16"/>
                    <a:pt x="143" y="16"/>
                    <a:pt x="143" y="15"/>
                  </a:cubicBezTo>
                  <a:cubicBezTo>
                    <a:pt x="146" y="16"/>
                    <a:pt x="149" y="17"/>
                    <a:pt x="152" y="18"/>
                  </a:cubicBezTo>
                  <a:cubicBezTo>
                    <a:pt x="151" y="18"/>
                    <a:pt x="149" y="19"/>
                    <a:pt x="148" y="20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0" y="9"/>
                    <a:pt x="142" y="9"/>
                    <a:pt x="145" y="9"/>
                  </a:cubicBezTo>
                  <a:cubicBezTo>
                    <a:pt x="145" y="9"/>
                    <a:pt x="145" y="10"/>
                    <a:pt x="146" y="10"/>
                  </a:cubicBezTo>
                  <a:cubicBezTo>
                    <a:pt x="144" y="9"/>
                    <a:pt x="142" y="9"/>
                    <a:pt x="139" y="9"/>
                  </a:cubicBezTo>
                  <a:close/>
                  <a:moveTo>
                    <a:pt x="143" y="13"/>
                  </a:moveTo>
                  <a:cubicBezTo>
                    <a:pt x="142" y="13"/>
                    <a:pt x="142" y="13"/>
                    <a:pt x="142" y="13"/>
                  </a:cubicBezTo>
                  <a:cubicBezTo>
                    <a:pt x="140" y="13"/>
                    <a:pt x="138" y="13"/>
                    <a:pt x="135" y="13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8" y="12"/>
                    <a:pt x="141" y="13"/>
                    <a:pt x="143" y="13"/>
                  </a:cubicBezTo>
                  <a:close/>
                  <a:moveTo>
                    <a:pt x="136" y="14"/>
                  </a:moveTo>
                  <a:cubicBezTo>
                    <a:pt x="137" y="14"/>
                    <a:pt x="138" y="14"/>
                    <a:pt x="139" y="15"/>
                  </a:cubicBezTo>
                  <a:cubicBezTo>
                    <a:pt x="139" y="15"/>
                    <a:pt x="139" y="15"/>
                    <a:pt x="138" y="15"/>
                  </a:cubicBezTo>
                  <a:cubicBezTo>
                    <a:pt x="138" y="15"/>
                    <a:pt x="137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lose/>
                  <a:moveTo>
                    <a:pt x="138" y="18"/>
                  </a:moveTo>
                  <a:cubicBezTo>
                    <a:pt x="141" y="19"/>
                    <a:pt x="143" y="20"/>
                    <a:pt x="146" y="21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3" y="20"/>
                    <a:pt x="140" y="20"/>
                    <a:pt x="137" y="19"/>
                  </a:cubicBezTo>
                  <a:cubicBezTo>
                    <a:pt x="137" y="19"/>
                    <a:pt x="138" y="19"/>
                    <a:pt x="138" y="18"/>
                  </a:cubicBezTo>
                  <a:close/>
                  <a:moveTo>
                    <a:pt x="141" y="27"/>
                  </a:moveTo>
                  <a:cubicBezTo>
                    <a:pt x="143" y="27"/>
                    <a:pt x="144" y="27"/>
                    <a:pt x="146" y="28"/>
                  </a:cubicBezTo>
                  <a:cubicBezTo>
                    <a:pt x="146" y="28"/>
                    <a:pt x="145" y="28"/>
                    <a:pt x="145" y="28"/>
                  </a:cubicBezTo>
                  <a:cubicBezTo>
                    <a:pt x="143" y="28"/>
                    <a:pt x="142" y="28"/>
                    <a:pt x="140" y="27"/>
                  </a:cubicBezTo>
                  <a:cubicBezTo>
                    <a:pt x="140" y="27"/>
                    <a:pt x="141" y="27"/>
                    <a:pt x="141" y="27"/>
                  </a:cubicBezTo>
                  <a:close/>
                  <a:moveTo>
                    <a:pt x="142" y="30"/>
                  </a:moveTo>
                  <a:cubicBezTo>
                    <a:pt x="142" y="30"/>
                    <a:pt x="142" y="30"/>
                    <a:pt x="142" y="30"/>
                  </a:cubicBezTo>
                  <a:cubicBezTo>
                    <a:pt x="140" y="30"/>
                    <a:pt x="138" y="29"/>
                    <a:pt x="137" y="29"/>
                  </a:cubicBezTo>
                  <a:cubicBezTo>
                    <a:pt x="137" y="29"/>
                    <a:pt x="137" y="29"/>
                    <a:pt x="138" y="29"/>
                  </a:cubicBezTo>
                  <a:cubicBezTo>
                    <a:pt x="139" y="29"/>
                    <a:pt x="141" y="29"/>
                    <a:pt x="142" y="30"/>
                  </a:cubicBezTo>
                  <a:close/>
                  <a:moveTo>
                    <a:pt x="140" y="34"/>
                  </a:moveTo>
                  <a:cubicBezTo>
                    <a:pt x="141" y="33"/>
                    <a:pt x="142" y="33"/>
                    <a:pt x="144" y="33"/>
                  </a:cubicBezTo>
                  <a:cubicBezTo>
                    <a:pt x="143" y="33"/>
                    <a:pt x="143" y="34"/>
                    <a:pt x="142" y="34"/>
                  </a:cubicBezTo>
                  <a:cubicBezTo>
                    <a:pt x="141" y="34"/>
                    <a:pt x="139" y="34"/>
                    <a:pt x="138" y="34"/>
                  </a:cubicBezTo>
                  <a:cubicBezTo>
                    <a:pt x="139" y="34"/>
                    <a:pt x="139" y="34"/>
                    <a:pt x="140" y="34"/>
                  </a:cubicBezTo>
                  <a:close/>
                  <a:moveTo>
                    <a:pt x="143" y="36"/>
                  </a:moveTo>
                  <a:cubicBezTo>
                    <a:pt x="144" y="36"/>
                    <a:pt x="146" y="36"/>
                    <a:pt x="147" y="36"/>
                  </a:cubicBezTo>
                  <a:cubicBezTo>
                    <a:pt x="145" y="37"/>
                    <a:pt x="143" y="39"/>
                    <a:pt x="141" y="40"/>
                  </a:cubicBezTo>
                  <a:cubicBezTo>
                    <a:pt x="140" y="40"/>
                    <a:pt x="139" y="40"/>
                    <a:pt x="138" y="40"/>
                  </a:cubicBezTo>
                  <a:cubicBezTo>
                    <a:pt x="137" y="40"/>
                    <a:pt x="136" y="40"/>
                    <a:pt x="135" y="40"/>
                  </a:cubicBezTo>
                  <a:cubicBezTo>
                    <a:pt x="137" y="39"/>
                    <a:pt x="140" y="37"/>
                    <a:pt x="143" y="36"/>
                  </a:cubicBezTo>
                  <a:close/>
                  <a:moveTo>
                    <a:pt x="137" y="42"/>
                  </a:moveTo>
                  <a:cubicBezTo>
                    <a:pt x="134" y="42"/>
                    <a:pt x="132" y="43"/>
                    <a:pt x="130" y="43"/>
                  </a:cubicBezTo>
                  <a:cubicBezTo>
                    <a:pt x="131" y="43"/>
                    <a:pt x="131" y="43"/>
                    <a:pt x="132" y="42"/>
                  </a:cubicBezTo>
                  <a:cubicBezTo>
                    <a:pt x="133" y="42"/>
                    <a:pt x="135" y="42"/>
                    <a:pt x="137" y="42"/>
                  </a:cubicBezTo>
                  <a:close/>
                  <a:moveTo>
                    <a:pt x="136" y="44"/>
                  </a:moveTo>
                  <a:cubicBezTo>
                    <a:pt x="136" y="44"/>
                    <a:pt x="135" y="45"/>
                    <a:pt x="135" y="45"/>
                  </a:cubicBezTo>
                  <a:cubicBezTo>
                    <a:pt x="131" y="46"/>
                    <a:pt x="128" y="46"/>
                    <a:pt x="124" y="47"/>
                  </a:cubicBezTo>
                  <a:cubicBezTo>
                    <a:pt x="125" y="47"/>
                    <a:pt x="125" y="46"/>
                    <a:pt x="126" y="46"/>
                  </a:cubicBezTo>
                  <a:cubicBezTo>
                    <a:pt x="129" y="45"/>
                    <a:pt x="133" y="45"/>
                    <a:pt x="136" y="44"/>
                  </a:cubicBezTo>
                  <a:close/>
                  <a:moveTo>
                    <a:pt x="126" y="44"/>
                  </a:moveTo>
                  <a:cubicBezTo>
                    <a:pt x="123" y="45"/>
                    <a:pt x="120" y="46"/>
                    <a:pt x="117" y="47"/>
                  </a:cubicBezTo>
                  <a:cubicBezTo>
                    <a:pt x="118" y="45"/>
                    <a:pt x="120" y="44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4" y="42"/>
                    <a:pt x="126" y="42"/>
                    <a:pt x="129" y="42"/>
                  </a:cubicBezTo>
                  <a:cubicBezTo>
                    <a:pt x="128" y="43"/>
                    <a:pt x="127" y="44"/>
                    <a:pt x="126" y="44"/>
                  </a:cubicBezTo>
                  <a:close/>
                  <a:moveTo>
                    <a:pt x="111" y="46"/>
                  </a:moveTo>
                  <a:cubicBezTo>
                    <a:pt x="113" y="45"/>
                    <a:pt x="114" y="44"/>
                    <a:pt x="115" y="42"/>
                  </a:cubicBezTo>
                  <a:cubicBezTo>
                    <a:pt x="116" y="42"/>
                    <a:pt x="117" y="42"/>
                    <a:pt x="118" y="42"/>
                  </a:cubicBezTo>
                  <a:cubicBezTo>
                    <a:pt x="116" y="44"/>
                    <a:pt x="114" y="45"/>
                    <a:pt x="111" y="46"/>
                  </a:cubicBezTo>
                  <a:close/>
                  <a:moveTo>
                    <a:pt x="115" y="41"/>
                  </a:moveTo>
                  <a:cubicBezTo>
                    <a:pt x="114" y="40"/>
                    <a:pt x="113" y="40"/>
                    <a:pt x="112" y="41"/>
                  </a:cubicBezTo>
                  <a:cubicBezTo>
                    <a:pt x="110" y="41"/>
                    <a:pt x="109" y="41"/>
                    <a:pt x="107" y="41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12" y="39"/>
                    <a:pt x="115" y="38"/>
                    <a:pt x="119" y="37"/>
                  </a:cubicBezTo>
                  <a:cubicBezTo>
                    <a:pt x="118" y="38"/>
                    <a:pt x="116" y="39"/>
                    <a:pt x="115" y="41"/>
                  </a:cubicBezTo>
                  <a:close/>
                  <a:moveTo>
                    <a:pt x="116" y="33"/>
                  </a:moveTo>
                  <a:cubicBezTo>
                    <a:pt x="115" y="33"/>
                    <a:pt x="115" y="33"/>
                    <a:pt x="114" y="34"/>
                  </a:cubicBezTo>
                  <a:cubicBezTo>
                    <a:pt x="115" y="33"/>
                    <a:pt x="115" y="33"/>
                    <a:pt x="116" y="33"/>
                  </a:cubicBezTo>
                  <a:cubicBezTo>
                    <a:pt x="116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6" y="33"/>
                  </a:cubicBezTo>
                  <a:close/>
                  <a:moveTo>
                    <a:pt x="105" y="29"/>
                  </a:moveTo>
                  <a:cubicBezTo>
                    <a:pt x="104" y="29"/>
                    <a:pt x="103" y="29"/>
                    <a:pt x="102" y="29"/>
                  </a:cubicBezTo>
                  <a:cubicBezTo>
                    <a:pt x="104" y="29"/>
                    <a:pt x="106" y="28"/>
                    <a:pt x="107" y="27"/>
                  </a:cubicBezTo>
                  <a:cubicBezTo>
                    <a:pt x="108" y="27"/>
                    <a:pt x="108" y="27"/>
                    <a:pt x="109" y="27"/>
                  </a:cubicBezTo>
                  <a:cubicBezTo>
                    <a:pt x="108" y="28"/>
                    <a:pt x="106" y="29"/>
                    <a:pt x="105" y="29"/>
                  </a:cubicBezTo>
                  <a:close/>
                  <a:moveTo>
                    <a:pt x="103" y="32"/>
                  </a:moveTo>
                  <a:cubicBezTo>
                    <a:pt x="104" y="32"/>
                    <a:pt x="104" y="32"/>
                    <a:pt x="105" y="32"/>
                  </a:cubicBezTo>
                  <a:cubicBezTo>
                    <a:pt x="104" y="33"/>
                    <a:pt x="102" y="34"/>
                    <a:pt x="101" y="35"/>
                  </a:cubicBezTo>
                  <a:cubicBezTo>
                    <a:pt x="100" y="35"/>
                    <a:pt x="100" y="35"/>
                    <a:pt x="99" y="35"/>
                  </a:cubicBezTo>
                  <a:cubicBezTo>
                    <a:pt x="99" y="35"/>
                    <a:pt x="98" y="35"/>
                    <a:pt x="98" y="36"/>
                  </a:cubicBezTo>
                  <a:cubicBezTo>
                    <a:pt x="98" y="36"/>
                    <a:pt x="97" y="36"/>
                    <a:pt x="96" y="37"/>
                  </a:cubicBezTo>
                  <a:cubicBezTo>
                    <a:pt x="98" y="35"/>
                    <a:pt x="101" y="33"/>
                    <a:pt x="103" y="32"/>
                  </a:cubicBezTo>
                  <a:close/>
                  <a:moveTo>
                    <a:pt x="96" y="35"/>
                  </a:moveTo>
                  <a:cubicBezTo>
                    <a:pt x="97" y="34"/>
                    <a:pt x="98" y="33"/>
                    <a:pt x="99" y="32"/>
                  </a:cubicBezTo>
                  <a:cubicBezTo>
                    <a:pt x="99" y="32"/>
                    <a:pt x="100" y="32"/>
                    <a:pt x="100" y="32"/>
                  </a:cubicBezTo>
                  <a:cubicBezTo>
                    <a:pt x="99" y="33"/>
                    <a:pt x="98" y="34"/>
                    <a:pt x="96" y="35"/>
                  </a:cubicBezTo>
                  <a:close/>
                  <a:moveTo>
                    <a:pt x="96" y="30"/>
                  </a:moveTo>
                  <a:cubicBezTo>
                    <a:pt x="96" y="30"/>
                    <a:pt x="95" y="30"/>
                    <a:pt x="95" y="30"/>
                  </a:cubicBezTo>
                  <a:cubicBezTo>
                    <a:pt x="97" y="29"/>
                    <a:pt x="98" y="28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28"/>
                    <a:pt x="97" y="29"/>
                    <a:pt x="96" y="30"/>
                  </a:cubicBezTo>
                  <a:close/>
                  <a:moveTo>
                    <a:pt x="90" y="31"/>
                  </a:moveTo>
                  <a:cubicBezTo>
                    <a:pt x="90" y="31"/>
                    <a:pt x="89" y="31"/>
                    <a:pt x="89" y="31"/>
                  </a:cubicBezTo>
                  <a:cubicBezTo>
                    <a:pt x="88" y="32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7" y="31"/>
                    <a:pt x="89" y="28"/>
                    <a:pt x="91" y="26"/>
                  </a:cubicBezTo>
                  <a:cubicBezTo>
                    <a:pt x="93" y="26"/>
                    <a:pt x="95" y="27"/>
                    <a:pt x="97" y="27"/>
                  </a:cubicBezTo>
                  <a:cubicBezTo>
                    <a:pt x="95" y="28"/>
                    <a:pt x="92" y="30"/>
                    <a:pt x="90" y="31"/>
                  </a:cubicBezTo>
                  <a:close/>
                  <a:moveTo>
                    <a:pt x="89" y="18"/>
                  </a:moveTo>
                  <a:cubicBezTo>
                    <a:pt x="89" y="18"/>
                    <a:pt x="89" y="18"/>
                    <a:pt x="88" y="18"/>
                  </a:cubicBezTo>
                  <a:cubicBezTo>
                    <a:pt x="88" y="18"/>
                    <a:pt x="87" y="19"/>
                    <a:pt x="87" y="19"/>
                  </a:cubicBezTo>
                  <a:cubicBezTo>
                    <a:pt x="83" y="21"/>
                    <a:pt x="79" y="23"/>
                    <a:pt x="75" y="26"/>
                  </a:cubicBezTo>
                  <a:cubicBezTo>
                    <a:pt x="73" y="27"/>
                    <a:pt x="70" y="28"/>
                    <a:pt x="68" y="29"/>
                  </a:cubicBezTo>
                  <a:cubicBezTo>
                    <a:pt x="68" y="29"/>
                    <a:pt x="68" y="28"/>
                    <a:pt x="69" y="28"/>
                  </a:cubicBezTo>
                  <a:cubicBezTo>
                    <a:pt x="73" y="25"/>
                    <a:pt x="78" y="23"/>
                    <a:pt x="83" y="20"/>
                  </a:cubicBezTo>
                  <a:cubicBezTo>
                    <a:pt x="86" y="19"/>
                    <a:pt x="90" y="17"/>
                    <a:pt x="94" y="16"/>
                  </a:cubicBezTo>
                  <a:cubicBezTo>
                    <a:pt x="93" y="16"/>
                    <a:pt x="93" y="16"/>
                    <a:pt x="92" y="17"/>
                  </a:cubicBezTo>
                  <a:cubicBezTo>
                    <a:pt x="91" y="17"/>
                    <a:pt x="90" y="18"/>
                    <a:pt x="89" y="18"/>
                  </a:cubicBezTo>
                  <a:close/>
                  <a:moveTo>
                    <a:pt x="80" y="17"/>
                  </a:moveTo>
                  <a:cubicBezTo>
                    <a:pt x="73" y="19"/>
                    <a:pt x="66" y="23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58" y="29"/>
                    <a:pt x="56" y="31"/>
                    <a:pt x="54" y="32"/>
                  </a:cubicBezTo>
                  <a:cubicBezTo>
                    <a:pt x="51" y="34"/>
                    <a:pt x="48" y="35"/>
                    <a:pt x="45" y="36"/>
                  </a:cubicBezTo>
                  <a:cubicBezTo>
                    <a:pt x="48" y="34"/>
                    <a:pt x="52" y="31"/>
                    <a:pt x="55" y="29"/>
                  </a:cubicBezTo>
                  <a:cubicBezTo>
                    <a:pt x="62" y="23"/>
                    <a:pt x="70" y="19"/>
                    <a:pt x="79" y="15"/>
                  </a:cubicBezTo>
                  <a:cubicBezTo>
                    <a:pt x="81" y="14"/>
                    <a:pt x="83" y="13"/>
                    <a:pt x="85" y="12"/>
                  </a:cubicBezTo>
                  <a:cubicBezTo>
                    <a:pt x="83" y="13"/>
                    <a:pt x="81" y="14"/>
                    <a:pt x="80" y="15"/>
                  </a:cubicBezTo>
                  <a:cubicBezTo>
                    <a:pt x="79" y="16"/>
                    <a:pt x="79" y="16"/>
                    <a:pt x="80" y="17"/>
                  </a:cubicBezTo>
                  <a:close/>
                  <a:moveTo>
                    <a:pt x="50" y="40"/>
                  </a:moveTo>
                  <a:cubicBezTo>
                    <a:pt x="51" y="39"/>
                    <a:pt x="52" y="38"/>
                    <a:pt x="53" y="38"/>
                  </a:cubicBezTo>
                  <a:cubicBezTo>
                    <a:pt x="52" y="39"/>
                    <a:pt x="51" y="40"/>
                    <a:pt x="50" y="41"/>
                  </a:cubicBezTo>
                  <a:cubicBezTo>
                    <a:pt x="50" y="40"/>
                    <a:pt x="50" y="40"/>
                    <a:pt x="50" y="40"/>
                  </a:cubicBezTo>
                  <a:close/>
                  <a:moveTo>
                    <a:pt x="56" y="38"/>
                  </a:moveTo>
                  <a:cubicBezTo>
                    <a:pt x="56" y="38"/>
                    <a:pt x="57" y="38"/>
                    <a:pt x="57" y="38"/>
                  </a:cubicBezTo>
                  <a:cubicBezTo>
                    <a:pt x="56" y="40"/>
                    <a:pt x="54" y="42"/>
                    <a:pt x="53" y="44"/>
                  </a:cubicBezTo>
                  <a:cubicBezTo>
                    <a:pt x="49" y="46"/>
                    <a:pt x="46" y="48"/>
                    <a:pt x="43" y="51"/>
                  </a:cubicBezTo>
                  <a:cubicBezTo>
                    <a:pt x="44" y="51"/>
                    <a:pt x="44" y="50"/>
                    <a:pt x="44" y="50"/>
                  </a:cubicBezTo>
                  <a:cubicBezTo>
                    <a:pt x="48" y="46"/>
                    <a:pt x="52" y="42"/>
                    <a:pt x="56" y="38"/>
                  </a:cubicBezTo>
                  <a:close/>
                  <a:moveTo>
                    <a:pt x="49" y="48"/>
                  </a:moveTo>
                  <a:cubicBezTo>
                    <a:pt x="49" y="49"/>
                    <a:pt x="48" y="50"/>
                    <a:pt x="47" y="50"/>
                  </a:cubicBezTo>
                  <a:cubicBezTo>
                    <a:pt x="46" y="51"/>
                    <a:pt x="46" y="52"/>
                    <a:pt x="45" y="53"/>
                  </a:cubicBezTo>
                  <a:cubicBezTo>
                    <a:pt x="43" y="54"/>
                    <a:pt x="41" y="56"/>
                    <a:pt x="40" y="57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3" y="53"/>
                    <a:pt x="46" y="51"/>
                    <a:pt x="49" y="48"/>
                  </a:cubicBezTo>
                  <a:close/>
                  <a:moveTo>
                    <a:pt x="39" y="55"/>
                  </a:moveTo>
                  <a:cubicBezTo>
                    <a:pt x="38" y="55"/>
                    <a:pt x="38" y="56"/>
                    <a:pt x="37" y="57"/>
                  </a:cubicBezTo>
                  <a:cubicBezTo>
                    <a:pt x="37" y="57"/>
                    <a:pt x="37" y="56"/>
                    <a:pt x="37" y="56"/>
                  </a:cubicBezTo>
                  <a:cubicBezTo>
                    <a:pt x="38" y="56"/>
                    <a:pt x="38" y="55"/>
                    <a:pt x="39" y="54"/>
                  </a:cubicBezTo>
                  <a:cubicBezTo>
                    <a:pt x="39" y="54"/>
                    <a:pt x="40" y="53"/>
                    <a:pt x="40" y="53"/>
                  </a:cubicBezTo>
                  <a:lnTo>
                    <a:pt x="39" y="55"/>
                  </a:lnTo>
                  <a:close/>
                  <a:moveTo>
                    <a:pt x="38" y="65"/>
                  </a:moveTo>
                  <a:cubicBezTo>
                    <a:pt x="40" y="64"/>
                    <a:pt x="42" y="62"/>
                    <a:pt x="45" y="60"/>
                  </a:cubicBezTo>
                  <a:cubicBezTo>
                    <a:pt x="40" y="65"/>
                    <a:pt x="35" y="70"/>
                    <a:pt x="30" y="75"/>
                  </a:cubicBezTo>
                  <a:cubicBezTo>
                    <a:pt x="30" y="75"/>
                    <a:pt x="30" y="77"/>
                    <a:pt x="31" y="76"/>
                  </a:cubicBezTo>
                  <a:cubicBezTo>
                    <a:pt x="32" y="76"/>
                    <a:pt x="33" y="75"/>
                    <a:pt x="34" y="75"/>
                  </a:cubicBezTo>
                  <a:cubicBezTo>
                    <a:pt x="33" y="75"/>
                    <a:pt x="33" y="76"/>
                    <a:pt x="32" y="76"/>
                  </a:cubicBezTo>
                  <a:cubicBezTo>
                    <a:pt x="31" y="77"/>
                    <a:pt x="29" y="78"/>
                    <a:pt x="27" y="78"/>
                  </a:cubicBezTo>
                  <a:cubicBezTo>
                    <a:pt x="27" y="77"/>
                    <a:pt x="28" y="76"/>
                    <a:pt x="29" y="75"/>
                  </a:cubicBezTo>
                  <a:cubicBezTo>
                    <a:pt x="32" y="72"/>
                    <a:pt x="35" y="69"/>
                    <a:pt x="38" y="65"/>
                  </a:cubicBezTo>
                  <a:close/>
                  <a:moveTo>
                    <a:pt x="34" y="77"/>
                  </a:moveTo>
                  <a:cubicBezTo>
                    <a:pt x="35" y="77"/>
                    <a:pt x="36" y="76"/>
                    <a:pt x="37" y="75"/>
                  </a:cubicBezTo>
                  <a:cubicBezTo>
                    <a:pt x="35" y="78"/>
                    <a:pt x="32" y="81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1" y="81"/>
                    <a:pt x="32" y="79"/>
                    <a:pt x="34" y="77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94"/>
                    <a:pt x="30" y="93"/>
                    <a:pt x="29" y="93"/>
                  </a:cubicBezTo>
                  <a:cubicBezTo>
                    <a:pt x="29" y="93"/>
                    <a:pt x="30" y="93"/>
                    <a:pt x="30" y="93"/>
                  </a:cubicBezTo>
                  <a:close/>
                  <a:moveTo>
                    <a:pt x="32" y="123"/>
                  </a:moveTo>
                  <a:cubicBezTo>
                    <a:pt x="32" y="124"/>
                    <a:pt x="32" y="124"/>
                    <a:pt x="32" y="125"/>
                  </a:cubicBezTo>
                  <a:cubicBezTo>
                    <a:pt x="32" y="125"/>
                    <a:pt x="32" y="125"/>
                    <a:pt x="32" y="126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lose/>
                  <a:moveTo>
                    <a:pt x="32" y="120"/>
                  </a:moveTo>
                  <a:cubicBezTo>
                    <a:pt x="32" y="119"/>
                    <a:pt x="33" y="117"/>
                    <a:pt x="33" y="115"/>
                  </a:cubicBezTo>
                  <a:cubicBezTo>
                    <a:pt x="33" y="116"/>
                    <a:pt x="34" y="118"/>
                    <a:pt x="34" y="119"/>
                  </a:cubicBezTo>
                  <a:cubicBezTo>
                    <a:pt x="34" y="120"/>
                    <a:pt x="34" y="120"/>
                    <a:pt x="34" y="121"/>
                  </a:cubicBezTo>
                  <a:cubicBezTo>
                    <a:pt x="33" y="122"/>
                    <a:pt x="33" y="122"/>
                    <a:pt x="33" y="123"/>
                  </a:cubicBezTo>
                  <a:cubicBezTo>
                    <a:pt x="33" y="122"/>
                    <a:pt x="32" y="121"/>
                    <a:pt x="32" y="120"/>
                  </a:cubicBezTo>
                  <a:close/>
                  <a:moveTo>
                    <a:pt x="33" y="131"/>
                  </a:moveTo>
                  <a:cubicBezTo>
                    <a:pt x="34" y="130"/>
                    <a:pt x="34" y="130"/>
                    <a:pt x="34" y="130"/>
                  </a:cubicBezTo>
                  <a:cubicBezTo>
                    <a:pt x="35" y="130"/>
                    <a:pt x="35" y="131"/>
                    <a:pt x="35" y="132"/>
                  </a:cubicBezTo>
                  <a:cubicBezTo>
                    <a:pt x="35" y="132"/>
                    <a:pt x="35" y="132"/>
                    <a:pt x="35" y="133"/>
                  </a:cubicBezTo>
                  <a:cubicBezTo>
                    <a:pt x="35" y="133"/>
                    <a:pt x="35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7"/>
                    <a:pt x="38" y="138"/>
                    <a:pt x="38" y="140"/>
                  </a:cubicBezTo>
                  <a:cubicBezTo>
                    <a:pt x="39" y="140"/>
                    <a:pt x="39" y="141"/>
                    <a:pt x="39" y="142"/>
                  </a:cubicBezTo>
                  <a:cubicBezTo>
                    <a:pt x="38" y="143"/>
                    <a:pt x="38" y="144"/>
                    <a:pt x="37" y="145"/>
                  </a:cubicBezTo>
                  <a:cubicBezTo>
                    <a:pt x="37" y="146"/>
                    <a:pt x="38" y="147"/>
                    <a:pt x="39" y="146"/>
                  </a:cubicBezTo>
                  <a:cubicBezTo>
                    <a:pt x="39" y="146"/>
                    <a:pt x="39" y="145"/>
                    <a:pt x="40" y="145"/>
                  </a:cubicBezTo>
                  <a:cubicBezTo>
                    <a:pt x="40" y="148"/>
                    <a:pt x="41" y="151"/>
                    <a:pt x="42" y="15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5"/>
                    <a:pt x="41" y="156"/>
                    <a:pt x="42" y="156"/>
                  </a:cubicBezTo>
                  <a:cubicBezTo>
                    <a:pt x="43" y="159"/>
                    <a:pt x="44" y="162"/>
                    <a:pt x="45" y="166"/>
                  </a:cubicBezTo>
                  <a:cubicBezTo>
                    <a:pt x="43" y="161"/>
                    <a:pt x="40" y="157"/>
                    <a:pt x="38" y="152"/>
                  </a:cubicBezTo>
                  <a:cubicBezTo>
                    <a:pt x="37" y="145"/>
                    <a:pt x="35" y="138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lose/>
                  <a:moveTo>
                    <a:pt x="34" y="149"/>
                  </a:moveTo>
                  <a:cubicBezTo>
                    <a:pt x="35" y="152"/>
                    <a:pt x="36" y="155"/>
                    <a:pt x="37" y="157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9"/>
                    <a:pt x="38" y="161"/>
                    <a:pt x="38" y="163"/>
                  </a:cubicBezTo>
                  <a:cubicBezTo>
                    <a:pt x="37" y="161"/>
                    <a:pt x="36" y="160"/>
                    <a:pt x="36" y="159"/>
                  </a:cubicBezTo>
                  <a:cubicBezTo>
                    <a:pt x="35" y="156"/>
                    <a:pt x="35" y="152"/>
                    <a:pt x="34" y="149"/>
                  </a:cubicBezTo>
                  <a:cubicBezTo>
                    <a:pt x="34" y="149"/>
                    <a:pt x="34" y="149"/>
                    <a:pt x="34" y="149"/>
                  </a:cubicBezTo>
                  <a:close/>
                  <a:moveTo>
                    <a:pt x="38" y="166"/>
                  </a:moveTo>
                  <a:cubicBezTo>
                    <a:pt x="38" y="166"/>
                    <a:pt x="38" y="166"/>
                    <a:pt x="38" y="167"/>
                  </a:cubicBezTo>
                  <a:cubicBezTo>
                    <a:pt x="38" y="165"/>
                    <a:pt x="37" y="164"/>
                    <a:pt x="36" y="163"/>
                  </a:cubicBezTo>
                  <a:cubicBezTo>
                    <a:pt x="36" y="163"/>
                    <a:pt x="36" y="162"/>
                    <a:pt x="36" y="162"/>
                  </a:cubicBezTo>
                  <a:cubicBezTo>
                    <a:pt x="37" y="163"/>
                    <a:pt x="38" y="165"/>
                    <a:pt x="38" y="166"/>
                  </a:cubicBezTo>
                  <a:close/>
                  <a:moveTo>
                    <a:pt x="40" y="173"/>
                  </a:moveTo>
                  <a:cubicBezTo>
                    <a:pt x="40" y="175"/>
                    <a:pt x="40" y="176"/>
                    <a:pt x="40" y="178"/>
                  </a:cubicBezTo>
                  <a:cubicBezTo>
                    <a:pt x="39" y="175"/>
                    <a:pt x="38" y="173"/>
                    <a:pt x="38" y="170"/>
                  </a:cubicBezTo>
                  <a:cubicBezTo>
                    <a:pt x="38" y="171"/>
                    <a:pt x="39" y="172"/>
                    <a:pt x="40" y="173"/>
                  </a:cubicBezTo>
                  <a:close/>
                  <a:moveTo>
                    <a:pt x="42" y="197"/>
                  </a:move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3" y="198"/>
                    <a:pt x="43" y="198"/>
                  </a:cubicBezTo>
                  <a:cubicBezTo>
                    <a:pt x="43" y="199"/>
                    <a:pt x="44" y="199"/>
                    <a:pt x="44" y="200"/>
                  </a:cubicBezTo>
                  <a:cubicBezTo>
                    <a:pt x="43" y="198"/>
                    <a:pt x="41" y="196"/>
                    <a:pt x="39" y="194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0" y="195"/>
                    <a:pt x="41" y="196"/>
                    <a:pt x="42" y="197"/>
                  </a:cubicBezTo>
                  <a:close/>
                  <a:moveTo>
                    <a:pt x="43" y="192"/>
                  </a:moveTo>
                  <a:cubicBezTo>
                    <a:pt x="43" y="191"/>
                    <a:pt x="42" y="190"/>
                    <a:pt x="42" y="189"/>
                  </a:cubicBezTo>
                  <a:cubicBezTo>
                    <a:pt x="43" y="191"/>
                    <a:pt x="45" y="194"/>
                    <a:pt x="47" y="196"/>
                  </a:cubicBezTo>
                  <a:cubicBezTo>
                    <a:pt x="46" y="196"/>
                    <a:pt x="45" y="195"/>
                    <a:pt x="45" y="195"/>
                  </a:cubicBezTo>
                  <a:cubicBezTo>
                    <a:pt x="44" y="194"/>
                    <a:pt x="43" y="193"/>
                    <a:pt x="43" y="192"/>
                  </a:cubicBezTo>
                  <a:close/>
                  <a:moveTo>
                    <a:pt x="48" y="198"/>
                  </a:moveTo>
                  <a:cubicBezTo>
                    <a:pt x="50" y="201"/>
                    <a:pt x="51" y="203"/>
                    <a:pt x="53" y="205"/>
                  </a:cubicBezTo>
                  <a:cubicBezTo>
                    <a:pt x="50" y="203"/>
                    <a:pt x="48" y="200"/>
                    <a:pt x="46" y="197"/>
                  </a:cubicBezTo>
                  <a:cubicBezTo>
                    <a:pt x="47" y="197"/>
                    <a:pt x="47" y="198"/>
                    <a:pt x="48" y="198"/>
                  </a:cubicBezTo>
                  <a:close/>
                  <a:moveTo>
                    <a:pt x="49" y="188"/>
                  </a:moveTo>
                  <a:cubicBezTo>
                    <a:pt x="51" y="190"/>
                    <a:pt x="52" y="192"/>
                    <a:pt x="53" y="194"/>
                  </a:cubicBezTo>
                  <a:cubicBezTo>
                    <a:pt x="54" y="197"/>
                    <a:pt x="55" y="201"/>
                    <a:pt x="56" y="204"/>
                  </a:cubicBezTo>
                  <a:cubicBezTo>
                    <a:pt x="55" y="203"/>
                    <a:pt x="55" y="203"/>
                    <a:pt x="54" y="202"/>
                  </a:cubicBezTo>
                  <a:cubicBezTo>
                    <a:pt x="52" y="197"/>
                    <a:pt x="51" y="193"/>
                    <a:pt x="49" y="188"/>
                  </a:cubicBezTo>
                  <a:close/>
                  <a:moveTo>
                    <a:pt x="61" y="205"/>
                  </a:moveTo>
                  <a:cubicBezTo>
                    <a:pt x="62" y="205"/>
                    <a:pt x="62" y="205"/>
                    <a:pt x="62" y="205"/>
                  </a:cubicBezTo>
                  <a:cubicBezTo>
                    <a:pt x="63" y="207"/>
                    <a:pt x="64" y="208"/>
                    <a:pt x="65" y="210"/>
                  </a:cubicBezTo>
                  <a:cubicBezTo>
                    <a:pt x="65" y="210"/>
                    <a:pt x="64" y="210"/>
                    <a:pt x="63" y="209"/>
                  </a:cubicBezTo>
                  <a:cubicBezTo>
                    <a:pt x="63" y="208"/>
                    <a:pt x="62" y="206"/>
                    <a:pt x="61" y="205"/>
                  </a:cubicBezTo>
                  <a:close/>
                  <a:moveTo>
                    <a:pt x="65" y="202"/>
                  </a:moveTo>
                  <a:cubicBezTo>
                    <a:pt x="65" y="202"/>
                    <a:pt x="65" y="202"/>
                    <a:pt x="65" y="201"/>
                  </a:cubicBezTo>
                  <a:cubicBezTo>
                    <a:pt x="65" y="201"/>
                    <a:pt x="66" y="200"/>
                    <a:pt x="66" y="200"/>
                  </a:cubicBezTo>
                  <a:cubicBezTo>
                    <a:pt x="66" y="200"/>
                    <a:pt x="67" y="201"/>
                    <a:pt x="67" y="201"/>
                  </a:cubicBezTo>
                  <a:cubicBezTo>
                    <a:pt x="67" y="201"/>
                    <a:pt x="66" y="202"/>
                    <a:pt x="65" y="202"/>
                  </a:cubicBezTo>
                  <a:close/>
                  <a:moveTo>
                    <a:pt x="70" y="206"/>
                  </a:moveTo>
                  <a:cubicBezTo>
                    <a:pt x="69" y="205"/>
                    <a:pt x="68" y="204"/>
                    <a:pt x="67" y="204"/>
                  </a:cubicBezTo>
                  <a:cubicBezTo>
                    <a:pt x="67" y="204"/>
                    <a:pt x="67" y="203"/>
                    <a:pt x="67" y="203"/>
                  </a:cubicBezTo>
                  <a:cubicBezTo>
                    <a:pt x="67" y="203"/>
                    <a:pt x="68" y="203"/>
                    <a:pt x="69" y="202"/>
                  </a:cubicBezTo>
                  <a:cubicBezTo>
                    <a:pt x="69" y="203"/>
                    <a:pt x="70" y="204"/>
                    <a:pt x="71" y="205"/>
                  </a:cubicBezTo>
                  <a:cubicBezTo>
                    <a:pt x="71" y="205"/>
                    <a:pt x="72" y="205"/>
                    <a:pt x="72" y="204"/>
                  </a:cubicBezTo>
                  <a:cubicBezTo>
                    <a:pt x="72" y="204"/>
                    <a:pt x="72" y="204"/>
                    <a:pt x="73" y="203"/>
                  </a:cubicBezTo>
                  <a:cubicBezTo>
                    <a:pt x="73" y="204"/>
                    <a:pt x="74" y="205"/>
                    <a:pt x="75" y="205"/>
                  </a:cubicBezTo>
                  <a:cubicBezTo>
                    <a:pt x="75" y="206"/>
                    <a:pt x="74" y="206"/>
                    <a:pt x="74" y="206"/>
                  </a:cubicBezTo>
                  <a:cubicBezTo>
                    <a:pt x="73" y="206"/>
                    <a:pt x="72" y="205"/>
                    <a:pt x="71" y="205"/>
                  </a:cubicBezTo>
                  <a:cubicBezTo>
                    <a:pt x="71" y="204"/>
                    <a:pt x="70" y="205"/>
                    <a:pt x="70" y="206"/>
                  </a:cubicBezTo>
                  <a:close/>
                  <a:moveTo>
                    <a:pt x="71" y="193"/>
                  </a:moveTo>
                  <a:cubicBezTo>
                    <a:pt x="72" y="192"/>
                    <a:pt x="73" y="191"/>
                    <a:pt x="73" y="190"/>
                  </a:cubicBezTo>
                  <a:cubicBezTo>
                    <a:pt x="73" y="191"/>
                    <a:pt x="73" y="192"/>
                    <a:pt x="73" y="194"/>
                  </a:cubicBezTo>
                  <a:cubicBezTo>
                    <a:pt x="72" y="193"/>
                    <a:pt x="72" y="193"/>
                    <a:pt x="71" y="193"/>
                  </a:cubicBezTo>
                  <a:close/>
                  <a:moveTo>
                    <a:pt x="73" y="159"/>
                  </a:moveTo>
                  <a:cubicBezTo>
                    <a:pt x="74" y="159"/>
                    <a:pt x="74" y="158"/>
                    <a:pt x="75" y="158"/>
                  </a:cubicBezTo>
                  <a:cubicBezTo>
                    <a:pt x="75" y="159"/>
                    <a:pt x="76" y="161"/>
                    <a:pt x="76" y="163"/>
                  </a:cubicBezTo>
                  <a:cubicBezTo>
                    <a:pt x="75" y="163"/>
                    <a:pt x="75" y="163"/>
                    <a:pt x="74" y="164"/>
                  </a:cubicBezTo>
                  <a:cubicBezTo>
                    <a:pt x="74" y="162"/>
                    <a:pt x="74" y="161"/>
                    <a:pt x="73" y="159"/>
                  </a:cubicBezTo>
                  <a:close/>
                  <a:moveTo>
                    <a:pt x="75" y="191"/>
                  </a:moveTo>
                  <a:cubicBezTo>
                    <a:pt x="75" y="191"/>
                    <a:pt x="75" y="191"/>
                    <a:pt x="76" y="192"/>
                  </a:cubicBezTo>
                  <a:cubicBezTo>
                    <a:pt x="75" y="192"/>
                    <a:pt x="75" y="192"/>
                    <a:pt x="75" y="193"/>
                  </a:cubicBezTo>
                  <a:cubicBezTo>
                    <a:pt x="75" y="192"/>
                    <a:pt x="75" y="192"/>
                    <a:pt x="75" y="191"/>
                  </a:cubicBezTo>
                  <a:close/>
                  <a:moveTo>
                    <a:pt x="75" y="188"/>
                  </a:moveTo>
                  <a:cubicBezTo>
                    <a:pt x="76" y="188"/>
                    <a:pt x="76" y="187"/>
                    <a:pt x="76" y="187"/>
                  </a:cubicBezTo>
                  <a:cubicBezTo>
                    <a:pt x="77" y="187"/>
                    <a:pt x="77" y="187"/>
                    <a:pt x="77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78" y="188"/>
                    <a:pt x="77" y="188"/>
                    <a:pt x="77" y="189"/>
                  </a:cubicBezTo>
                  <a:cubicBezTo>
                    <a:pt x="76" y="189"/>
                    <a:pt x="76" y="188"/>
                    <a:pt x="75" y="188"/>
                  </a:cubicBezTo>
                  <a:close/>
                  <a:moveTo>
                    <a:pt x="77" y="193"/>
                  </a:moveTo>
                  <a:cubicBezTo>
                    <a:pt x="78" y="193"/>
                    <a:pt x="78" y="194"/>
                    <a:pt x="79" y="194"/>
                  </a:cubicBezTo>
                  <a:cubicBezTo>
                    <a:pt x="79" y="194"/>
                    <a:pt x="78" y="195"/>
                    <a:pt x="78" y="195"/>
                  </a:cubicBezTo>
                  <a:cubicBezTo>
                    <a:pt x="78" y="195"/>
                    <a:pt x="77" y="195"/>
                    <a:pt x="77" y="196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6" y="194"/>
                    <a:pt x="77" y="193"/>
                    <a:pt x="77" y="193"/>
                  </a:cubicBezTo>
                  <a:close/>
                  <a:moveTo>
                    <a:pt x="79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79" y="179"/>
                    <a:pt x="80" y="178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0" y="178"/>
                    <a:pt x="80" y="179"/>
                    <a:pt x="79" y="180"/>
                  </a:cubicBezTo>
                  <a:close/>
                  <a:moveTo>
                    <a:pt x="82" y="188"/>
                  </a:moveTo>
                  <a:cubicBezTo>
                    <a:pt x="82" y="189"/>
                    <a:pt x="82" y="189"/>
                    <a:pt x="83" y="189"/>
                  </a:cubicBezTo>
                  <a:cubicBezTo>
                    <a:pt x="82" y="189"/>
                    <a:pt x="81" y="190"/>
                    <a:pt x="80" y="190"/>
                  </a:cubicBezTo>
                  <a:cubicBezTo>
                    <a:pt x="81" y="189"/>
                    <a:pt x="81" y="189"/>
                    <a:pt x="82" y="188"/>
                  </a:cubicBezTo>
                  <a:close/>
                  <a:moveTo>
                    <a:pt x="83" y="191"/>
                  </a:moveTo>
                  <a:cubicBezTo>
                    <a:pt x="83" y="191"/>
                    <a:pt x="83" y="191"/>
                    <a:pt x="83" y="191"/>
                  </a:cubicBezTo>
                  <a:cubicBezTo>
                    <a:pt x="83" y="192"/>
                    <a:pt x="82" y="192"/>
                    <a:pt x="82" y="192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2" y="191"/>
                    <a:pt x="82" y="191"/>
                    <a:pt x="83" y="191"/>
                  </a:cubicBezTo>
                  <a:close/>
                  <a:moveTo>
                    <a:pt x="83" y="187"/>
                  </a:moveTo>
                  <a:cubicBezTo>
                    <a:pt x="83" y="187"/>
                    <a:pt x="83" y="187"/>
                    <a:pt x="83" y="187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9"/>
                    <a:pt x="85" y="189"/>
                  </a:cubicBezTo>
                  <a:cubicBezTo>
                    <a:pt x="85" y="189"/>
                    <a:pt x="85" y="189"/>
                    <a:pt x="85" y="189"/>
                  </a:cubicBezTo>
                  <a:cubicBezTo>
                    <a:pt x="84" y="188"/>
                    <a:pt x="83" y="188"/>
                    <a:pt x="83" y="187"/>
                  </a:cubicBezTo>
                  <a:close/>
                  <a:moveTo>
                    <a:pt x="84" y="198"/>
                  </a:moveTo>
                  <a:cubicBezTo>
                    <a:pt x="85" y="198"/>
                    <a:pt x="85" y="199"/>
                    <a:pt x="85" y="199"/>
                  </a:cubicBezTo>
                  <a:cubicBezTo>
                    <a:pt x="85" y="199"/>
                    <a:pt x="85" y="200"/>
                    <a:pt x="85" y="200"/>
                  </a:cubicBezTo>
                  <a:cubicBezTo>
                    <a:pt x="84" y="200"/>
                    <a:pt x="84" y="200"/>
                    <a:pt x="83" y="199"/>
                  </a:cubicBezTo>
                  <a:cubicBezTo>
                    <a:pt x="84" y="199"/>
                    <a:pt x="84" y="199"/>
                    <a:pt x="84" y="198"/>
                  </a:cubicBezTo>
                  <a:close/>
                  <a:moveTo>
                    <a:pt x="85" y="194"/>
                  </a:moveTo>
                  <a:cubicBezTo>
                    <a:pt x="86" y="194"/>
                    <a:pt x="87" y="193"/>
                    <a:pt x="88" y="193"/>
                  </a:cubicBezTo>
                  <a:cubicBezTo>
                    <a:pt x="87" y="194"/>
                    <a:pt x="86" y="194"/>
                    <a:pt x="86" y="195"/>
                  </a:cubicBezTo>
                  <a:cubicBezTo>
                    <a:pt x="85" y="195"/>
                    <a:pt x="85" y="195"/>
                    <a:pt x="85" y="194"/>
                  </a:cubicBezTo>
                  <a:close/>
                  <a:moveTo>
                    <a:pt x="86" y="205"/>
                  </a:moveTo>
                  <a:cubicBezTo>
                    <a:pt x="86" y="206"/>
                    <a:pt x="87" y="206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7" y="207"/>
                    <a:pt x="87" y="207"/>
                    <a:pt x="87" y="207"/>
                  </a:cubicBezTo>
                  <a:cubicBezTo>
                    <a:pt x="86" y="206"/>
                    <a:pt x="86" y="206"/>
                    <a:pt x="86" y="206"/>
                  </a:cubicBezTo>
                  <a:cubicBezTo>
                    <a:pt x="86" y="205"/>
                    <a:pt x="86" y="205"/>
                    <a:pt x="86" y="205"/>
                  </a:cubicBezTo>
                  <a:close/>
                  <a:moveTo>
                    <a:pt x="88" y="204"/>
                  </a:moveTo>
                  <a:cubicBezTo>
                    <a:pt x="88" y="204"/>
                    <a:pt x="88" y="204"/>
                    <a:pt x="88" y="204"/>
                  </a:cubicBezTo>
                  <a:cubicBezTo>
                    <a:pt x="89" y="204"/>
                    <a:pt x="89" y="204"/>
                    <a:pt x="90" y="205"/>
                  </a:cubicBezTo>
                  <a:cubicBezTo>
                    <a:pt x="90" y="205"/>
                    <a:pt x="89" y="205"/>
                    <a:pt x="89" y="205"/>
                  </a:cubicBezTo>
                  <a:cubicBezTo>
                    <a:pt x="89" y="205"/>
                    <a:pt x="88" y="205"/>
                    <a:pt x="88" y="204"/>
                  </a:cubicBezTo>
                  <a:close/>
                  <a:moveTo>
                    <a:pt x="90" y="186"/>
                  </a:moveTo>
                  <a:cubicBezTo>
                    <a:pt x="90" y="185"/>
                    <a:pt x="91" y="184"/>
                    <a:pt x="92" y="183"/>
                  </a:cubicBezTo>
                  <a:cubicBezTo>
                    <a:pt x="92" y="183"/>
                    <a:pt x="92" y="183"/>
                    <a:pt x="93" y="183"/>
                  </a:cubicBezTo>
                  <a:cubicBezTo>
                    <a:pt x="92" y="184"/>
                    <a:pt x="91" y="185"/>
                    <a:pt x="90" y="186"/>
                  </a:cubicBezTo>
                  <a:close/>
                  <a:moveTo>
                    <a:pt x="91" y="205"/>
                  </a:moveTo>
                  <a:cubicBezTo>
                    <a:pt x="92" y="206"/>
                    <a:pt x="92" y="206"/>
                    <a:pt x="93" y="206"/>
                  </a:cubicBezTo>
                  <a:cubicBezTo>
                    <a:pt x="93" y="207"/>
                    <a:pt x="92" y="207"/>
                    <a:pt x="92" y="207"/>
                  </a:cubicBezTo>
                  <a:cubicBezTo>
                    <a:pt x="91" y="207"/>
                    <a:pt x="91" y="207"/>
                    <a:pt x="90" y="206"/>
                  </a:cubicBezTo>
                  <a:cubicBezTo>
                    <a:pt x="91" y="206"/>
                    <a:pt x="91" y="206"/>
                    <a:pt x="91" y="205"/>
                  </a:cubicBezTo>
                  <a:close/>
                  <a:moveTo>
                    <a:pt x="93" y="186"/>
                  </a:moveTo>
                  <a:cubicBezTo>
                    <a:pt x="95" y="184"/>
                    <a:pt x="98" y="182"/>
                    <a:pt x="100" y="179"/>
                  </a:cubicBezTo>
                  <a:cubicBezTo>
                    <a:pt x="102" y="179"/>
                    <a:pt x="103" y="178"/>
                    <a:pt x="104" y="177"/>
                  </a:cubicBezTo>
                  <a:cubicBezTo>
                    <a:pt x="102" y="180"/>
                    <a:pt x="99" y="182"/>
                    <a:pt x="97" y="185"/>
                  </a:cubicBezTo>
                  <a:cubicBezTo>
                    <a:pt x="96" y="185"/>
                    <a:pt x="94" y="186"/>
                    <a:pt x="93" y="186"/>
                  </a:cubicBezTo>
                  <a:close/>
                  <a:moveTo>
                    <a:pt x="95" y="190"/>
                  </a:moveTo>
                  <a:cubicBezTo>
                    <a:pt x="95" y="190"/>
                    <a:pt x="95" y="191"/>
                    <a:pt x="96" y="191"/>
                  </a:cubicBezTo>
                  <a:cubicBezTo>
                    <a:pt x="95" y="191"/>
                    <a:pt x="95" y="192"/>
                    <a:pt x="94" y="192"/>
                  </a:cubicBezTo>
                  <a:cubicBezTo>
                    <a:pt x="94" y="192"/>
                    <a:pt x="94" y="192"/>
                    <a:pt x="93" y="192"/>
                  </a:cubicBezTo>
                  <a:cubicBezTo>
                    <a:pt x="94" y="191"/>
                    <a:pt x="94" y="191"/>
                    <a:pt x="95" y="190"/>
                  </a:cubicBezTo>
                  <a:close/>
                  <a:moveTo>
                    <a:pt x="96" y="208"/>
                  </a:moveTo>
                  <a:cubicBezTo>
                    <a:pt x="96" y="208"/>
                    <a:pt x="96" y="208"/>
                    <a:pt x="96" y="208"/>
                  </a:cubicBezTo>
                  <a:cubicBezTo>
                    <a:pt x="97" y="209"/>
                    <a:pt x="98" y="209"/>
                    <a:pt x="100" y="210"/>
                  </a:cubicBezTo>
                  <a:cubicBezTo>
                    <a:pt x="99" y="210"/>
                    <a:pt x="99" y="210"/>
                    <a:pt x="99" y="211"/>
                  </a:cubicBezTo>
                  <a:cubicBezTo>
                    <a:pt x="98" y="211"/>
                    <a:pt x="98" y="211"/>
                    <a:pt x="97" y="211"/>
                  </a:cubicBezTo>
                  <a:cubicBezTo>
                    <a:pt x="97" y="210"/>
                    <a:pt x="96" y="210"/>
                    <a:pt x="95" y="209"/>
                  </a:cubicBezTo>
                  <a:cubicBezTo>
                    <a:pt x="95" y="209"/>
                    <a:pt x="95" y="208"/>
                    <a:pt x="96" y="208"/>
                  </a:cubicBezTo>
                  <a:close/>
                  <a:moveTo>
                    <a:pt x="99" y="218"/>
                  </a:moveTo>
                  <a:cubicBezTo>
                    <a:pt x="99" y="218"/>
                    <a:pt x="100" y="219"/>
                    <a:pt x="101" y="219"/>
                  </a:cubicBezTo>
                  <a:cubicBezTo>
                    <a:pt x="100" y="219"/>
                    <a:pt x="100" y="219"/>
                    <a:pt x="100" y="219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9" y="218"/>
                    <a:pt x="99" y="218"/>
                    <a:pt x="99" y="218"/>
                  </a:cubicBezTo>
                  <a:close/>
                  <a:moveTo>
                    <a:pt x="101" y="224"/>
                  </a:moveTo>
                  <a:cubicBezTo>
                    <a:pt x="101" y="223"/>
                    <a:pt x="101" y="223"/>
                    <a:pt x="102" y="223"/>
                  </a:cubicBezTo>
                  <a:cubicBezTo>
                    <a:pt x="103" y="223"/>
                    <a:pt x="104" y="224"/>
                    <a:pt x="105" y="225"/>
                  </a:cubicBezTo>
                  <a:cubicBezTo>
                    <a:pt x="105" y="225"/>
                    <a:pt x="105" y="225"/>
                    <a:pt x="105" y="226"/>
                  </a:cubicBezTo>
                  <a:cubicBezTo>
                    <a:pt x="105" y="226"/>
                    <a:pt x="105" y="226"/>
                    <a:pt x="105" y="226"/>
                  </a:cubicBezTo>
                  <a:cubicBezTo>
                    <a:pt x="103" y="225"/>
                    <a:pt x="102" y="225"/>
                    <a:pt x="100" y="224"/>
                  </a:cubicBezTo>
                  <a:cubicBezTo>
                    <a:pt x="100" y="224"/>
                    <a:pt x="101" y="224"/>
                    <a:pt x="101" y="224"/>
                  </a:cubicBezTo>
                  <a:close/>
                  <a:moveTo>
                    <a:pt x="104" y="222"/>
                  </a:moveTo>
                  <a:cubicBezTo>
                    <a:pt x="104" y="222"/>
                    <a:pt x="104" y="222"/>
                    <a:pt x="104" y="222"/>
                  </a:cubicBezTo>
                  <a:cubicBezTo>
                    <a:pt x="104" y="222"/>
                    <a:pt x="104" y="221"/>
                    <a:pt x="104" y="221"/>
                  </a:cubicBezTo>
                  <a:cubicBezTo>
                    <a:pt x="105" y="222"/>
                    <a:pt x="106" y="222"/>
                    <a:pt x="106" y="222"/>
                  </a:cubicBezTo>
                  <a:cubicBezTo>
                    <a:pt x="106" y="222"/>
                    <a:pt x="106" y="223"/>
                    <a:pt x="106" y="223"/>
                  </a:cubicBezTo>
                  <a:cubicBezTo>
                    <a:pt x="106" y="222"/>
                    <a:pt x="105" y="222"/>
                    <a:pt x="104" y="222"/>
                  </a:cubicBezTo>
                  <a:close/>
                  <a:moveTo>
                    <a:pt x="108" y="226"/>
                  </a:moveTo>
                  <a:cubicBezTo>
                    <a:pt x="108" y="226"/>
                    <a:pt x="109" y="227"/>
                    <a:pt x="110" y="227"/>
                  </a:cubicBezTo>
                  <a:cubicBezTo>
                    <a:pt x="110" y="227"/>
                    <a:pt x="109" y="228"/>
                    <a:pt x="109" y="228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08" y="228"/>
                    <a:pt x="107" y="227"/>
                    <a:pt x="106" y="227"/>
                  </a:cubicBezTo>
                  <a:cubicBezTo>
                    <a:pt x="107" y="226"/>
                    <a:pt x="107" y="226"/>
                    <a:pt x="108" y="226"/>
                  </a:cubicBezTo>
                  <a:close/>
                  <a:moveTo>
                    <a:pt x="108" y="210"/>
                  </a:moveTo>
                  <a:cubicBezTo>
                    <a:pt x="109" y="210"/>
                    <a:pt x="110" y="209"/>
                    <a:pt x="111" y="208"/>
                  </a:cubicBezTo>
                  <a:cubicBezTo>
                    <a:pt x="112" y="208"/>
                    <a:pt x="112" y="209"/>
                    <a:pt x="112" y="209"/>
                  </a:cubicBezTo>
                  <a:cubicBezTo>
                    <a:pt x="111" y="210"/>
                    <a:pt x="110" y="210"/>
                    <a:pt x="110" y="211"/>
                  </a:cubicBezTo>
                  <a:cubicBezTo>
                    <a:pt x="109" y="211"/>
                    <a:pt x="109" y="211"/>
                    <a:pt x="108" y="210"/>
                  </a:cubicBezTo>
                  <a:close/>
                  <a:moveTo>
                    <a:pt x="112" y="213"/>
                  </a:moveTo>
                  <a:cubicBezTo>
                    <a:pt x="111" y="212"/>
                    <a:pt x="111" y="212"/>
                    <a:pt x="111" y="212"/>
                  </a:cubicBezTo>
                  <a:cubicBezTo>
                    <a:pt x="112" y="211"/>
                    <a:pt x="113" y="211"/>
                    <a:pt x="114" y="210"/>
                  </a:cubicBezTo>
                  <a:cubicBezTo>
                    <a:pt x="114" y="210"/>
                    <a:pt x="114" y="210"/>
                    <a:pt x="115" y="210"/>
                  </a:cubicBezTo>
                  <a:cubicBezTo>
                    <a:pt x="114" y="211"/>
                    <a:pt x="113" y="212"/>
                    <a:pt x="112" y="213"/>
                  </a:cubicBezTo>
                  <a:close/>
                  <a:moveTo>
                    <a:pt x="119" y="221"/>
                  </a:move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19" y="222"/>
                    <a:pt x="119" y="222"/>
                  </a:cubicBezTo>
                  <a:cubicBezTo>
                    <a:pt x="119" y="222"/>
                    <a:pt x="119" y="222"/>
                    <a:pt x="119" y="222"/>
                  </a:cubicBezTo>
                  <a:cubicBezTo>
                    <a:pt x="119" y="222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lose/>
                  <a:moveTo>
                    <a:pt x="120" y="211"/>
                  </a:moveTo>
                  <a:cubicBezTo>
                    <a:pt x="120" y="210"/>
                    <a:pt x="120" y="210"/>
                    <a:pt x="121" y="210"/>
                  </a:cubicBezTo>
                  <a:cubicBezTo>
                    <a:pt x="121" y="210"/>
                    <a:pt x="121" y="210"/>
                    <a:pt x="121" y="210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0" y="211"/>
                    <a:pt x="120" y="211"/>
                    <a:pt x="120" y="211"/>
                  </a:cubicBezTo>
                  <a:close/>
                  <a:moveTo>
                    <a:pt x="123" y="218"/>
                  </a:moveTo>
                  <a:cubicBezTo>
                    <a:pt x="123" y="218"/>
                    <a:pt x="123" y="219"/>
                    <a:pt x="124" y="219"/>
                  </a:cubicBezTo>
                  <a:cubicBezTo>
                    <a:pt x="123" y="219"/>
                    <a:pt x="122" y="220"/>
                    <a:pt x="121" y="220"/>
                  </a:cubicBezTo>
                  <a:cubicBezTo>
                    <a:pt x="121" y="220"/>
                    <a:pt x="121" y="220"/>
                    <a:pt x="121" y="220"/>
                  </a:cubicBezTo>
                  <a:cubicBezTo>
                    <a:pt x="122" y="219"/>
                    <a:pt x="122" y="219"/>
                    <a:pt x="123" y="218"/>
                  </a:cubicBezTo>
                  <a:close/>
                  <a:moveTo>
                    <a:pt x="123" y="222"/>
                  </a:moveTo>
                  <a:cubicBezTo>
                    <a:pt x="124" y="222"/>
                    <a:pt x="124" y="221"/>
                    <a:pt x="125" y="221"/>
                  </a:cubicBezTo>
                  <a:cubicBezTo>
                    <a:pt x="125" y="221"/>
                    <a:pt x="126" y="222"/>
                    <a:pt x="126" y="222"/>
                  </a:cubicBezTo>
                  <a:cubicBezTo>
                    <a:pt x="126" y="223"/>
                    <a:pt x="125" y="223"/>
                    <a:pt x="125" y="223"/>
                  </a:cubicBezTo>
                  <a:cubicBezTo>
                    <a:pt x="124" y="223"/>
                    <a:pt x="124" y="223"/>
                    <a:pt x="123" y="222"/>
                  </a:cubicBezTo>
                  <a:close/>
                  <a:moveTo>
                    <a:pt x="125" y="225"/>
                  </a:moveTo>
                  <a:cubicBezTo>
                    <a:pt x="126" y="225"/>
                    <a:pt x="126" y="225"/>
                    <a:pt x="127" y="224"/>
                  </a:cubicBezTo>
                  <a:cubicBezTo>
                    <a:pt x="127" y="224"/>
                    <a:pt x="127" y="225"/>
                    <a:pt x="128" y="225"/>
                  </a:cubicBezTo>
                  <a:cubicBezTo>
                    <a:pt x="127" y="226"/>
                    <a:pt x="126" y="226"/>
                    <a:pt x="125" y="227"/>
                  </a:cubicBezTo>
                  <a:cubicBezTo>
                    <a:pt x="125" y="227"/>
                    <a:pt x="125" y="227"/>
                    <a:pt x="124" y="226"/>
                  </a:cubicBezTo>
                  <a:cubicBezTo>
                    <a:pt x="124" y="226"/>
                    <a:pt x="125" y="226"/>
                    <a:pt x="125" y="225"/>
                  </a:cubicBezTo>
                  <a:close/>
                  <a:moveTo>
                    <a:pt x="127" y="221"/>
                  </a:moveTo>
                  <a:cubicBezTo>
                    <a:pt x="127" y="221"/>
                    <a:pt x="126" y="220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7" y="220"/>
                    <a:pt x="127" y="220"/>
                    <a:pt x="128" y="220"/>
                  </a:cubicBezTo>
                  <a:cubicBezTo>
                    <a:pt x="128" y="221"/>
                    <a:pt x="127" y="221"/>
                    <a:pt x="127" y="221"/>
                  </a:cubicBezTo>
                  <a:close/>
                  <a:moveTo>
                    <a:pt x="128" y="218"/>
                  </a:moveTo>
                  <a:cubicBezTo>
                    <a:pt x="128" y="217"/>
                    <a:pt x="129" y="216"/>
                    <a:pt x="130" y="216"/>
                  </a:cubicBezTo>
                  <a:cubicBezTo>
                    <a:pt x="130" y="216"/>
                    <a:pt x="130" y="216"/>
                    <a:pt x="130" y="216"/>
                  </a:cubicBezTo>
                  <a:cubicBezTo>
                    <a:pt x="130" y="216"/>
                    <a:pt x="130" y="217"/>
                    <a:pt x="129" y="217"/>
                  </a:cubicBezTo>
                  <a:cubicBezTo>
                    <a:pt x="129" y="218"/>
                    <a:pt x="129" y="219"/>
                    <a:pt x="130" y="219"/>
                  </a:cubicBezTo>
                  <a:cubicBezTo>
                    <a:pt x="130" y="219"/>
                    <a:pt x="129" y="219"/>
                    <a:pt x="129" y="219"/>
                  </a:cubicBezTo>
                  <a:cubicBezTo>
                    <a:pt x="129" y="219"/>
                    <a:pt x="128" y="218"/>
                    <a:pt x="128" y="218"/>
                  </a:cubicBezTo>
                  <a:close/>
                  <a:moveTo>
                    <a:pt x="130" y="222"/>
                  </a:moveTo>
                  <a:cubicBezTo>
                    <a:pt x="130" y="222"/>
                    <a:pt x="130" y="222"/>
                    <a:pt x="130" y="222"/>
                  </a:cubicBezTo>
                  <a:cubicBezTo>
                    <a:pt x="130" y="223"/>
                    <a:pt x="130" y="223"/>
                    <a:pt x="129" y="224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29" y="224"/>
                    <a:pt x="128" y="224"/>
                    <a:pt x="128" y="223"/>
                  </a:cubicBezTo>
                  <a:cubicBezTo>
                    <a:pt x="129" y="223"/>
                    <a:pt x="129" y="223"/>
                    <a:pt x="130" y="222"/>
                  </a:cubicBezTo>
                  <a:close/>
                  <a:moveTo>
                    <a:pt x="162" y="206"/>
                  </a:moveTo>
                  <a:cubicBezTo>
                    <a:pt x="163" y="205"/>
                    <a:pt x="164" y="204"/>
                    <a:pt x="165" y="203"/>
                  </a:cubicBezTo>
                  <a:cubicBezTo>
                    <a:pt x="167" y="201"/>
                    <a:pt x="169" y="200"/>
                    <a:pt x="172" y="198"/>
                  </a:cubicBezTo>
                  <a:cubicBezTo>
                    <a:pt x="172" y="198"/>
                    <a:pt x="171" y="198"/>
                    <a:pt x="171" y="198"/>
                  </a:cubicBezTo>
                  <a:cubicBezTo>
                    <a:pt x="170" y="199"/>
                    <a:pt x="169" y="200"/>
                    <a:pt x="168" y="202"/>
                  </a:cubicBezTo>
                  <a:cubicBezTo>
                    <a:pt x="166" y="203"/>
                    <a:pt x="164" y="205"/>
                    <a:pt x="162" y="206"/>
                  </a:cubicBezTo>
                  <a:close/>
                  <a:moveTo>
                    <a:pt x="167" y="210"/>
                  </a:moveTo>
                  <a:cubicBezTo>
                    <a:pt x="160" y="216"/>
                    <a:pt x="153" y="221"/>
                    <a:pt x="146" y="225"/>
                  </a:cubicBezTo>
                  <a:cubicBezTo>
                    <a:pt x="149" y="222"/>
                    <a:pt x="152" y="219"/>
                    <a:pt x="156" y="216"/>
                  </a:cubicBezTo>
                  <a:cubicBezTo>
                    <a:pt x="158" y="214"/>
                    <a:pt x="160" y="213"/>
                    <a:pt x="163" y="212"/>
                  </a:cubicBezTo>
                  <a:cubicBezTo>
                    <a:pt x="163" y="212"/>
                    <a:pt x="163" y="212"/>
                    <a:pt x="164" y="212"/>
                  </a:cubicBezTo>
                  <a:cubicBezTo>
                    <a:pt x="165" y="211"/>
                    <a:pt x="166" y="211"/>
                    <a:pt x="167" y="210"/>
                  </a:cubicBezTo>
                  <a:close/>
                  <a:moveTo>
                    <a:pt x="154" y="209"/>
                  </a:moveTo>
                  <a:cubicBezTo>
                    <a:pt x="155" y="208"/>
                    <a:pt x="156" y="208"/>
                    <a:pt x="157" y="207"/>
                  </a:cubicBezTo>
                  <a:cubicBezTo>
                    <a:pt x="161" y="203"/>
                    <a:pt x="166" y="199"/>
                    <a:pt x="171" y="195"/>
                  </a:cubicBezTo>
                  <a:cubicBezTo>
                    <a:pt x="168" y="197"/>
                    <a:pt x="166" y="200"/>
                    <a:pt x="163" y="202"/>
                  </a:cubicBezTo>
                  <a:cubicBezTo>
                    <a:pt x="160" y="204"/>
                    <a:pt x="157" y="207"/>
                    <a:pt x="154" y="209"/>
                  </a:cubicBezTo>
                  <a:close/>
                  <a:moveTo>
                    <a:pt x="158" y="208"/>
                  </a:moveTo>
                  <a:cubicBezTo>
                    <a:pt x="157" y="210"/>
                    <a:pt x="156" y="211"/>
                    <a:pt x="155" y="212"/>
                  </a:cubicBezTo>
                  <a:cubicBezTo>
                    <a:pt x="153" y="214"/>
                    <a:pt x="150" y="216"/>
                    <a:pt x="148" y="218"/>
                  </a:cubicBezTo>
                  <a:cubicBezTo>
                    <a:pt x="146" y="220"/>
                    <a:pt x="143" y="221"/>
                    <a:pt x="141" y="222"/>
                  </a:cubicBezTo>
                  <a:cubicBezTo>
                    <a:pt x="146" y="217"/>
                    <a:pt x="152" y="213"/>
                    <a:pt x="158" y="208"/>
                  </a:cubicBezTo>
                  <a:close/>
                  <a:moveTo>
                    <a:pt x="146" y="227"/>
                  </a:moveTo>
                  <a:cubicBezTo>
                    <a:pt x="146" y="227"/>
                    <a:pt x="146" y="227"/>
                    <a:pt x="146" y="227"/>
                  </a:cubicBezTo>
                  <a:cubicBezTo>
                    <a:pt x="147" y="227"/>
                    <a:pt x="148" y="227"/>
                    <a:pt x="148" y="228"/>
                  </a:cubicBezTo>
                  <a:cubicBezTo>
                    <a:pt x="148" y="228"/>
                    <a:pt x="150" y="228"/>
                    <a:pt x="150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9" y="228"/>
                    <a:pt x="147" y="228"/>
                    <a:pt x="146" y="228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151" y="231"/>
                  </a:moveTo>
                  <a:cubicBezTo>
                    <a:pt x="151" y="231"/>
                    <a:pt x="151" y="231"/>
                    <a:pt x="151" y="231"/>
                  </a:cubicBezTo>
                  <a:cubicBezTo>
                    <a:pt x="151" y="231"/>
                    <a:pt x="150" y="232"/>
                    <a:pt x="150" y="232"/>
                  </a:cubicBezTo>
                  <a:cubicBezTo>
                    <a:pt x="150" y="232"/>
                    <a:pt x="149" y="232"/>
                    <a:pt x="149" y="232"/>
                  </a:cubicBezTo>
                  <a:cubicBezTo>
                    <a:pt x="150" y="231"/>
                    <a:pt x="151" y="231"/>
                    <a:pt x="151" y="231"/>
                  </a:cubicBezTo>
                  <a:close/>
                  <a:moveTo>
                    <a:pt x="150" y="228"/>
                  </a:moveTo>
                  <a:cubicBezTo>
                    <a:pt x="149" y="227"/>
                    <a:pt x="148" y="227"/>
                    <a:pt x="147" y="227"/>
                  </a:cubicBezTo>
                  <a:cubicBezTo>
                    <a:pt x="157" y="222"/>
                    <a:pt x="165" y="214"/>
                    <a:pt x="174" y="206"/>
                  </a:cubicBezTo>
                  <a:cubicBezTo>
                    <a:pt x="174" y="207"/>
                    <a:pt x="174" y="207"/>
                    <a:pt x="175" y="207"/>
                  </a:cubicBezTo>
                  <a:cubicBezTo>
                    <a:pt x="174" y="208"/>
                    <a:pt x="173" y="208"/>
                    <a:pt x="173" y="209"/>
                  </a:cubicBezTo>
                  <a:cubicBezTo>
                    <a:pt x="165" y="215"/>
                    <a:pt x="158" y="221"/>
                    <a:pt x="150" y="228"/>
                  </a:cubicBezTo>
                  <a:close/>
                  <a:moveTo>
                    <a:pt x="169" y="216"/>
                  </a:moveTo>
                  <a:cubicBezTo>
                    <a:pt x="169" y="216"/>
                    <a:pt x="169" y="216"/>
                    <a:pt x="169" y="216"/>
                  </a:cubicBezTo>
                  <a:cubicBezTo>
                    <a:pt x="168" y="216"/>
                    <a:pt x="169" y="217"/>
                    <a:pt x="170" y="217"/>
                  </a:cubicBezTo>
                  <a:cubicBezTo>
                    <a:pt x="171" y="216"/>
                    <a:pt x="172" y="216"/>
                    <a:pt x="174" y="215"/>
                  </a:cubicBezTo>
                  <a:cubicBezTo>
                    <a:pt x="168" y="220"/>
                    <a:pt x="162" y="225"/>
                    <a:pt x="155" y="229"/>
                  </a:cubicBezTo>
                  <a:cubicBezTo>
                    <a:pt x="160" y="224"/>
                    <a:pt x="164" y="220"/>
                    <a:pt x="169" y="216"/>
                  </a:cubicBezTo>
                  <a:close/>
                  <a:moveTo>
                    <a:pt x="183" y="211"/>
                  </a:moveTo>
                  <a:cubicBezTo>
                    <a:pt x="185" y="210"/>
                    <a:pt x="186" y="209"/>
                    <a:pt x="187" y="209"/>
                  </a:cubicBezTo>
                  <a:cubicBezTo>
                    <a:pt x="182" y="213"/>
                    <a:pt x="176" y="218"/>
                    <a:pt x="170" y="222"/>
                  </a:cubicBezTo>
                  <a:cubicBezTo>
                    <a:pt x="174" y="218"/>
                    <a:pt x="179" y="214"/>
                    <a:pt x="183" y="211"/>
                  </a:cubicBezTo>
                  <a:close/>
                  <a:moveTo>
                    <a:pt x="180" y="210"/>
                  </a:moveTo>
                  <a:cubicBezTo>
                    <a:pt x="179" y="210"/>
                    <a:pt x="179" y="211"/>
                    <a:pt x="178" y="212"/>
                  </a:cubicBezTo>
                  <a:cubicBezTo>
                    <a:pt x="176" y="213"/>
                    <a:pt x="173" y="214"/>
                    <a:pt x="171" y="215"/>
                  </a:cubicBezTo>
                  <a:cubicBezTo>
                    <a:pt x="172" y="214"/>
                    <a:pt x="172" y="213"/>
                    <a:pt x="173" y="212"/>
                  </a:cubicBezTo>
                  <a:cubicBezTo>
                    <a:pt x="178" y="208"/>
                    <a:pt x="183" y="204"/>
                    <a:pt x="188" y="200"/>
                  </a:cubicBezTo>
                  <a:cubicBezTo>
                    <a:pt x="186" y="203"/>
                    <a:pt x="183" y="206"/>
                    <a:pt x="180" y="210"/>
                  </a:cubicBezTo>
                  <a:close/>
                  <a:moveTo>
                    <a:pt x="183" y="199"/>
                  </a:moveTo>
                  <a:cubicBezTo>
                    <a:pt x="184" y="198"/>
                    <a:pt x="185" y="197"/>
                    <a:pt x="186" y="196"/>
                  </a:cubicBezTo>
                  <a:cubicBezTo>
                    <a:pt x="186" y="195"/>
                    <a:pt x="187" y="195"/>
                    <a:pt x="187" y="195"/>
                  </a:cubicBezTo>
                  <a:cubicBezTo>
                    <a:pt x="188" y="194"/>
                    <a:pt x="189" y="193"/>
                    <a:pt x="190" y="193"/>
                  </a:cubicBezTo>
                  <a:cubicBezTo>
                    <a:pt x="188" y="195"/>
                    <a:pt x="185" y="197"/>
                    <a:pt x="183" y="199"/>
                  </a:cubicBezTo>
                  <a:close/>
                  <a:moveTo>
                    <a:pt x="195" y="193"/>
                  </a:moveTo>
                  <a:cubicBezTo>
                    <a:pt x="194" y="194"/>
                    <a:pt x="193" y="195"/>
                    <a:pt x="192" y="195"/>
                  </a:cubicBezTo>
                  <a:cubicBezTo>
                    <a:pt x="191" y="196"/>
                    <a:pt x="190" y="197"/>
                    <a:pt x="189" y="197"/>
                  </a:cubicBezTo>
                  <a:cubicBezTo>
                    <a:pt x="191" y="196"/>
                    <a:pt x="193" y="194"/>
                    <a:pt x="195" y="193"/>
                  </a:cubicBezTo>
                  <a:close/>
                  <a:moveTo>
                    <a:pt x="197" y="198"/>
                  </a:moveTo>
                  <a:cubicBezTo>
                    <a:pt x="196" y="199"/>
                    <a:pt x="196" y="199"/>
                    <a:pt x="195" y="200"/>
                  </a:cubicBezTo>
                  <a:cubicBezTo>
                    <a:pt x="195" y="200"/>
                    <a:pt x="194" y="201"/>
                    <a:pt x="194" y="201"/>
                  </a:cubicBezTo>
                  <a:cubicBezTo>
                    <a:pt x="195" y="200"/>
                    <a:pt x="196" y="199"/>
                    <a:pt x="197" y="198"/>
                  </a:cubicBezTo>
                  <a:close/>
                  <a:moveTo>
                    <a:pt x="196" y="192"/>
                  </a:moveTo>
                  <a:cubicBezTo>
                    <a:pt x="196" y="191"/>
                    <a:pt x="195" y="191"/>
                    <a:pt x="194" y="191"/>
                  </a:cubicBezTo>
                  <a:cubicBezTo>
                    <a:pt x="194" y="191"/>
                    <a:pt x="194" y="192"/>
                    <a:pt x="193" y="192"/>
                  </a:cubicBezTo>
                  <a:cubicBezTo>
                    <a:pt x="196" y="189"/>
                    <a:pt x="199" y="187"/>
                    <a:pt x="202" y="184"/>
                  </a:cubicBezTo>
                  <a:cubicBezTo>
                    <a:pt x="200" y="187"/>
                    <a:pt x="198" y="189"/>
                    <a:pt x="196" y="192"/>
                  </a:cubicBezTo>
                  <a:close/>
                  <a:moveTo>
                    <a:pt x="204" y="185"/>
                  </a:moveTo>
                  <a:cubicBezTo>
                    <a:pt x="204" y="185"/>
                    <a:pt x="204" y="185"/>
                    <a:pt x="205" y="185"/>
                  </a:cubicBezTo>
                  <a:cubicBezTo>
                    <a:pt x="203" y="187"/>
                    <a:pt x="201" y="189"/>
                    <a:pt x="199" y="190"/>
                  </a:cubicBezTo>
                  <a:cubicBezTo>
                    <a:pt x="201" y="188"/>
                    <a:pt x="202" y="187"/>
                    <a:pt x="204" y="185"/>
                  </a:cubicBezTo>
                  <a:close/>
                  <a:moveTo>
                    <a:pt x="200" y="181"/>
                  </a:moveTo>
                  <a:cubicBezTo>
                    <a:pt x="201" y="180"/>
                    <a:pt x="202" y="178"/>
                    <a:pt x="202" y="177"/>
                  </a:cubicBezTo>
                  <a:cubicBezTo>
                    <a:pt x="203" y="175"/>
                    <a:pt x="204" y="174"/>
                    <a:pt x="206" y="172"/>
                  </a:cubicBezTo>
                  <a:cubicBezTo>
                    <a:pt x="207" y="171"/>
                    <a:pt x="209" y="169"/>
                    <a:pt x="210" y="168"/>
                  </a:cubicBezTo>
                  <a:cubicBezTo>
                    <a:pt x="209" y="170"/>
                    <a:pt x="208" y="173"/>
                    <a:pt x="207" y="175"/>
                  </a:cubicBezTo>
                  <a:cubicBezTo>
                    <a:pt x="205" y="177"/>
                    <a:pt x="203" y="179"/>
                    <a:pt x="200" y="181"/>
                  </a:cubicBezTo>
                  <a:close/>
                  <a:moveTo>
                    <a:pt x="207" y="181"/>
                  </a:moveTo>
                  <a:cubicBezTo>
                    <a:pt x="212" y="175"/>
                    <a:pt x="217" y="169"/>
                    <a:pt x="221" y="163"/>
                  </a:cubicBezTo>
                  <a:cubicBezTo>
                    <a:pt x="221" y="164"/>
                    <a:pt x="221" y="164"/>
                    <a:pt x="221" y="165"/>
                  </a:cubicBezTo>
                  <a:cubicBezTo>
                    <a:pt x="217" y="170"/>
                    <a:pt x="213" y="174"/>
                    <a:pt x="210" y="179"/>
                  </a:cubicBezTo>
                  <a:cubicBezTo>
                    <a:pt x="209" y="180"/>
                    <a:pt x="208" y="181"/>
                    <a:pt x="207" y="183"/>
                  </a:cubicBezTo>
                  <a:cubicBezTo>
                    <a:pt x="206" y="183"/>
                    <a:pt x="206" y="183"/>
                    <a:pt x="206" y="184"/>
                  </a:cubicBezTo>
                  <a:cubicBezTo>
                    <a:pt x="206" y="183"/>
                    <a:pt x="207" y="182"/>
                    <a:pt x="207" y="181"/>
                  </a:cubicBezTo>
                  <a:close/>
                  <a:moveTo>
                    <a:pt x="218" y="155"/>
                  </a:moveTo>
                  <a:cubicBezTo>
                    <a:pt x="219" y="153"/>
                    <a:pt x="219" y="151"/>
                    <a:pt x="220" y="149"/>
                  </a:cubicBezTo>
                  <a:cubicBezTo>
                    <a:pt x="221" y="147"/>
                    <a:pt x="222" y="144"/>
                    <a:pt x="222" y="141"/>
                  </a:cubicBezTo>
                  <a:cubicBezTo>
                    <a:pt x="222" y="141"/>
                    <a:pt x="223" y="141"/>
                    <a:pt x="223" y="141"/>
                  </a:cubicBezTo>
                  <a:cubicBezTo>
                    <a:pt x="222" y="145"/>
                    <a:pt x="222" y="149"/>
                    <a:pt x="222" y="154"/>
                  </a:cubicBezTo>
                  <a:cubicBezTo>
                    <a:pt x="220" y="154"/>
                    <a:pt x="219" y="154"/>
                    <a:pt x="218" y="155"/>
                  </a:cubicBezTo>
                  <a:close/>
                  <a:moveTo>
                    <a:pt x="217" y="149"/>
                  </a:moveTo>
                  <a:cubicBezTo>
                    <a:pt x="217" y="144"/>
                    <a:pt x="218" y="139"/>
                    <a:pt x="218" y="135"/>
                  </a:cubicBezTo>
                  <a:cubicBezTo>
                    <a:pt x="220" y="132"/>
                    <a:pt x="221" y="129"/>
                    <a:pt x="223" y="126"/>
                  </a:cubicBezTo>
                  <a:cubicBezTo>
                    <a:pt x="222" y="134"/>
                    <a:pt x="219" y="142"/>
                    <a:pt x="217" y="149"/>
                  </a:cubicBezTo>
                  <a:close/>
                  <a:moveTo>
                    <a:pt x="223" y="98"/>
                  </a:moveTo>
                  <a:cubicBezTo>
                    <a:pt x="222" y="97"/>
                    <a:pt x="222" y="96"/>
                    <a:pt x="222" y="95"/>
                  </a:cubicBezTo>
                  <a:cubicBezTo>
                    <a:pt x="222" y="95"/>
                    <a:pt x="222" y="95"/>
                    <a:pt x="222" y="94"/>
                  </a:cubicBezTo>
                  <a:cubicBezTo>
                    <a:pt x="223" y="96"/>
                    <a:pt x="223" y="97"/>
                    <a:pt x="224" y="98"/>
                  </a:cubicBezTo>
                  <a:cubicBezTo>
                    <a:pt x="223" y="98"/>
                    <a:pt x="223" y="98"/>
                    <a:pt x="223" y="98"/>
                  </a:cubicBezTo>
                  <a:close/>
                  <a:moveTo>
                    <a:pt x="221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223" y="88"/>
                    <a:pt x="223" y="90"/>
                    <a:pt x="223" y="91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2" y="90"/>
                    <a:pt x="222" y="89"/>
                    <a:pt x="221" y="87"/>
                  </a:cubicBezTo>
                  <a:close/>
                  <a:moveTo>
                    <a:pt x="226" y="83"/>
                  </a:moveTo>
                  <a:cubicBezTo>
                    <a:pt x="225" y="83"/>
                    <a:pt x="224" y="84"/>
                    <a:pt x="223" y="84"/>
                  </a:cubicBezTo>
                  <a:cubicBezTo>
                    <a:pt x="222" y="82"/>
                    <a:pt x="222" y="80"/>
                    <a:pt x="221" y="77"/>
                  </a:cubicBezTo>
                  <a:cubicBezTo>
                    <a:pt x="222" y="78"/>
                    <a:pt x="222" y="78"/>
                    <a:pt x="223" y="79"/>
                  </a:cubicBezTo>
                  <a:cubicBezTo>
                    <a:pt x="223" y="79"/>
                    <a:pt x="224" y="79"/>
                    <a:pt x="224" y="78"/>
                  </a:cubicBezTo>
                  <a:cubicBezTo>
                    <a:pt x="225" y="79"/>
                    <a:pt x="225" y="80"/>
                    <a:pt x="226" y="81"/>
                  </a:cubicBezTo>
                  <a:cubicBezTo>
                    <a:pt x="226" y="82"/>
                    <a:pt x="226" y="82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lose/>
                  <a:moveTo>
                    <a:pt x="224" y="75"/>
                  </a:moveTo>
                  <a:cubicBezTo>
                    <a:pt x="223" y="74"/>
                    <a:pt x="223" y="74"/>
                    <a:pt x="223" y="73"/>
                  </a:cubicBezTo>
                  <a:cubicBezTo>
                    <a:pt x="223" y="73"/>
                    <a:pt x="223" y="73"/>
                    <a:pt x="223" y="73"/>
                  </a:cubicBezTo>
                  <a:cubicBezTo>
                    <a:pt x="224" y="74"/>
                    <a:pt x="224" y="75"/>
                    <a:pt x="224" y="76"/>
                  </a:cubicBezTo>
                  <a:cubicBezTo>
                    <a:pt x="224" y="75"/>
                    <a:pt x="224" y="75"/>
                    <a:pt x="224" y="75"/>
                  </a:cubicBezTo>
                  <a:close/>
                  <a:moveTo>
                    <a:pt x="224" y="70"/>
                  </a:moveTo>
                  <a:cubicBezTo>
                    <a:pt x="223" y="69"/>
                    <a:pt x="222" y="67"/>
                    <a:pt x="221" y="65"/>
                  </a:cubicBezTo>
                  <a:cubicBezTo>
                    <a:pt x="222" y="67"/>
                    <a:pt x="223" y="68"/>
                    <a:pt x="224" y="69"/>
                  </a:cubicBezTo>
                  <a:cubicBezTo>
                    <a:pt x="224" y="69"/>
                    <a:pt x="223" y="69"/>
                    <a:pt x="224" y="70"/>
                  </a:cubicBezTo>
                  <a:cubicBezTo>
                    <a:pt x="224" y="70"/>
                    <a:pt x="224" y="70"/>
                    <a:pt x="224" y="70"/>
                  </a:cubicBezTo>
                  <a:close/>
                  <a:moveTo>
                    <a:pt x="222" y="76"/>
                  </a:moveTo>
                  <a:cubicBezTo>
                    <a:pt x="222" y="76"/>
                    <a:pt x="222" y="76"/>
                    <a:pt x="222" y="76"/>
                  </a:cubicBezTo>
                  <a:cubicBezTo>
                    <a:pt x="221" y="75"/>
                    <a:pt x="221" y="75"/>
                    <a:pt x="220" y="74"/>
                  </a:cubicBezTo>
                  <a:cubicBezTo>
                    <a:pt x="220" y="74"/>
                    <a:pt x="220" y="74"/>
                    <a:pt x="220" y="73"/>
                  </a:cubicBezTo>
                  <a:cubicBezTo>
                    <a:pt x="220" y="74"/>
                    <a:pt x="221" y="74"/>
                    <a:pt x="221" y="75"/>
                  </a:cubicBezTo>
                  <a:cubicBezTo>
                    <a:pt x="221" y="75"/>
                    <a:pt x="222" y="75"/>
                    <a:pt x="222" y="76"/>
                  </a:cubicBezTo>
                  <a:close/>
                  <a:moveTo>
                    <a:pt x="220" y="81"/>
                  </a:moveTo>
                  <a:cubicBezTo>
                    <a:pt x="219" y="80"/>
                    <a:pt x="219" y="78"/>
                    <a:pt x="218" y="77"/>
                  </a:cubicBezTo>
                  <a:cubicBezTo>
                    <a:pt x="217" y="75"/>
                    <a:pt x="217" y="74"/>
                    <a:pt x="216" y="73"/>
                  </a:cubicBezTo>
                  <a:cubicBezTo>
                    <a:pt x="217" y="73"/>
                    <a:pt x="218" y="74"/>
                    <a:pt x="219" y="75"/>
                  </a:cubicBezTo>
                  <a:cubicBezTo>
                    <a:pt x="219" y="77"/>
                    <a:pt x="220" y="79"/>
                    <a:pt x="220" y="81"/>
                  </a:cubicBezTo>
                  <a:close/>
                  <a:moveTo>
                    <a:pt x="218" y="67"/>
                  </a:moveTo>
                  <a:cubicBezTo>
                    <a:pt x="217" y="65"/>
                    <a:pt x="216" y="63"/>
                    <a:pt x="215" y="61"/>
                  </a:cubicBezTo>
                  <a:cubicBezTo>
                    <a:pt x="217" y="63"/>
                    <a:pt x="218" y="65"/>
                    <a:pt x="219" y="68"/>
                  </a:cubicBezTo>
                  <a:cubicBezTo>
                    <a:pt x="219" y="67"/>
                    <a:pt x="219" y="67"/>
                    <a:pt x="218" y="67"/>
                  </a:cubicBezTo>
                  <a:close/>
                  <a:moveTo>
                    <a:pt x="216" y="64"/>
                  </a:moveTo>
                  <a:cubicBezTo>
                    <a:pt x="214" y="62"/>
                    <a:pt x="212" y="59"/>
                    <a:pt x="210" y="56"/>
                  </a:cubicBezTo>
                  <a:cubicBezTo>
                    <a:pt x="209" y="54"/>
                    <a:pt x="207" y="53"/>
                    <a:pt x="206" y="51"/>
                  </a:cubicBezTo>
                  <a:cubicBezTo>
                    <a:pt x="208" y="53"/>
                    <a:pt x="211" y="55"/>
                    <a:pt x="213" y="58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14" y="60"/>
                    <a:pt x="215" y="62"/>
                    <a:pt x="216" y="64"/>
                  </a:cubicBezTo>
                  <a:close/>
                  <a:moveTo>
                    <a:pt x="201" y="44"/>
                  </a:moveTo>
                  <a:cubicBezTo>
                    <a:pt x="200" y="44"/>
                    <a:pt x="200" y="43"/>
                    <a:pt x="199" y="43"/>
                  </a:cubicBezTo>
                  <a:cubicBezTo>
                    <a:pt x="202" y="45"/>
                    <a:pt x="205" y="47"/>
                    <a:pt x="208" y="50"/>
                  </a:cubicBezTo>
                  <a:cubicBezTo>
                    <a:pt x="205" y="48"/>
                    <a:pt x="203" y="46"/>
                    <a:pt x="201" y="44"/>
                  </a:cubicBezTo>
                  <a:close/>
                  <a:moveTo>
                    <a:pt x="201" y="46"/>
                  </a:moveTo>
                  <a:cubicBezTo>
                    <a:pt x="204" y="50"/>
                    <a:pt x="207" y="55"/>
                    <a:pt x="209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05" y="53"/>
                    <a:pt x="201" y="48"/>
                    <a:pt x="197" y="44"/>
                  </a:cubicBezTo>
                  <a:cubicBezTo>
                    <a:pt x="198" y="45"/>
                    <a:pt x="200" y="45"/>
                    <a:pt x="201" y="46"/>
                  </a:cubicBezTo>
                  <a:close/>
                  <a:moveTo>
                    <a:pt x="189" y="41"/>
                  </a:moveTo>
                  <a:cubicBezTo>
                    <a:pt x="189" y="41"/>
                    <a:pt x="189" y="41"/>
                    <a:pt x="188" y="41"/>
                  </a:cubicBezTo>
                  <a:cubicBezTo>
                    <a:pt x="188" y="40"/>
                    <a:pt x="188" y="40"/>
                    <a:pt x="187" y="40"/>
                  </a:cubicBezTo>
                  <a:cubicBezTo>
                    <a:pt x="187" y="40"/>
                    <a:pt x="187" y="40"/>
                    <a:pt x="186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6" y="40"/>
                    <a:pt x="185" y="39"/>
                    <a:pt x="185" y="39"/>
                  </a:cubicBezTo>
                  <a:cubicBezTo>
                    <a:pt x="186" y="39"/>
                    <a:pt x="188" y="38"/>
                    <a:pt x="189" y="38"/>
                  </a:cubicBezTo>
                  <a:cubicBezTo>
                    <a:pt x="190" y="39"/>
                    <a:pt x="191" y="40"/>
                    <a:pt x="192" y="41"/>
                  </a:cubicBezTo>
                  <a:cubicBezTo>
                    <a:pt x="191" y="41"/>
                    <a:pt x="190" y="41"/>
                    <a:pt x="189" y="41"/>
                  </a:cubicBezTo>
                  <a:close/>
                  <a:moveTo>
                    <a:pt x="188" y="44"/>
                  </a:moveTo>
                  <a:cubicBezTo>
                    <a:pt x="189" y="45"/>
                    <a:pt x="190" y="46"/>
                    <a:pt x="191" y="47"/>
                  </a:cubicBezTo>
                  <a:cubicBezTo>
                    <a:pt x="190" y="47"/>
                    <a:pt x="189" y="47"/>
                    <a:pt x="188" y="48"/>
                  </a:cubicBezTo>
                  <a:cubicBezTo>
                    <a:pt x="187" y="47"/>
                    <a:pt x="186" y="46"/>
                    <a:pt x="185" y="46"/>
                  </a:cubicBezTo>
                  <a:cubicBezTo>
                    <a:pt x="186" y="45"/>
                    <a:pt x="187" y="45"/>
                    <a:pt x="188" y="44"/>
                  </a:cubicBezTo>
                  <a:close/>
                  <a:moveTo>
                    <a:pt x="186" y="48"/>
                  </a:moveTo>
                  <a:cubicBezTo>
                    <a:pt x="185" y="49"/>
                    <a:pt x="183" y="49"/>
                    <a:pt x="182" y="49"/>
                  </a:cubicBezTo>
                  <a:cubicBezTo>
                    <a:pt x="182" y="49"/>
                    <a:pt x="181" y="48"/>
                    <a:pt x="181" y="47"/>
                  </a:cubicBezTo>
                  <a:cubicBezTo>
                    <a:pt x="181" y="47"/>
                    <a:pt x="182" y="47"/>
                    <a:pt x="183" y="46"/>
                  </a:cubicBezTo>
                  <a:cubicBezTo>
                    <a:pt x="184" y="47"/>
                    <a:pt x="185" y="48"/>
                    <a:pt x="186" y="48"/>
                  </a:cubicBezTo>
                  <a:close/>
                  <a:moveTo>
                    <a:pt x="172" y="43"/>
                  </a:moveTo>
                  <a:cubicBezTo>
                    <a:pt x="176" y="42"/>
                    <a:pt x="180" y="41"/>
                    <a:pt x="183" y="40"/>
                  </a:cubicBezTo>
                  <a:cubicBezTo>
                    <a:pt x="183" y="40"/>
                    <a:pt x="184" y="40"/>
                    <a:pt x="184" y="40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0" y="41"/>
                    <a:pt x="176" y="42"/>
                    <a:pt x="172" y="43"/>
                  </a:cubicBezTo>
                  <a:close/>
                  <a:moveTo>
                    <a:pt x="159" y="44"/>
                  </a:moveTo>
                  <a:cubicBezTo>
                    <a:pt x="161" y="43"/>
                    <a:pt x="163" y="41"/>
                    <a:pt x="164" y="40"/>
                  </a:cubicBezTo>
                  <a:cubicBezTo>
                    <a:pt x="170" y="39"/>
                    <a:pt x="175" y="38"/>
                    <a:pt x="180" y="37"/>
                  </a:cubicBezTo>
                  <a:cubicBezTo>
                    <a:pt x="173" y="40"/>
                    <a:pt x="166" y="42"/>
                    <a:pt x="159" y="44"/>
                  </a:cubicBezTo>
                  <a:close/>
                  <a:moveTo>
                    <a:pt x="172" y="31"/>
                  </a:moveTo>
                  <a:cubicBezTo>
                    <a:pt x="171" y="31"/>
                    <a:pt x="171" y="31"/>
                    <a:pt x="170" y="31"/>
                  </a:cubicBezTo>
                  <a:cubicBezTo>
                    <a:pt x="169" y="31"/>
                    <a:pt x="168" y="31"/>
                    <a:pt x="167" y="30"/>
                  </a:cubicBezTo>
                  <a:cubicBezTo>
                    <a:pt x="167" y="30"/>
                    <a:pt x="167" y="30"/>
                    <a:pt x="166" y="29"/>
                  </a:cubicBezTo>
                  <a:cubicBezTo>
                    <a:pt x="166" y="29"/>
                    <a:pt x="165" y="29"/>
                    <a:pt x="164" y="28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7" y="29"/>
                    <a:pt x="170" y="30"/>
                    <a:pt x="173" y="31"/>
                  </a:cubicBezTo>
                  <a:cubicBezTo>
                    <a:pt x="173" y="31"/>
                    <a:pt x="173" y="31"/>
                    <a:pt x="172" y="31"/>
                  </a:cubicBezTo>
                  <a:close/>
                  <a:moveTo>
                    <a:pt x="166" y="36"/>
                  </a:moveTo>
                  <a:cubicBezTo>
                    <a:pt x="166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4" y="37"/>
                    <a:pt x="163" y="37"/>
                  </a:cubicBezTo>
                  <a:cubicBezTo>
                    <a:pt x="164" y="37"/>
                    <a:pt x="165" y="36"/>
                    <a:pt x="166" y="36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2"/>
                    <a:pt x="154" y="12"/>
                  </a:cubicBezTo>
                  <a:cubicBezTo>
                    <a:pt x="153" y="11"/>
                    <a:pt x="153" y="11"/>
                    <a:pt x="152" y="11"/>
                  </a:cubicBezTo>
                  <a:cubicBezTo>
                    <a:pt x="153" y="11"/>
                    <a:pt x="155" y="11"/>
                    <a:pt x="156" y="12"/>
                  </a:cubicBezTo>
                  <a:cubicBezTo>
                    <a:pt x="157" y="12"/>
                    <a:pt x="159" y="13"/>
                    <a:pt x="160" y="14"/>
                  </a:cubicBezTo>
                  <a:cubicBezTo>
                    <a:pt x="158" y="13"/>
                    <a:pt x="156" y="13"/>
                    <a:pt x="154" y="12"/>
                  </a:cubicBezTo>
                  <a:close/>
                  <a:moveTo>
                    <a:pt x="154" y="6"/>
                  </a:moveTo>
                  <a:cubicBezTo>
                    <a:pt x="153" y="6"/>
                    <a:pt x="153" y="6"/>
                    <a:pt x="153" y="7"/>
                  </a:cubicBezTo>
                  <a:cubicBezTo>
                    <a:pt x="150" y="6"/>
                    <a:pt x="147" y="6"/>
                    <a:pt x="144" y="6"/>
                  </a:cubicBezTo>
                  <a:cubicBezTo>
                    <a:pt x="144" y="5"/>
                    <a:pt x="143" y="5"/>
                    <a:pt x="142" y="5"/>
                  </a:cubicBezTo>
                  <a:cubicBezTo>
                    <a:pt x="139" y="5"/>
                    <a:pt x="136" y="4"/>
                    <a:pt x="133" y="3"/>
                  </a:cubicBezTo>
                  <a:cubicBezTo>
                    <a:pt x="136" y="3"/>
                    <a:pt x="138" y="3"/>
                    <a:pt x="140" y="3"/>
                  </a:cubicBezTo>
                  <a:cubicBezTo>
                    <a:pt x="147" y="4"/>
                    <a:pt x="154" y="5"/>
                    <a:pt x="161" y="7"/>
                  </a:cubicBezTo>
                  <a:cubicBezTo>
                    <a:pt x="163" y="8"/>
                    <a:pt x="165" y="9"/>
                    <a:pt x="167" y="10"/>
                  </a:cubicBezTo>
                  <a:cubicBezTo>
                    <a:pt x="167" y="10"/>
                    <a:pt x="166" y="10"/>
                    <a:pt x="166" y="10"/>
                  </a:cubicBezTo>
                  <a:cubicBezTo>
                    <a:pt x="165" y="9"/>
                    <a:pt x="165" y="10"/>
                    <a:pt x="165" y="10"/>
                  </a:cubicBezTo>
                  <a:cubicBezTo>
                    <a:pt x="164" y="9"/>
                    <a:pt x="162" y="9"/>
                    <a:pt x="160" y="8"/>
                  </a:cubicBezTo>
                  <a:cubicBezTo>
                    <a:pt x="158" y="7"/>
                    <a:pt x="156" y="7"/>
                    <a:pt x="154" y="6"/>
                  </a:cubicBezTo>
                  <a:close/>
                  <a:moveTo>
                    <a:pt x="136" y="26"/>
                  </a:moveTo>
                  <a:cubicBezTo>
                    <a:pt x="135" y="26"/>
                    <a:pt x="135" y="26"/>
                    <a:pt x="135" y="27"/>
                  </a:cubicBezTo>
                  <a:cubicBezTo>
                    <a:pt x="134" y="26"/>
                    <a:pt x="133" y="26"/>
                    <a:pt x="132" y="26"/>
                  </a:cubicBezTo>
                  <a:cubicBezTo>
                    <a:pt x="133" y="26"/>
                    <a:pt x="135" y="26"/>
                    <a:pt x="136" y="26"/>
                  </a:cubicBezTo>
                  <a:close/>
                  <a:moveTo>
                    <a:pt x="135" y="28"/>
                  </a:moveTo>
                  <a:cubicBezTo>
                    <a:pt x="135" y="29"/>
                    <a:pt x="134" y="29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lose/>
                  <a:moveTo>
                    <a:pt x="120" y="31"/>
                  </a:moveTo>
                  <a:cubicBezTo>
                    <a:pt x="120" y="31"/>
                    <a:pt x="119" y="31"/>
                    <a:pt x="118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9" y="31"/>
                    <a:pt x="120" y="31"/>
                    <a:pt x="121" y="31"/>
                  </a:cubicBezTo>
                  <a:cubicBezTo>
                    <a:pt x="121" y="31"/>
                    <a:pt x="121" y="31"/>
                    <a:pt x="120" y="31"/>
                  </a:cubicBezTo>
                  <a:close/>
                  <a:moveTo>
                    <a:pt x="118" y="29"/>
                  </a:moveTo>
                  <a:cubicBezTo>
                    <a:pt x="117" y="29"/>
                    <a:pt x="117" y="29"/>
                    <a:pt x="116" y="29"/>
                  </a:cubicBezTo>
                  <a:cubicBezTo>
                    <a:pt x="117" y="28"/>
                    <a:pt x="119" y="27"/>
                    <a:pt x="120" y="27"/>
                  </a:cubicBezTo>
                  <a:cubicBezTo>
                    <a:pt x="121" y="27"/>
                    <a:pt x="121" y="26"/>
                    <a:pt x="122" y="26"/>
                  </a:cubicBezTo>
                  <a:cubicBezTo>
                    <a:pt x="121" y="27"/>
                    <a:pt x="120" y="28"/>
                    <a:pt x="118" y="29"/>
                  </a:cubicBezTo>
                  <a:close/>
                  <a:moveTo>
                    <a:pt x="122" y="24"/>
                  </a:moveTo>
                  <a:cubicBezTo>
                    <a:pt x="120" y="24"/>
                    <a:pt x="119" y="24"/>
                    <a:pt x="118" y="24"/>
                  </a:cubicBezTo>
                  <a:cubicBezTo>
                    <a:pt x="118" y="24"/>
                    <a:pt x="118" y="23"/>
                    <a:pt x="119" y="23"/>
                  </a:cubicBezTo>
                  <a:cubicBezTo>
                    <a:pt x="120" y="24"/>
                    <a:pt x="121" y="24"/>
                    <a:pt x="122" y="24"/>
                  </a:cubicBezTo>
                  <a:cubicBezTo>
                    <a:pt x="122" y="24"/>
                    <a:pt x="122" y="24"/>
                    <a:pt x="122" y="24"/>
                  </a:cubicBezTo>
                  <a:close/>
                  <a:moveTo>
                    <a:pt x="117" y="16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7" y="16"/>
                    <a:pt x="117" y="15"/>
                    <a:pt x="116" y="15"/>
                  </a:cubicBezTo>
                  <a:cubicBezTo>
                    <a:pt x="115" y="15"/>
                    <a:pt x="113" y="15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0" y="15"/>
                    <a:pt x="110" y="15"/>
                  </a:cubicBezTo>
                  <a:cubicBezTo>
                    <a:pt x="113" y="14"/>
                    <a:pt x="115" y="13"/>
                    <a:pt x="118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1" y="12"/>
                    <a:pt x="122" y="12"/>
                    <a:pt x="123" y="13"/>
                  </a:cubicBezTo>
                  <a:cubicBezTo>
                    <a:pt x="121" y="14"/>
                    <a:pt x="119" y="15"/>
                    <a:pt x="117" y="16"/>
                  </a:cubicBezTo>
                  <a:close/>
                  <a:moveTo>
                    <a:pt x="107" y="24"/>
                  </a:moveTo>
                  <a:cubicBezTo>
                    <a:pt x="108" y="24"/>
                    <a:pt x="109" y="24"/>
                    <a:pt x="110" y="24"/>
                  </a:cubicBezTo>
                  <a:cubicBezTo>
                    <a:pt x="109" y="25"/>
                    <a:pt x="108" y="25"/>
                    <a:pt x="107" y="25"/>
                  </a:cubicBezTo>
                  <a:cubicBezTo>
                    <a:pt x="107" y="25"/>
                    <a:pt x="106" y="25"/>
                    <a:pt x="105" y="25"/>
                  </a:cubicBezTo>
                  <a:cubicBezTo>
                    <a:pt x="106" y="25"/>
                    <a:pt x="107" y="24"/>
                    <a:pt x="107" y="24"/>
                  </a:cubicBezTo>
                  <a:close/>
                  <a:moveTo>
                    <a:pt x="100" y="22"/>
                  </a:moveTo>
                  <a:cubicBezTo>
                    <a:pt x="101" y="22"/>
                    <a:pt x="102" y="22"/>
                    <a:pt x="102" y="21"/>
                  </a:cubicBezTo>
                  <a:cubicBezTo>
                    <a:pt x="104" y="22"/>
                    <a:pt x="105" y="22"/>
                    <a:pt x="106" y="22"/>
                  </a:cubicBezTo>
                  <a:cubicBezTo>
                    <a:pt x="106" y="22"/>
                    <a:pt x="106" y="22"/>
                    <a:pt x="105" y="22"/>
                  </a:cubicBezTo>
                  <a:cubicBezTo>
                    <a:pt x="104" y="22"/>
                    <a:pt x="102" y="22"/>
                    <a:pt x="100" y="22"/>
                  </a:cubicBezTo>
                  <a:close/>
                  <a:moveTo>
                    <a:pt x="103" y="8"/>
                  </a:moveTo>
                  <a:cubicBezTo>
                    <a:pt x="104" y="7"/>
                    <a:pt x="104" y="7"/>
                    <a:pt x="105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4" y="7"/>
                    <a:pt x="103" y="8"/>
                  </a:cubicBezTo>
                  <a:close/>
                  <a:moveTo>
                    <a:pt x="104" y="17"/>
                  </a:moveTo>
                  <a:cubicBezTo>
                    <a:pt x="103" y="17"/>
                    <a:pt x="103" y="17"/>
                    <a:pt x="102" y="17"/>
                  </a:cubicBezTo>
                  <a:cubicBezTo>
                    <a:pt x="101" y="18"/>
                    <a:pt x="99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9" y="18"/>
                    <a:pt x="101" y="17"/>
                    <a:pt x="102" y="16"/>
                  </a:cubicBezTo>
                  <a:cubicBezTo>
                    <a:pt x="103" y="16"/>
                    <a:pt x="103" y="17"/>
                    <a:pt x="104" y="17"/>
                  </a:cubicBezTo>
                  <a:close/>
                  <a:moveTo>
                    <a:pt x="100" y="11"/>
                  </a:moveTo>
                  <a:cubicBezTo>
                    <a:pt x="99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1"/>
                    <a:pt x="98" y="11"/>
                  </a:cubicBezTo>
                  <a:cubicBezTo>
                    <a:pt x="99" y="11"/>
                    <a:pt x="100" y="11"/>
                    <a:pt x="102" y="11"/>
                  </a:cubicBezTo>
                  <a:cubicBezTo>
                    <a:pt x="101" y="11"/>
                    <a:pt x="101" y="11"/>
                    <a:pt x="100" y="11"/>
                  </a:cubicBezTo>
                  <a:close/>
                  <a:moveTo>
                    <a:pt x="102" y="24"/>
                  </a:moveTo>
                  <a:cubicBezTo>
                    <a:pt x="102" y="24"/>
                    <a:pt x="101" y="25"/>
                    <a:pt x="100" y="25"/>
                  </a:cubicBezTo>
                  <a:cubicBezTo>
                    <a:pt x="97" y="25"/>
                    <a:pt x="95" y="25"/>
                    <a:pt x="93" y="25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7" y="24"/>
                    <a:pt x="99" y="24"/>
                    <a:pt x="102" y="24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1"/>
                    <a:pt x="92" y="11"/>
                  </a:cubicBezTo>
                  <a:cubicBezTo>
                    <a:pt x="91" y="11"/>
                    <a:pt x="89" y="12"/>
                    <a:pt x="88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4"/>
                    <a:pt x="85" y="14"/>
                  </a:cubicBezTo>
                  <a:cubicBezTo>
                    <a:pt x="87" y="12"/>
                    <a:pt x="90" y="11"/>
                    <a:pt x="93" y="10"/>
                  </a:cubicBezTo>
                  <a:cubicBezTo>
                    <a:pt x="94" y="9"/>
                    <a:pt x="95" y="9"/>
                    <a:pt x="96" y="9"/>
                  </a:cubicBezTo>
                  <a:cubicBezTo>
                    <a:pt x="95" y="9"/>
                    <a:pt x="94" y="10"/>
                    <a:pt x="93" y="10"/>
                  </a:cubicBezTo>
                  <a:close/>
                  <a:moveTo>
                    <a:pt x="92" y="8"/>
                  </a:moveTo>
                  <a:cubicBezTo>
                    <a:pt x="78" y="11"/>
                    <a:pt x="65" y="20"/>
                    <a:pt x="55" y="27"/>
                  </a:cubicBezTo>
                  <a:cubicBezTo>
                    <a:pt x="50" y="30"/>
                    <a:pt x="46" y="34"/>
                    <a:pt x="42" y="37"/>
                  </a:cubicBezTo>
                  <a:cubicBezTo>
                    <a:pt x="41" y="37"/>
                    <a:pt x="41" y="37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39" y="38"/>
                    <a:pt x="39" y="39"/>
                  </a:cubicBezTo>
                  <a:cubicBezTo>
                    <a:pt x="42" y="35"/>
                    <a:pt x="46" y="32"/>
                    <a:pt x="51" y="29"/>
                  </a:cubicBezTo>
                  <a:cubicBezTo>
                    <a:pt x="57" y="24"/>
                    <a:pt x="65" y="19"/>
                    <a:pt x="72" y="15"/>
                  </a:cubicBezTo>
                  <a:cubicBezTo>
                    <a:pt x="79" y="12"/>
                    <a:pt x="87" y="9"/>
                    <a:pt x="94" y="7"/>
                  </a:cubicBezTo>
                  <a:cubicBezTo>
                    <a:pt x="94" y="7"/>
                    <a:pt x="94" y="7"/>
                    <a:pt x="95" y="7"/>
                  </a:cubicBezTo>
                  <a:cubicBezTo>
                    <a:pt x="94" y="8"/>
                    <a:pt x="93" y="8"/>
                    <a:pt x="92" y="8"/>
                  </a:cubicBezTo>
                  <a:close/>
                  <a:moveTo>
                    <a:pt x="42" y="39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4" y="38"/>
                    <a:pt x="47" y="37"/>
                    <a:pt x="49" y="3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8" y="38"/>
                    <a:pt x="48" y="39"/>
                  </a:cubicBezTo>
                  <a:cubicBezTo>
                    <a:pt x="47" y="40"/>
                    <a:pt x="46" y="40"/>
                    <a:pt x="45" y="41"/>
                  </a:cubicBezTo>
                  <a:cubicBezTo>
                    <a:pt x="46" y="40"/>
                    <a:pt x="47" y="39"/>
                    <a:pt x="49" y="38"/>
                  </a:cubicBezTo>
                  <a:cubicBezTo>
                    <a:pt x="49" y="37"/>
                    <a:pt x="48" y="36"/>
                    <a:pt x="48" y="37"/>
                  </a:cubicBezTo>
                  <a:cubicBezTo>
                    <a:pt x="46" y="39"/>
                    <a:pt x="44" y="40"/>
                    <a:pt x="42" y="42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0" y="43"/>
                    <a:pt x="40" y="44"/>
                  </a:cubicBezTo>
                  <a:cubicBezTo>
                    <a:pt x="40" y="44"/>
                    <a:pt x="40" y="44"/>
                    <a:pt x="39" y="44"/>
                  </a:cubicBezTo>
                  <a:cubicBezTo>
                    <a:pt x="40" y="43"/>
                    <a:pt x="41" y="41"/>
                    <a:pt x="42" y="39"/>
                  </a:cubicBezTo>
                  <a:close/>
                  <a:moveTo>
                    <a:pt x="41" y="46"/>
                  </a:moveTo>
                  <a:cubicBezTo>
                    <a:pt x="42" y="46"/>
                    <a:pt x="43" y="45"/>
                    <a:pt x="44" y="44"/>
                  </a:cubicBezTo>
                  <a:cubicBezTo>
                    <a:pt x="42" y="47"/>
                    <a:pt x="40" y="50"/>
                    <a:pt x="38" y="53"/>
                  </a:cubicBezTo>
                  <a:cubicBezTo>
                    <a:pt x="38" y="53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8" y="52"/>
                    <a:pt x="39" y="49"/>
                    <a:pt x="41" y="46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7" y="4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2"/>
                    <a:pt x="35" y="54"/>
                    <a:pt x="34" y="57"/>
                  </a:cubicBezTo>
                  <a:cubicBezTo>
                    <a:pt x="33" y="57"/>
                    <a:pt x="32" y="58"/>
                    <a:pt x="31" y="59"/>
                  </a:cubicBezTo>
                  <a:cubicBezTo>
                    <a:pt x="33" y="56"/>
                    <a:pt x="34" y="53"/>
                    <a:pt x="36" y="50"/>
                  </a:cubicBezTo>
                  <a:close/>
                  <a:moveTo>
                    <a:pt x="35" y="46"/>
                  </a:moveTo>
                  <a:cubicBezTo>
                    <a:pt x="36" y="45"/>
                    <a:pt x="37" y="44"/>
                    <a:pt x="38" y="43"/>
                  </a:cubicBezTo>
                  <a:cubicBezTo>
                    <a:pt x="37" y="44"/>
                    <a:pt x="36" y="45"/>
                    <a:pt x="36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lose/>
                  <a:moveTo>
                    <a:pt x="32" y="55"/>
                  </a:moveTo>
                  <a:cubicBezTo>
                    <a:pt x="31" y="57"/>
                    <a:pt x="30" y="58"/>
                    <a:pt x="29" y="60"/>
                  </a:cubicBezTo>
                  <a:cubicBezTo>
                    <a:pt x="28" y="60"/>
                    <a:pt x="28" y="60"/>
                    <a:pt x="28" y="60"/>
                  </a:cubicBezTo>
                  <a:lnTo>
                    <a:pt x="32" y="55"/>
                  </a:lnTo>
                  <a:close/>
                  <a:moveTo>
                    <a:pt x="28" y="54"/>
                  </a:moveTo>
                  <a:cubicBezTo>
                    <a:pt x="30" y="51"/>
                    <a:pt x="32" y="49"/>
                    <a:pt x="34" y="47"/>
                  </a:cubicBezTo>
                  <a:cubicBezTo>
                    <a:pt x="33" y="48"/>
                    <a:pt x="32" y="50"/>
                    <a:pt x="31" y="51"/>
                  </a:cubicBezTo>
                  <a:cubicBezTo>
                    <a:pt x="30" y="52"/>
                    <a:pt x="29" y="53"/>
                    <a:pt x="28" y="54"/>
                  </a:cubicBezTo>
                  <a:close/>
                  <a:moveTo>
                    <a:pt x="31" y="79"/>
                  </a:moveTo>
                  <a:cubicBezTo>
                    <a:pt x="30" y="80"/>
                    <a:pt x="29" y="81"/>
                    <a:pt x="28" y="82"/>
                  </a:cubicBezTo>
                  <a:cubicBezTo>
                    <a:pt x="27" y="82"/>
                    <a:pt x="25" y="83"/>
                    <a:pt x="24" y="84"/>
                  </a:cubicBezTo>
                  <a:cubicBezTo>
                    <a:pt x="25" y="83"/>
                    <a:pt x="25" y="81"/>
                    <a:pt x="26" y="80"/>
                  </a:cubicBezTo>
                  <a:cubicBezTo>
                    <a:pt x="28" y="80"/>
                    <a:pt x="29" y="79"/>
                    <a:pt x="31" y="79"/>
                  </a:cubicBezTo>
                  <a:close/>
                  <a:moveTo>
                    <a:pt x="23" y="83"/>
                  </a:move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1"/>
                    <a:pt x="23" y="82"/>
                    <a:pt x="23" y="83"/>
                  </a:cubicBezTo>
                  <a:close/>
                  <a:moveTo>
                    <a:pt x="22" y="98"/>
                  </a:moveTo>
                  <a:cubicBezTo>
                    <a:pt x="24" y="103"/>
                    <a:pt x="25" y="109"/>
                    <a:pt x="26" y="115"/>
                  </a:cubicBezTo>
                  <a:cubicBezTo>
                    <a:pt x="26" y="117"/>
                    <a:pt x="26" y="118"/>
                    <a:pt x="27" y="120"/>
                  </a:cubicBezTo>
                  <a:cubicBezTo>
                    <a:pt x="25" y="114"/>
                    <a:pt x="23" y="108"/>
                    <a:pt x="22" y="102"/>
                  </a:cubicBezTo>
                  <a:cubicBezTo>
                    <a:pt x="22" y="101"/>
                    <a:pt x="22" y="99"/>
                    <a:pt x="22" y="98"/>
                  </a:cubicBezTo>
                  <a:close/>
                  <a:moveTo>
                    <a:pt x="27" y="139"/>
                  </a:move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5" y="137"/>
                    <a:pt x="24" y="133"/>
                    <a:pt x="23" y="129"/>
                  </a:cubicBezTo>
                  <a:cubicBezTo>
                    <a:pt x="23" y="127"/>
                    <a:pt x="23" y="125"/>
                    <a:pt x="23" y="123"/>
                  </a:cubicBezTo>
                  <a:cubicBezTo>
                    <a:pt x="22" y="121"/>
                    <a:pt x="22" y="118"/>
                    <a:pt x="22" y="115"/>
                  </a:cubicBezTo>
                  <a:cubicBezTo>
                    <a:pt x="24" y="123"/>
                    <a:pt x="25" y="131"/>
                    <a:pt x="27" y="139"/>
                  </a:cubicBezTo>
                  <a:close/>
                  <a:moveTo>
                    <a:pt x="25" y="156"/>
                  </a:moveTo>
                  <a:cubicBezTo>
                    <a:pt x="23" y="153"/>
                    <a:pt x="22" y="149"/>
                    <a:pt x="21" y="146"/>
                  </a:cubicBezTo>
                  <a:cubicBezTo>
                    <a:pt x="21" y="145"/>
                    <a:pt x="20" y="145"/>
                    <a:pt x="2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2" y="147"/>
                    <a:pt x="23" y="150"/>
                    <a:pt x="25" y="154"/>
                  </a:cubicBezTo>
                  <a:cubicBezTo>
                    <a:pt x="25" y="154"/>
                    <a:pt x="25" y="155"/>
                    <a:pt x="25" y="156"/>
                  </a:cubicBezTo>
                  <a:cubicBezTo>
                    <a:pt x="25" y="156"/>
                    <a:pt x="25" y="156"/>
                    <a:pt x="25" y="156"/>
                  </a:cubicBezTo>
                  <a:close/>
                  <a:moveTo>
                    <a:pt x="29" y="163"/>
                  </a:moveTo>
                  <a:cubicBezTo>
                    <a:pt x="30" y="164"/>
                    <a:pt x="30" y="165"/>
                    <a:pt x="30" y="167"/>
                  </a:cubicBezTo>
                  <a:cubicBezTo>
                    <a:pt x="29" y="164"/>
                    <a:pt x="29" y="162"/>
                    <a:pt x="28" y="160"/>
                  </a:cubicBezTo>
                  <a:cubicBezTo>
                    <a:pt x="28" y="161"/>
                    <a:pt x="29" y="162"/>
                    <a:pt x="29" y="163"/>
                  </a:cubicBezTo>
                  <a:close/>
                  <a:moveTo>
                    <a:pt x="29" y="148"/>
                  </a:moveTo>
                  <a:cubicBezTo>
                    <a:pt x="29" y="147"/>
                    <a:pt x="29" y="146"/>
                    <a:pt x="29" y="145"/>
                  </a:cubicBezTo>
                  <a:cubicBezTo>
                    <a:pt x="30" y="143"/>
                    <a:pt x="30" y="142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2"/>
                    <a:pt x="31" y="143"/>
                    <a:pt x="32" y="144"/>
                  </a:cubicBezTo>
                  <a:cubicBezTo>
                    <a:pt x="32" y="147"/>
                    <a:pt x="33" y="151"/>
                    <a:pt x="33" y="155"/>
                  </a:cubicBezTo>
                  <a:cubicBezTo>
                    <a:pt x="32" y="153"/>
                    <a:pt x="31" y="151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8"/>
                    <a:pt x="29" y="148"/>
                  </a:cubicBezTo>
                  <a:close/>
                  <a:moveTo>
                    <a:pt x="35" y="166"/>
                  </a:moveTo>
                  <a:cubicBezTo>
                    <a:pt x="36" y="168"/>
                    <a:pt x="36" y="169"/>
                    <a:pt x="36" y="171"/>
                  </a:cubicBezTo>
                  <a:cubicBezTo>
                    <a:pt x="35" y="166"/>
                    <a:pt x="33" y="161"/>
                    <a:pt x="30" y="156"/>
                  </a:cubicBezTo>
                  <a:cubicBezTo>
                    <a:pt x="30" y="156"/>
                    <a:pt x="30" y="155"/>
                    <a:pt x="30" y="155"/>
                  </a:cubicBezTo>
                  <a:cubicBezTo>
                    <a:pt x="32" y="159"/>
                    <a:pt x="33" y="162"/>
                    <a:pt x="35" y="166"/>
                  </a:cubicBezTo>
                  <a:close/>
                  <a:moveTo>
                    <a:pt x="38" y="182"/>
                  </a:moveTo>
                  <a:cubicBezTo>
                    <a:pt x="39" y="183"/>
                    <a:pt x="39" y="185"/>
                    <a:pt x="39" y="186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4"/>
                    <a:pt x="37" y="182"/>
                    <a:pt x="35" y="180"/>
                  </a:cubicBezTo>
                  <a:cubicBezTo>
                    <a:pt x="34" y="178"/>
                    <a:pt x="33" y="175"/>
                    <a:pt x="32" y="173"/>
                  </a:cubicBezTo>
                  <a:cubicBezTo>
                    <a:pt x="32" y="171"/>
                    <a:pt x="32" y="170"/>
                    <a:pt x="31" y="168"/>
                  </a:cubicBezTo>
                  <a:cubicBezTo>
                    <a:pt x="34" y="173"/>
                    <a:pt x="36" y="177"/>
                    <a:pt x="38" y="182"/>
                  </a:cubicBezTo>
                  <a:close/>
                  <a:moveTo>
                    <a:pt x="32" y="177"/>
                  </a:moveTo>
                  <a:cubicBezTo>
                    <a:pt x="32" y="177"/>
                    <a:pt x="32" y="178"/>
                    <a:pt x="32" y="178"/>
                  </a:cubicBezTo>
                  <a:cubicBezTo>
                    <a:pt x="34" y="182"/>
                    <a:pt x="37" y="186"/>
                    <a:pt x="39" y="190"/>
                  </a:cubicBezTo>
                  <a:cubicBezTo>
                    <a:pt x="39" y="190"/>
                    <a:pt x="39" y="190"/>
                    <a:pt x="39" y="191"/>
                  </a:cubicBezTo>
                  <a:cubicBezTo>
                    <a:pt x="36" y="188"/>
                    <a:pt x="34" y="185"/>
                    <a:pt x="32" y="183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1"/>
                  </a:cubicBezTo>
                  <a:cubicBezTo>
                    <a:pt x="32" y="180"/>
                    <a:pt x="32" y="179"/>
                    <a:pt x="32" y="177"/>
                  </a:cubicBezTo>
                  <a:close/>
                  <a:moveTo>
                    <a:pt x="38" y="192"/>
                  </a:moveTo>
                  <a:cubicBezTo>
                    <a:pt x="38" y="192"/>
                    <a:pt x="38" y="193"/>
                    <a:pt x="38" y="193"/>
                  </a:cubicBezTo>
                  <a:cubicBezTo>
                    <a:pt x="38" y="192"/>
                    <a:pt x="37" y="192"/>
                    <a:pt x="37" y="192"/>
                  </a:cubicBezTo>
                  <a:cubicBezTo>
                    <a:pt x="36" y="190"/>
                    <a:pt x="36" y="189"/>
                    <a:pt x="35" y="188"/>
                  </a:cubicBezTo>
                  <a:cubicBezTo>
                    <a:pt x="36" y="189"/>
                    <a:pt x="37" y="191"/>
                    <a:pt x="38" y="192"/>
                  </a:cubicBezTo>
                  <a:close/>
                  <a:moveTo>
                    <a:pt x="39" y="197"/>
                  </a:moveTo>
                  <a:cubicBezTo>
                    <a:pt x="39" y="196"/>
                    <a:pt x="39" y="196"/>
                    <a:pt x="38" y="196"/>
                  </a:cubicBezTo>
                  <a:cubicBezTo>
                    <a:pt x="39" y="196"/>
                    <a:pt x="39" y="196"/>
                    <a:pt x="39" y="196"/>
                  </a:cubicBezTo>
                  <a:cubicBezTo>
                    <a:pt x="41" y="199"/>
                    <a:pt x="44" y="202"/>
                    <a:pt x="48" y="204"/>
                  </a:cubicBezTo>
                  <a:cubicBezTo>
                    <a:pt x="48" y="204"/>
                    <a:pt x="49" y="204"/>
                    <a:pt x="49" y="203"/>
                  </a:cubicBezTo>
                  <a:cubicBezTo>
                    <a:pt x="49" y="204"/>
                    <a:pt x="50" y="205"/>
                    <a:pt x="50" y="205"/>
                  </a:cubicBezTo>
                  <a:cubicBezTo>
                    <a:pt x="50" y="205"/>
                    <a:pt x="49" y="205"/>
                    <a:pt x="49" y="204"/>
                  </a:cubicBezTo>
                  <a:cubicBezTo>
                    <a:pt x="48" y="204"/>
                    <a:pt x="48" y="205"/>
                    <a:pt x="48" y="206"/>
                  </a:cubicBezTo>
                  <a:cubicBezTo>
                    <a:pt x="50" y="207"/>
                    <a:pt x="52" y="208"/>
                    <a:pt x="54" y="209"/>
                  </a:cubicBezTo>
                  <a:cubicBezTo>
                    <a:pt x="54" y="210"/>
                    <a:pt x="55" y="211"/>
                    <a:pt x="56" y="212"/>
                  </a:cubicBezTo>
                  <a:cubicBezTo>
                    <a:pt x="54" y="210"/>
                    <a:pt x="51" y="209"/>
                    <a:pt x="49" y="208"/>
                  </a:cubicBezTo>
                  <a:cubicBezTo>
                    <a:pt x="46" y="205"/>
                    <a:pt x="42" y="201"/>
                    <a:pt x="39" y="197"/>
                  </a:cubicBezTo>
                  <a:close/>
                  <a:moveTo>
                    <a:pt x="51" y="212"/>
                  </a:moveTo>
                  <a:cubicBezTo>
                    <a:pt x="52" y="214"/>
                    <a:pt x="54" y="216"/>
                    <a:pt x="56" y="218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5" y="217"/>
                    <a:pt x="54" y="216"/>
                    <a:pt x="52" y="215"/>
                  </a:cubicBezTo>
                  <a:cubicBezTo>
                    <a:pt x="51" y="214"/>
                    <a:pt x="50" y="212"/>
                    <a:pt x="49" y="210"/>
                  </a:cubicBezTo>
                  <a:cubicBezTo>
                    <a:pt x="49" y="211"/>
                    <a:pt x="50" y="211"/>
                    <a:pt x="51" y="212"/>
                  </a:cubicBezTo>
                  <a:close/>
                  <a:moveTo>
                    <a:pt x="54" y="220"/>
                  </a:moveTo>
                  <a:cubicBezTo>
                    <a:pt x="55" y="221"/>
                    <a:pt x="56" y="222"/>
                    <a:pt x="57" y="223"/>
                  </a:cubicBezTo>
                  <a:cubicBezTo>
                    <a:pt x="56" y="222"/>
                    <a:pt x="55" y="222"/>
                    <a:pt x="54" y="221"/>
                  </a:cubicBezTo>
                  <a:cubicBezTo>
                    <a:pt x="53" y="220"/>
                    <a:pt x="52" y="220"/>
                    <a:pt x="52" y="219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19"/>
                    <a:pt x="53" y="220"/>
                    <a:pt x="53" y="220"/>
                  </a:cubicBezTo>
                  <a:cubicBezTo>
                    <a:pt x="54" y="220"/>
                    <a:pt x="54" y="220"/>
                    <a:pt x="54" y="220"/>
                  </a:cubicBezTo>
                  <a:close/>
                  <a:moveTo>
                    <a:pt x="53" y="222"/>
                  </a:moveTo>
                  <a:cubicBezTo>
                    <a:pt x="53" y="223"/>
                    <a:pt x="54" y="223"/>
                    <a:pt x="54" y="223"/>
                  </a:cubicBezTo>
                  <a:cubicBezTo>
                    <a:pt x="53" y="223"/>
                    <a:pt x="52" y="222"/>
                    <a:pt x="51" y="221"/>
                  </a:cubicBezTo>
                  <a:cubicBezTo>
                    <a:pt x="51" y="221"/>
                    <a:pt x="51" y="221"/>
                    <a:pt x="51" y="220"/>
                  </a:cubicBezTo>
                  <a:cubicBezTo>
                    <a:pt x="51" y="221"/>
                    <a:pt x="52" y="222"/>
                    <a:pt x="53" y="222"/>
                  </a:cubicBezTo>
                  <a:close/>
                  <a:moveTo>
                    <a:pt x="56" y="228"/>
                  </a:moveTo>
                  <a:cubicBezTo>
                    <a:pt x="57" y="228"/>
                    <a:pt x="57" y="228"/>
                    <a:pt x="57" y="228"/>
                  </a:cubicBezTo>
                  <a:cubicBezTo>
                    <a:pt x="57" y="228"/>
                    <a:pt x="57" y="228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54" y="226"/>
                    <a:pt x="55" y="227"/>
                    <a:pt x="56" y="228"/>
                  </a:cubicBezTo>
                  <a:close/>
                  <a:moveTo>
                    <a:pt x="55" y="218"/>
                  </a:moveTo>
                  <a:cubicBezTo>
                    <a:pt x="55" y="218"/>
                    <a:pt x="55" y="218"/>
                    <a:pt x="55" y="218"/>
                  </a:cubicBezTo>
                  <a:cubicBezTo>
                    <a:pt x="57" y="219"/>
                    <a:pt x="58" y="220"/>
                    <a:pt x="60" y="221"/>
                  </a:cubicBezTo>
                  <a:cubicBezTo>
                    <a:pt x="63" y="224"/>
                    <a:pt x="66" y="227"/>
                    <a:pt x="69" y="230"/>
                  </a:cubicBezTo>
                  <a:cubicBezTo>
                    <a:pt x="69" y="230"/>
                    <a:pt x="68" y="230"/>
                    <a:pt x="67" y="229"/>
                  </a:cubicBezTo>
                  <a:cubicBezTo>
                    <a:pt x="65" y="228"/>
                    <a:pt x="62" y="226"/>
                    <a:pt x="60" y="225"/>
                  </a:cubicBezTo>
                  <a:cubicBezTo>
                    <a:pt x="58" y="223"/>
                    <a:pt x="56" y="220"/>
                    <a:pt x="55" y="218"/>
                  </a:cubicBezTo>
                  <a:close/>
                  <a:moveTo>
                    <a:pt x="68" y="227"/>
                  </a:moveTo>
                  <a:cubicBezTo>
                    <a:pt x="68" y="227"/>
                    <a:pt x="68" y="227"/>
                    <a:pt x="68" y="227"/>
                  </a:cubicBezTo>
                  <a:cubicBezTo>
                    <a:pt x="67" y="226"/>
                    <a:pt x="66" y="225"/>
                    <a:pt x="65" y="224"/>
                  </a:cubicBezTo>
                  <a:cubicBezTo>
                    <a:pt x="66" y="225"/>
                    <a:pt x="67" y="226"/>
                    <a:pt x="69" y="226"/>
                  </a:cubicBezTo>
                  <a:cubicBezTo>
                    <a:pt x="69" y="227"/>
                    <a:pt x="70" y="227"/>
                    <a:pt x="70" y="228"/>
                  </a:cubicBezTo>
                  <a:cubicBezTo>
                    <a:pt x="69" y="228"/>
                    <a:pt x="69" y="228"/>
                    <a:pt x="68" y="227"/>
                  </a:cubicBezTo>
                  <a:close/>
                  <a:moveTo>
                    <a:pt x="60" y="220"/>
                  </a:moveTo>
                  <a:cubicBezTo>
                    <a:pt x="59" y="218"/>
                    <a:pt x="57" y="216"/>
                    <a:pt x="55" y="215"/>
                  </a:cubicBezTo>
                  <a:cubicBezTo>
                    <a:pt x="58" y="216"/>
                    <a:pt x="60" y="218"/>
                    <a:pt x="63" y="219"/>
                  </a:cubicBezTo>
                  <a:cubicBezTo>
                    <a:pt x="64" y="221"/>
                    <a:pt x="65" y="222"/>
                    <a:pt x="66" y="223"/>
                  </a:cubicBezTo>
                  <a:cubicBezTo>
                    <a:pt x="64" y="222"/>
                    <a:pt x="62" y="221"/>
                    <a:pt x="60" y="220"/>
                  </a:cubicBezTo>
                  <a:close/>
                  <a:moveTo>
                    <a:pt x="62" y="216"/>
                  </a:moveTo>
                  <a:cubicBezTo>
                    <a:pt x="66" y="219"/>
                    <a:pt x="71" y="222"/>
                    <a:pt x="75" y="225"/>
                  </a:cubicBezTo>
                  <a:cubicBezTo>
                    <a:pt x="71" y="222"/>
                    <a:pt x="67" y="220"/>
                    <a:pt x="63" y="218"/>
                  </a:cubicBezTo>
                  <a:cubicBezTo>
                    <a:pt x="63" y="217"/>
                    <a:pt x="62" y="217"/>
                    <a:pt x="62" y="216"/>
                  </a:cubicBezTo>
                  <a:close/>
                  <a:moveTo>
                    <a:pt x="74" y="221"/>
                  </a:moveTo>
                  <a:cubicBezTo>
                    <a:pt x="73" y="220"/>
                    <a:pt x="73" y="220"/>
                    <a:pt x="72" y="219"/>
                  </a:cubicBezTo>
                  <a:cubicBezTo>
                    <a:pt x="75" y="221"/>
                    <a:pt x="77" y="223"/>
                    <a:pt x="80" y="225"/>
                  </a:cubicBezTo>
                  <a:cubicBezTo>
                    <a:pt x="80" y="225"/>
                    <a:pt x="80" y="225"/>
                    <a:pt x="80" y="225"/>
                  </a:cubicBezTo>
                  <a:cubicBezTo>
                    <a:pt x="78" y="224"/>
                    <a:pt x="76" y="222"/>
                    <a:pt x="74" y="221"/>
                  </a:cubicBezTo>
                  <a:close/>
                  <a:moveTo>
                    <a:pt x="68" y="215"/>
                  </a:moveTo>
                  <a:cubicBezTo>
                    <a:pt x="66" y="214"/>
                    <a:pt x="65" y="213"/>
                    <a:pt x="64" y="211"/>
                  </a:cubicBezTo>
                  <a:cubicBezTo>
                    <a:pt x="65" y="212"/>
                    <a:pt x="67" y="212"/>
                    <a:pt x="68" y="213"/>
                  </a:cubicBezTo>
                  <a:cubicBezTo>
                    <a:pt x="69" y="213"/>
                    <a:pt x="69" y="214"/>
                    <a:pt x="70" y="214"/>
                  </a:cubicBezTo>
                  <a:cubicBezTo>
                    <a:pt x="70" y="214"/>
                    <a:pt x="70" y="215"/>
                    <a:pt x="69" y="215"/>
                  </a:cubicBezTo>
                  <a:cubicBezTo>
                    <a:pt x="69" y="216"/>
                    <a:pt x="70" y="216"/>
                    <a:pt x="71" y="216"/>
                  </a:cubicBezTo>
                  <a:cubicBezTo>
                    <a:pt x="71" y="215"/>
                    <a:pt x="72" y="215"/>
                    <a:pt x="73" y="215"/>
                  </a:cubicBezTo>
                  <a:cubicBezTo>
                    <a:pt x="74" y="215"/>
                    <a:pt x="75" y="215"/>
                    <a:pt x="75" y="216"/>
                  </a:cubicBezTo>
                  <a:cubicBezTo>
                    <a:pt x="77" y="218"/>
                    <a:pt x="78" y="220"/>
                    <a:pt x="79" y="222"/>
                  </a:cubicBezTo>
                  <a:cubicBezTo>
                    <a:pt x="75" y="220"/>
                    <a:pt x="71" y="217"/>
                    <a:pt x="68" y="215"/>
                  </a:cubicBezTo>
                  <a:close/>
                  <a:moveTo>
                    <a:pt x="76" y="204"/>
                  </a:moveTo>
                  <a:cubicBezTo>
                    <a:pt x="75" y="203"/>
                    <a:pt x="74" y="202"/>
                    <a:pt x="73" y="202"/>
                  </a:cubicBezTo>
                  <a:cubicBezTo>
                    <a:pt x="73" y="202"/>
                    <a:pt x="73" y="202"/>
                    <a:pt x="73" y="202"/>
                  </a:cubicBezTo>
                  <a:cubicBezTo>
                    <a:pt x="74" y="202"/>
                    <a:pt x="75" y="203"/>
                    <a:pt x="76" y="203"/>
                  </a:cubicBezTo>
                  <a:cubicBezTo>
                    <a:pt x="76" y="203"/>
                    <a:pt x="76" y="204"/>
                    <a:pt x="76" y="204"/>
                  </a:cubicBezTo>
                  <a:close/>
                  <a:moveTo>
                    <a:pt x="74" y="200"/>
                  </a:moveTo>
                  <a:cubicBezTo>
                    <a:pt x="74" y="200"/>
                    <a:pt x="74" y="200"/>
                    <a:pt x="74" y="200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5" y="200"/>
                    <a:pt x="76" y="201"/>
                    <a:pt x="77" y="202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76" y="201"/>
                    <a:pt x="75" y="201"/>
                    <a:pt x="74" y="200"/>
                  </a:cubicBezTo>
                  <a:close/>
                  <a:moveTo>
                    <a:pt x="75" y="199"/>
                  </a:moveTo>
                  <a:cubicBezTo>
                    <a:pt x="75" y="199"/>
                    <a:pt x="76" y="199"/>
                    <a:pt x="76" y="199"/>
                  </a:cubicBezTo>
                  <a:cubicBezTo>
                    <a:pt x="76" y="199"/>
                    <a:pt x="77" y="200"/>
                    <a:pt x="78" y="200"/>
                  </a:cubicBezTo>
                  <a:cubicBezTo>
                    <a:pt x="78" y="200"/>
                    <a:pt x="78" y="201"/>
                    <a:pt x="78" y="201"/>
                  </a:cubicBezTo>
                  <a:cubicBezTo>
                    <a:pt x="77" y="200"/>
                    <a:pt x="76" y="199"/>
                    <a:pt x="75" y="199"/>
                  </a:cubicBezTo>
                  <a:close/>
                  <a:moveTo>
                    <a:pt x="78" y="208"/>
                  </a:moveTo>
                  <a:cubicBezTo>
                    <a:pt x="78" y="208"/>
                    <a:pt x="79" y="208"/>
                    <a:pt x="79" y="208"/>
                  </a:cubicBezTo>
                  <a:cubicBezTo>
                    <a:pt x="79" y="208"/>
                    <a:pt x="78" y="209"/>
                    <a:pt x="78" y="209"/>
                  </a:cubicBezTo>
                  <a:cubicBezTo>
                    <a:pt x="78" y="209"/>
                    <a:pt x="78" y="208"/>
                    <a:pt x="77" y="208"/>
                  </a:cubicBezTo>
                  <a:cubicBezTo>
                    <a:pt x="78" y="208"/>
                    <a:pt x="78" y="208"/>
                    <a:pt x="78" y="208"/>
                  </a:cubicBezTo>
                  <a:close/>
                  <a:moveTo>
                    <a:pt x="78" y="206"/>
                  </a:moveTo>
                  <a:cubicBezTo>
                    <a:pt x="78" y="206"/>
                    <a:pt x="78" y="206"/>
                    <a:pt x="78" y="205"/>
                  </a:cubicBezTo>
                  <a:cubicBezTo>
                    <a:pt x="78" y="205"/>
                    <a:pt x="78" y="205"/>
                    <a:pt x="79" y="204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9" y="205"/>
                    <a:pt x="79" y="205"/>
                    <a:pt x="79" y="205"/>
                  </a:cubicBezTo>
                  <a:cubicBezTo>
                    <a:pt x="79" y="205"/>
                    <a:pt x="78" y="205"/>
                    <a:pt x="78" y="206"/>
                  </a:cubicBezTo>
                  <a:close/>
                  <a:moveTo>
                    <a:pt x="79" y="197"/>
                  </a:moveTo>
                  <a:cubicBezTo>
                    <a:pt x="79" y="196"/>
                    <a:pt x="80" y="196"/>
                    <a:pt x="80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7"/>
                    <a:pt x="80" y="197"/>
                    <a:pt x="80" y="197"/>
                  </a:cubicBezTo>
                  <a:lnTo>
                    <a:pt x="79" y="197"/>
                  </a:lnTo>
                  <a:close/>
                  <a:moveTo>
                    <a:pt x="80" y="206"/>
                  </a:moveTo>
                  <a:cubicBezTo>
                    <a:pt x="81" y="206"/>
                    <a:pt x="81" y="206"/>
                    <a:pt x="81" y="206"/>
                  </a:cubicBezTo>
                  <a:cubicBezTo>
                    <a:pt x="81" y="207"/>
                    <a:pt x="81" y="207"/>
                    <a:pt x="81" y="207"/>
                  </a:cubicBezTo>
                  <a:cubicBezTo>
                    <a:pt x="81" y="207"/>
                    <a:pt x="80" y="207"/>
                    <a:pt x="80" y="207"/>
                  </a:cubicBezTo>
                  <a:cubicBezTo>
                    <a:pt x="80" y="207"/>
                    <a:pt x="80" y="207"/>
                    <a:pt x="80" y="207"/>
                  </a:cubicBezTo>
                  <a:cubicBezTo>
                    <a:pt x="80" y="207"/>
                    <a:pt x="80" y="206"/>
                    <a:pt x="80" y="206"/>
                  </a:cubicBezTo>
                  <a:close/>
                  <a:moveTo>
                    <a:pt x="80" y="209"/>
                  </a:moveTo>
                  <a:cubicBezTo>
                    <a:pt x="82" y="210"/>
                    <a:pt x="83" y="211"/>
                    <a:pt x="85" y="212"/>
                  </a:cubicBezTo>
                  <a:cubicBezTo>
                    <a:pt x="85" y="212"/>
                    <a:pt x="84" y="212"/>
                    <a:pt x="84" y="212"/>
                  </a:cubicBezTo>
                  <a:cubicBezTo>
                    <a:pt x="83" y="211"/>
                    <a:pt x="81" y="210"/>
                    <a:pt x="80" y="210"/>
                  </a:cubicBezTo>
                  <a:cubicBezTo>
                    <a:pt x="80" y="209"/>
                    <a:pt x="80" y="209"/>
                    <a:pt x="80" y="209"/>
                  </a:cubicBezTo>
                  <a:close/>
                  <a:moveTo>
                    <a:pt x="82" y="208"/>
                  </a:moveTo>
                  <a:cubicBezTo>
                    <a:pt x="82" y="208"/>
                    <a:pt x="82" y="208"/>
                    <a:pt x="83" y="208"/>
                  </a:cubicBezTo>
                  <a:cubicBezTo>
                    <a:pt x="84" y="208"/>
                    <a:pt x="85" y="209"/>
                    <a:pt x="86" y="210"/>
                  </a:cubicBezTo>
                  <a:cubicBezTo>
                    <a:pt x="86" y="210"/>
                    <a:pt x="86" y="210"/>
                    <a:pt x="85" y="211"/>
                  </a:cubicBezTo>
                  <a:cubicBezTo>
                    <a:pt x="84" y="210"/>
                    <a:pt x="83" y="209"/>
                    <a:pt x="82" y="208"/>
                  </a:cubicBezTo>
                  <a:close/>
                  <a:moveTo>
                    <a:pt x="85" y="214"/>
                  </a:moveTo>
                  <a:cubicBezTo>
                    <a:pt x="88" y="216"/>
                    <a:pt x="91" y="217"/>
                    <a:pt x="94" y="219"/>
                  </a:cubicBezTo>
                  <a:cubicBezTo>
                    <a:pt x="93" y="218"/>
                    <a:pt x="91" y="218"/>
                    <a:pt x="89" y="217"/>
                  </a:cubicBezTo>
                  <a:cubicBezTo>
                    <a:pt x="88" y="216"/>
                    <a:pt x="86" y="215"/>
                    <a:pt x="85" y="214"/>
                  </a:cubicBezTo>
                  <a:cubicBezTo>
                    <a:pt x="85" y="214"/>
                    <a:pt x="85" y="214"/>
                    <a:pt x="85" y="214"/>
                  </a:cubicBezTo>
                  <a:close/>
                  <a:moveTo>
                    <a:pt x="95" y="22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4" y="221"/>
                    <a:pt x="94" y="221"/>
                  </a:cubicBezTo>
                  <a:cubicBezTo>
                    <a:pt x="94" y="221"/>
                    <a:pt x="93" y="220"/>
                    <a:pt x="93" y="220"/>
                  </a:cubicBezTo>
                  <a:cubicBezTo>
                    <a:pt x="94" y="220"/>
                    <a:pt x="94" y="220"/>
                    <a:pt x="95" y="221"/>
                  </a:cubicBezTo>
                  <a:close/>
                  <a:moveTo>
                    <a:pt x="93" y="216"/>
                  </a:moveTo>
                  <a:cubicBezTo>
                    <a:pt x="94" y="215"/>
                    <a:pt x="94" y="215"/>
                    <a:pt x="94" y="215"/>
                  </a:cubicBezTo>
                  <a:cubicBezTo>
                    <a:pt x="95" y="216"/>
                    <a:pt x="96" y="216"/>
                    <a:pt x="97" y="217"/>
                  </a:cubicBezTo>
                  <a:cubicBezTo>
                    <a:pt x="96" y="217"/>
                    <a:pt x="97" y="218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7"/>
                    <a:pt x="95" y="216"/>
                    <a:pt x="93" y="216"/>
                  </a:cubicBezTo>
                  <a:close/>
                  <a:moveTo>
                    <a:pt x="98" y="222"/>
                  </a:moveTo>
                  <a:cubicBezTo>
                    <a:pt x="99" y="222"/>
                    <a:pt x="99" y="222"/>
                    <a:pt x="100" y="222"/>
                  </a:cubicBezTo>
                  <a:cubicBezTo>
                    <a:pt x="100" y="222"/>
                    <a:pt x="100" y="222"/>
                    <a:pt x="99" y="223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9" y="223"/>
                    <a:pt x="98" y="223"/>
                    <a:pt x="97" y="222"/>
                  </a:cubicBezTo>
                  <a:cubicBezTo>
                    <a:pt x="97" y="222"/>
                    <a:pt x="98" y="222"/>
                    <a:pt x="98" y="222"/>
                  </a:cubicBezTo>
                  <a:close/>
                  <a:moveTo>
                    <a:pt x="106" y="235"/>
                  </a:moveTo>
                  <a:cubicBezTo>
                    <a:pt x="106" y="236"/>
                    <a:pt x="106" y="236"/>
                    <a:pt x="107" y="236"/>
                  </a:cubicBezTo>
                  <a:cubicBezTo>
                    <a:pt x="108" y="236"/>
                    <a:pt x="109" y="237"/>
                    <a:pt x="110" y="237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09" y="238"/>
                    <a:pt x="107" y="237"/>
                    <a:pt x="106" y="235"/>
                  </a:cubicBezTo>
                  <a:close/>
                  <a:moveTo>
                    <a:pt x="110" y="234"/>
                  </a:moveTo>
                  <a:cubicBezTo>
                    <a:pt x="111" y="234"/>
                    <a:pt x="111" y="234"/>
                    <a:pt x="112" y="234"/>
                  </a:cubicBezTo>
                  <a:cubicBezTo>
                    <a:pt x="113" y="235"/>
                    <a:pt x="113" y="235"/>
                    <a:pt x="114" y="235"/>
                  </a:cubicBezTo>
                  <a:cubicBezTo>
                    <a:pt x="114" y="236"/>
                    <a:pt x="114" y="236"/>
                    <a:pt x="113" y="236"/>
                  </a:cubicBezTo>
                  <a:cubicBezTo>
                    <a:pt x="112" y="235"/>
                    <a:pt x="111" y="235"/>
                    <a:pt x="110" y="234"/>
                  </a:cubicBezTo>
                  <a:close/>
                  <a:moveTo>
                    <a:pt x="114" y="231"/>
                  </a:moveTo>
                  <a:cubicBezTo>
                    <a:pt x="113" y="231"/>
                    <a:pt x="113" y="230"/>
                    <a:pt x="113" y="230"/>
                  </a:cubicBezTo>
                  <a:cubicBezTo>
                    <a:pt x="113" y="230"/>
                    <a:pt x="114" y="230"/>
                    <a:pt x="114" y="230"/>
                  </a:cubicBezTo>
                  <a:cubicBezTo>
                    <a:pt x="115" y="231"/>
                    <a:pt x="115" y="231"/>
                    <a:pt x="116" y="231"/>
                  </a:cubicBezTo>
                  <a:cubicBezTo>
                    <a:pt x="115" y="232"/>
                    <a:pt x="115" y="232"/>
                    <a:pt x="115" y="232"/>
                  </a:cubicBezTo>
                  <a:cubicBezTo>
                    <a:pt x="115" y="231"/>
                    <a:pt x="114" y="231"/>
                    <a:pt x="114" y="231"/>
                  </a:cubicBezTo>
                  <a:close/>
                  <a:moveTo>
                    <a:pt x="113" y="227"/>
                  </a:moveTo>
                  <a:cubicBezTo>
                    <a:pt x="113" y="227"/>
                    <a:pt x="113" y="227"/>
                    <a:pt x="114" y="227"/>
                  </a:cubicBezTo>
                  <a:cubicBezTo>
                    <a:pt x="115" y="228"/>
                    <a:pt x="116" y="228"/>
                    <a:pt x="117" y="228"/>
                  </a:cubicBezTo>
                  <a:cubicBezTo>
                    <a:pt x="117" y="229"/>
                    <a:pt x="117" y="230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9" y="229"/>
                    <a:pt x="119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18" y="230"/>
                    <a:pt x="117" y="230"/>
                    <a:pt x="117" y="230"/>
                  </a:cubicBezTo>
                  <a:cubicBezTo>
                    <a:pt x="115" y="229"/>
                    <a:pt x="114" y="228"/>
                    <a:pt x="113" y="227"/>
                  </a:cubicBezTo>
                  <a:close/>
                  <a:moveTo>
                    <a:pt x="118" y="224"/>
                  </a:moveTo>
                  <a:cubicBezTo>
                    <a:pt x="119" y="224"/>
                    <a:pt x="120" y="223"/>
                    <a:pt x="121" y="222"/>
                  </a:cubicBezTo>
                  <a:cubicBezTo>
                    <a:pt x="121" y="222"/>
                    <a:pt x="121" y="222"/>
                    <a:pt x="121" y="222"/>
                  </a:cubicBezTo>
                  <a:cubicBezTo>
                    <a:pt x="121" y="223"/>
                    <a:pt x="120" y="224"/>
                    <a:pt x="119" y="225"/>
                  </a:cubicBezTo>
                  <a:cubicBezTo>
                    <a:pt x="119" y="225"/>
                    <a:pt x="118" y="225"/>
                    <a:pt x="118" y="224"/>
                  </a:cubicBezTo>
                  <a:close/>
                  <a:moveTo>
                    <a:pt x="121" y="232"/>
                  </a:moveTo>
                  <a:cubicBezTo>
                    <a:pt x="121" y="232"/>
                    <a:pt x="121" y="232"/>
                    <a:pt x="122" y="232"/>
                  </a:cubicBezTo>
                  <a:cubicBezTo>
                    <a:pt x="123" y="232"/>
                    <a:pt x="124" y="233"/>
                    <a:pt x="124" y="234"/>
                  </a:cubicBezTo>
                  <a:cubicBezTo>
                    <a:pt x="125" y="234"/>
                    <a:pt x="126" y="233"/>
                    <a:pt x="125" y="232"/>
                  </a:cubicBezTo>
                  <a:cubicBezTo>
                    <a:pt x="125" y="232"/>
                    <a:pt x="124" y="232"/>
                    <a:pt x="124" y="231"/>
                  </a:cubicBezTo>
                  <a:cubicBezTo>
                    <a:pt x="126" y="231"/>
                    <a:pt x="129" y="230"/>
                    <a:pt x="131" y="230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0" y="231"/>
                    <a:pt x="130" y="232"/>
                    <a:pt x="129" y="233"/>
                  </a:cubicBezTo>
                  <a:cubicBezTo>
                    <a:pt x="128" y="233"/>
                    <a:pt x="128" y="233"/>
                    <a:pt x="128" y="234"/>
                  </a:cubicBezTo>
                  <a:cubicBezTo>
                    <a:pt x="126" y="234"/>
                    <a:pt x="124" y="234"/>
                    <a:pt x="122" y="234"/>
                  </a:cubicBezTo>
                  <a:cubicBezTo>
                    <a:pt x="121" y="233"/>
                    <a:pt x="121" y="233"/>
                    <a:pt x="120" y="232"/>
                  </a:cubicBezTo>
                  <a:cubicBezTo>
                    <a:pt x="120" y="232"/>
                    <a:pt x="120" y="232"/>
                    <a:pt x="121" y="232"/>
                  </a:cubicBezTo>
                  <a:close/>
                  <a:moveTo>
                    <a:pt x="132" y="235"/>
                  </a:moveTo>
                  <a:cubicBezTo>
                    <a:pt x="130" y="235"/>
                    <a:pt x="128" y="236"/>
                    <a:pt x="126" y="236"/>
                  </a:cubicBezTo>
                  <a:cubicBezTo>
                    <a:pt x="125" y="236"/>
                    <a:pt x="124" y="235"/>
                    <a:pt x="123" y="235"/>
                  </a:cubicBezTo>
                  <a:cubicBezTo>
                    <a:pt x="126" y="235"/>
                    <a:pt x="129" y="235"/>
                    <a:pt x="132" y="235"/>
                  </a:cubicBezTo>
                  <a:close/>
                  <a:moveTo>
                    <a:pt x="137" y="235"/>
                  </a:moveTo>
                  <a:cubicBezTo>
                    <a:pt x="137" y="235"/>
                    <a:pt x="136" y="235"/>
                    <a:pt x="136" y="236"/>
                  </a:cubicBezTo>
                  <a:cubicBezTo>
                    <a:pt x="135" y="236"/>
                    <a:pt x="134" y="236"/>
                    <a:pt x="133" y="236"/>
                  </a:cubicBezTo>
                  <a:cubicBezTo>
                    <a:pt x="132" y="236"/>
                    <a:pt x="131" y="236"/>
                    <a:pt x="130" y="237"/>
                  </a:cubicBezTo>
                  <a:cubicBezTo>
                    <a:pt x="132" y="236"/>
                    <a:pt x="134" y="236"/>
                    <a:pt x="137" y="235"/>
                  </a:cubicBezTo>
                  <a:close/>
                  <a:moveTo>
                    <a:pt x="130" y="234"/>
                  </a:moveTo>
                  <a:cubicBezTo>
                    <a:pt x="132" y="233"/>
                    <a:pt x="134" y="232"/>
                    <a:pt x="135" y="231"/>
                  </a:cubicBezTo>
                  <a:cubicBezTo>
                    <a:pt x="135" y="231"/>
                    <a:pt x="136" y="232"/>
                    <a:pt x="137" y="232"/>
                  </a:cubicBezTo>
                  <a:cubicBezTo>
                    <a:pt x="138" y="231"/>
                    <a:pt x="139" y="231"/>
                    <a:pt x="140" y="230"/>
                  </a:cubicBezTo>
                  <a:cubicBezTo>
                    <a:pt x="139" y="231"/>
                    <a:pt x="139" y="232"/>
                    <a:pt x="138" y="233"/>
                  </a:cubicBezTo>
                  <a:cubicBezTo>
                    <a:pt x="135" y="233"/>
                    <a:pt x="133" y="234"/>
                    <a:pt x="130" y="234"/>
                  </a:cubicBezTo>
                  <a:close/>
                  <a:moveTo>
                    <a:pt x="139" y="226"/>
                  </a:moveTo>
                  <a:cubicBezTo>
                    <a:pt x="139" y="226"/>
                    <a:pt x="139" y="227"/>
                    <a:pt x="139" y="227"/>
                  </a:cubicBezTo>
                  <a:cubicBezTo>
                    <a:pt x="138" y="227"/>
                    <a:pt x="137" y="227"/>
                    <a:pt x="136" y="227"/>
                  </a:cubicBezTo>
                  <a:cubicBezTo>
                    <a:pt x="137" y="227"/>
                    <a:pt x="137" y="227"/>
                    <a:pt x="137" y="227"/>
                  </a:cubicBezTo>
                  <a:cubicBezTo>
                    <a:pt x="139" y="226"/>
                    <a:pt x="140" y="225"/>
                    <a:pt x="142" y="224"/>
                  </a:cubicBezTo>
                  <a:cubicBezTo>
                    <a:pt x="141" y="225"/>
                    <a:pt x="140" y="225"/>
                    <a:pt x="139" y="226"/>
                  </a:cubicBezTo>
                  <a:close/>
                  <a:moveTo>
                    <a:pt x="143" y="229"/>
                  </a:moveTo>
                  <a:cubicBezTo>
                    <a:pt x="145" y="229"/>
                    <a:pt x="146" y="229"/>
                    <a:pt x="147" y="229"/>
                  </a:cubicBezTo>
                  <a:cubicBezTo>
                    <a:pt x="148" y="229"/>
                    <a:pt x="149" y="229"/>
                    <a:pt x="149" y="229"/>
                  </a:cubicBezTo>
                  <a:cubicBezTo>
                    <a:pt x="149" y="229"/>
                    <a:pt x="148" y="230"/>
                    <a:pt x="148" y="230"/>
                  </a:cubicBezTo>
                  <a:cubicBezTo>
                    <a:pt x="147" y="231"/>
                    <a:pt x="145" y="232"/>
                    <a:pt x="144" y="232"/>
                  </a:cubicBezTo>
                  <a:cubicBezTo>
                    <a:pt x="143" y="233"/>
                    <a:pt x="141" y="233"/>
                    <a:pt x="140" y="233"/>
                  </a:cubicBezTo>
                  <a:cubicBezTo>
                    <a:pt x="141" y="232"/>
                    <a:pt x="142" y="230"/>
                    <a:pt x="143" y="229"/>
                  </a:cubicBezTo>
                  <a:close/>
                  <a:moveTo>
                    <a:pt x="145" y="236"/>
                  </a:moveTo>
                  <a:cubicBezTo>
                    <a:pt x="149" y="235"/>
                    <a:pt x="153" y="234"/>
                    <a:pt x="158" y="234"/>
                  </a:cubicBezTo>
                  <a:cubicBezTo>
                    <a:pt x="157" y="234"/>
                    <a:pt x="157" y="234"/>
                    <a:pt x="157" y="235"/>
                  </a:cubicBezTo>
                  <a:cubicBezTo>
                    <a:pt x="152" y="235"/>
                    <a:pt x="148" y="236"/>
                    <a:pt x="144" y="236"/>
                  </a:cubicBezTo>
                  <a:cubicBezTo>
                    <a:pt x="144" y="236"/>
                    <a:pt x="145" y="236"/>
                    <a:pt x="145" y="236"/>
                  </a:cubicBezTo>
                  <a:close/>
                  <a:moveTo>
                    <a:pt x="157" y="231"/>
                  </a:moveTo>
                  <a:cubicBezTo>
                    <a:pt x="158" y="231"/>
                    <a:pt x="160" y="230"/>
                    <a:pt x="161" y="229"/>
                  </a:cubicBezTo>
                  <a:cubicBezTo>
                    <a:pt x="160" y="230"/>
                    <a:pt x="160" y="230"/>
                    <a:pt x="159" y="231"/>
                  </a:cubicBezTo>
                  <a:cubicBezTo>
                    <a:pt x="159" y="231"/>
                    <a:pt x="158" y="231"/>
                    <a:pt x="157" y="231"/>
                  </a:cubicBezTo>
                  <a:close/>
                  <a:moveTo>
                    <a:pt x="159" y="229"/>
                  </a:moveTo>
                  <a:cubicBezTo>
                    <a:pt x="161" y="227"/>
                    <a:pt x="164" y="225"/>
                    <a:pt x="166" y="223"/>
                  </a:cubicBezTo>
                  <a:cubicBezTo>
                    <a:pt x="166" y="224"/>
                    <a:pt x="165" y="225"/>
                    <a:pt x="164" y="226"/>
                  </a:cubicBezTo>
                  <a:cubicBezTo>
                    <a:pt x="162" y="227"/>
                    <a:pt x="161" y="228"/>
                    <a:pt x="159" y="229"/>
                  </a:cubicBezTo>
                  <a:close/>
                  <a:moveTo>
                    <a:pt x="165" y="227"/>
                  </a:moveTo>
                  <a:cubicBezTo>
                    <a:pt x="174" y="222"/>
                    <a:pt x="182" y="215"/>
                    <a:pt x="190" y="208"/>
                  </a:cubicBezTo>
                  <a:cubicBezTo>
                    <a:pt x="190" y="209"/>
                    <a:pt x="189" y="210"/>
                    <a:pt x="189" y="210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80" y="217"/>
                    <a:pt x="172" y="224"/>
                    <a:pt x="163" y="231"/>
                  </a:cubicBezTo>
                  <a:cubicBezTo>
                    <a:pt x="163" y="231"/>
                    <a:pt x="162" y="231"/>
                    <a:pt x="162" y="231"/>
                  </a:cubicBezTo>
                  <a:cubicBezTo>
                    <a:pt x="163" y="229"/>
                    <a:pt x="164" y="228"/>
                    <a:pt x="165" y="227"/>
                  </a:cubicBezTo>
                  <a:close/>
                  <a:moveTo>
                    <a:pt x="177" y="222"/>
                  </a:moveTo>
                  <a:cubicBezTo>
                    <a:pt x="175" y="224"/>
                    <a:pt x="172" y="226"/>
                    <a:pt x="170" y="229"/>
                  </a:cubicBezTo>
                  <a:cubicBezTo>
                    <a:pt x="169" y="229"/>
                    <a:pt x="168" y="230"/>
                    <a:pt x="168" y="230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70" y="227"/>
                    <a:pt x="174" y="224"/>
                    <a:pt x="177" y="222"/>
                  </a:cubicBezTo>
                  <a:close/>
                  <a:moveTo>
                    <a:pt x="185" y="218"/>
                  </a:moveTo>
                  <a:cubicBezTo>
                    <a:pt x="184" y="218"/>
                    <a:pt x="183" y="219"/>
                    <a:pt x="183" y="220"/>
                  </a:cubicBezTo>
                  <a:cubicBezTo>
                    <a:pt x="181" y="221"/>
                    <a:pt x="179" y="223"/>
                    <a:pt x="177" y="225"/>
                  </a:cubicBezTo>
                  <a:cubicBezTo>
                    <a:pt x="176" y="225"/>
                    <a:pt x="176" y="226"/>
                    <a:pt x="175" y="226"/>
                  </a:cubicBezTo>
                  <a:cubicBezTo>
                    <a:pt x="178" y="223"/>
                    <a:pt x="181" y="220"/>
                    <a:pt x="185" y="218"/>
                  </a:cubicBezTo>
                  <a:close/>
                  <a:moveTo>
                    <a:pt x="184" y="216"/>
                  </a:moveTo>
                  <a:cubicBezTo>
                    <a:pt x="186" y="215"/>
                    <a:pt x="188" y="213"/>
                    <a:pt x="190" y="212"/>
                  </a:cubicBezTo>
                  <a:cubicBezTo>
                    <a:pt x="190" y="212"/>
                    <a:pt x="190" y="212"/>
                    <a:pt x="190" y="212"/>
                  </a:cubicBezTo>
                  <a:cubicBezTo>
                    <a:pt x="191" y="211"/>
                    <a:pt x="191" y="211"/>
                    <a:pt x="192" y="210"/>
                  </a:cubicBezTo>
                  <a:cubicBezTo>
                    <a:pt x="192" y="211"/>
                    <a:pt x="192" y="211"/>
                    <a:pt x="191" y="211"/>
                  </a:cubicBezTo>
                  <a:cubicBezTo>
                    <a:pt x="189" y="213"/>
                    <a:pt x="186" y="215"/>
                    <a:pt x="184" y="216"/>
                  </a:cubicBezTo>
                  <a:close/>
                  <a:moveTo>
                    <a:pt x="192" y="212"/>
                  </a:moveTo>
                  <a:cubicBezTo>
                    <a:pt x="193" y="212"/>
                    <a:pt x="193" y="212"/>
                    <a:pt x="194" y="212"/>
                  </a:cubicBezTo>
                  <a:cubicBezTo>
                    <a:pt x="193" y="212"/>
                    <a:pt x="193" y="213"/>
                    <a:pt x="192" y="214"/>
                  </a:cubicBezTo>
                  <a:cubicBezTo>
                    <a:pt x="191" y="215"/>
                    <a:pt x="189" y="217"/>
                    <a:pt x="187" y="218"/>
                  </a:cubicBezTo>
                  <a:cubicBezTo>
                    <a:pt x="189" y="216"/>
                    <a:pt x="191" y="214"/>
                    <a:pt x="192" y="212"/>
                  </a:cubicBezTo>
                  <a:close/>
                  <a:moveTo>
                    <a:pt x="193" y="207"/>
                  </a:moveTo>
                  <a:cubicBezTo>
                    <a:pt x="194" y="206"/>
                    <a:pt x="194" y="205"/>
                    <a:pt x="195" y="204"/>
                  </a:cubicBezTo>
                  <a:cubicBezTo>
                    <a:pt x="197" y="202"/>
                    <a:pt x="199" y="201"/>
                    <a:pt x="201" y="199"/>
                  </a:cubicBezTo>
                  <a:cubicBezTo>
                    <a:pt x="202" y="198"/>
                    <a:pt x="202" y="198"/>
                    <a:pt x="203" y="197"/>
                  </a:cubicBezTo>
                  <a:cubicBezTo>
                    <a:pt x="203" y="198"/>
                    <a:pt x="202" y="199"/>
                    <a:pt x="201" y="200"/>
                  </a:cubicBezTo>
                  <a:cubicBezTo>
                    <a:pt x="198" y="203"/>
                    <a:pt x="196" y="205"/>
                    <a:pt x="193" y="207"/>
                  </a:cubicBezTo>
                  <a:close/>
                  <a:moveTo>
                    <a:pt x="206" y="192"/>
                  </a:moveTo>
                  <a:cubicBezTo>
                    <a:pt x="204" y="194"/>
                    <a:pt x="202" y="196"/>
                    <a:pt x="199" y="197"/>
                  </a:cubicBezTo>
                  <a:cubicBezTo>
                    <a:pt x="201" y="195"/>
                    <a:pt x="202" y="193"/>
                    <a:pt x="204" y="191"/>
                  </a:cubicBezTo>
                  <a:cubicBezTo>
                    <a:pt x="210" y="184"/>
                    <a:pt x="216" y="177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0" y="174"/>
                    <a:pt x="218" y="177"/>
                    <a:pt x="216" y="179"/>
                  </a:cubicBezTo>
                  <a:cubicBezTo>
                    <a:pt x="213" y="183"/>
                    <a:pt x="209" y="188"/>
                    <a:pt x="206" y="192"/>
                  </a:cubicBezTo>
                  <a:close/>
                  <a:moveTo>
                    <a:pt x="220" y="144"/>
                  </a:moveTo>
                  <a:cubicBezTo>
                    <a:pt x="220" y="146"/>
                    <a:pt x="219" y="148"/>
                    <a:pt x="219" y="150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21" y="144"/>
                    <a:pt x="222" y="137"/>
                    <a:pt x="224" y="131"/>
                  </a:cubicBezTo>
                  <a:cubicBezTo>
                    <a:pt x="223" y="133"/>
                    <a:pt x="223" y="134"/>
                    <a:pt x="223" y="136"/>
                  </a:cubicBezTo>
                  <a:cubicBezTo>
                    <a:pt x="222" y="139"/>
                    <a:pt x="221" y="142"/>
                    <a:pt x="220" y="144"/>
                  </a:cubicBezTo>
                  <a:close/>
                  <a:moveTo>
                    <a:pt x="223" y="102"/>
                  </a:moveTo>
                  <a:cubicBezTo>
                    <a:pt x="223" y="102"/>
                    <a:pt x="223" y="101"/>
                    <a:pt x="223" y="101"/>
                  </a:cubicBezTo>
                  <a:cubicBezTo>
                    <a:pt x="224" y="101"/>
                    <a:pt x="224" y="100"/>
                    <a:pt x="225" y="100"/>
                  </a:cubicBezTo>
                  <a:cubicBezTo>
                    <a:pt x="225" y="100"/>
                    <a:pt x="225" y="101"/>
                    <a:pt x="225" y="101"/>
                  </a:cubicBezTo>
                  <a:cubicBezTo>
                    <a:pt x="225" y="101"/>
                    <a:pt x="224" y="102"/>
                    <a:pt x="223" y="102"/>
                  </a:cubicBezTo>
                  <a:close/>
                  <a:moveTo>
                    <a:pt x="226" y="103"/>
                  </a:moveTo>
                  <a:cubicBezTo>
                    <a:pt x="226" y="103"/>
                    <a:pt x="227" y="104"/>
                    <a:pt x="227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6" y="105"/>
                    <a:pt x="225" y="105"/>
                    <a:pt x="224" y="105"/>
                  </a:cubicBezTo>
                  <a:cubicBezTo>
                    <a:pt x="224" y="105"/>
                    <a:pt x="224" y="105"/>
                    <a:pt x="224" y="104"/>
                  </a:cubicBezTo>
                  <a:cubicBezTo>
                    <a:pt x="224" y="104"/>
                    <a:pt x="225" y="103"/>
                    <a:pt x="226" y="103"/>
                  </a:cubicBezTo>
                  <a:close/>
                  <a:moveTo>
                    <a:pt x="226" y="151"/>
                  </a:moveTo>
                  <a:cubicBezTo>
                    <a:pt x="226" y="151"/>
                    <a:pt x="225" y="152"/>
                    <a:pt x="225" y="152"/>
                  </a:cubicBezTo>
                  <a:cubicBezTo>
                    <a:pt x="225" y="152"/>
                    <a:pt x="225" y="153"/>
                    <a:pt x="225" y="153"/>
                  </a:cubicBezTo>
                  <a:cubicBezTo>
                    <a:pt x="225" y="152"/>
                    <a:pt x="225" y="151"/>
                    <a:pt x="226" y="151"/>
                  </a:cubicBezTo>
                  <a:close/>
                  <a:moveTo>
                    <a:pt x="224" y="151"/>
                  </a:moveTo>
                  <a:cubicBezTo>
                    <a:pt x="224" y="146"/>
                    <a:pt x="225" y="140"/>
                    <a:pt x="225" y="135"/>
                  </a:cubicBezTo>
                  <a:cubicBezTo>
                    <a:pt x="225" y="135"/>
                    <a:pt x="225" y="135"/>
                    <a:pt x="226" y="135"/>
                  </a:cubicBezTo>
                  <a:cubicBezTo>
                    <a:pt x="226" y="138"/>
                    <a:pt x="226" y="142"/>
                    <a:pt x="226" y="145"/>
                  </a:cubicBezTo>
                  <a:cubicBezTo>
                    <a:pt x="225" y="147"/>
                    <a:pt x="225" y="149"/>
                    <a:pt x="224" y="151"/>
                  </a:cubicBezTo>
                  <a:close/>
                  <a:moveTo>
                    <a:pt x="226" y="158"/>
                  </a:moveTo>
                  <a:cubicBezTo>
                    <a:pt x="226" y="157"/>
                    <a:pt x="227" y="157"/>
                    <a:pt x="227" y="156"/>
                  </a:cubicBezTo>
                  <a:cubicBezTo>
                    <a:pt x="227" y="157"/>
                    <a:pt x="227" y="157"/>
                    <a:pt x="227" y="158"/>
                  </a:cubicBezTo>
                  <a:cubicBezTo>
                    <a:pt x="226" y="159"/>
                    <a:pt x="226" y="159"/>
                    <a:pt x="225" y="160"/>
                  </a:cubicBezTo>
                  <a:cubicBezTo>
                    <a:pt x="226" y="159"/>
                    <a:pt x="226" y="159"/>
                    <a:pt x="226" y="158"/>
                  </a:cubicBezTo>
                  <a:close/>
                  <a:moveTo>
                    <a:pt x="226" y="123"/>
                  </a:moveTo>
                  <a:cubicBezTo>
                    <a:pt x="226" y="122"/>
                    <a:pt x="226" y="121"/>
                    <a:pt x="226" y="119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27" y="124"/>
                    <a:pt x="227" y="129"/>
                    <a:pt x="227" y="135"/>
                  </a:cubicBezTo>
                  <a:cubicBezTo>
                    <a:pt x="227" y="131"/>
                    <a:pt x="226" y="127"/>
                    <a:pt x="226" y="123"/>
                  </a:cubicBezTo>
                  <a:close/>
                  <a:moveTo>
                    <a:pt x="224" y="164"/>
                  </a:moveTo>
                  <a:cubicBezTo>
                    <a:pt x="225" y="163"/>
                    <a:pt x="226" y="162"/>
                    <a:pt x="227" y="161"/>
                  </a:cubicBezTo>
                  <a:cubicBezTo>
                    <a:pt x="227" y="162"/>
                    <a:pt x="227" y="162"/>
                    <a:pt x="227" y="162"/>
                  </a:cubicBezTo>
                  <a:cubicBezTo>
                    <a:pt x="226" y="163"/>
                    <a:pt x="225" y="164"/>
                    <a:pt x="224" y="165"/>
                  </a:cubicBezTo>
                  <a:cubicBezTo>
                    <a:pt x="224" y="164"/>
                    <a:pt x="224" y="164"/>
                    <a:pt x="224" y="164"/>
                  </a:cubicBezTo>
                  <a:close/>
                  <a:moveTo>
                    <a:pt x="227" y="169"/>
                  </a:moveTo>
                  <a:cubicBezTo>
                    <a:pt x="227" y="168"/>
                    <a:pt x="228" y="167"/>
                    <a:pt x="228" y="167"/>
                  </a:cubicBezTo>
                  <a:cubicBezTo>
                    <a:pt x="227" y="168"/>
                    <a:pt x="226" y="170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1"/>
                    <a:pt x="226" y="170"/>
                    <a:pt x="227" y="169"/>
                  </a:cubicBezTo>
                  <a:close/>
                  <a:moveTo>
                    <a:pt x="228" y="123"/>
                  </a:moveTo>
                  <a:cubicBezTo>
                    <a:pt x="228" y="121"/>
                    <a:pt x="228" y="119"/>
                    <a:pt x="228" y="117"/>
                  </a:cubicBezTo>
                  <a:cubicBezTo>
                    <a:pt x="228" y="116"/>
                    <a:pt x="228" y="116"/>
                    <a:pt x="229" y="115"/>
                  </a:cubicBezTo>
                  <a:cubicBezTo>
                    <a:pt x="228" y="118"/>
                    <a:pt x="228" y="121"/>
                    <a:pt x="228" y="123"/>
                  </a:cubicBezTo>
                  <a:close/>
                  <a:moveTo>
                    <a:pt x="227" y="112"/>
                  </a:moveTo>
                  <a:cubicBezTo>
                    <a:pt x="227" y="111"/>
                    <a:pt x="227" y="111"/>
                    <a:pt x="226" y="110"/>
                  </a:cubicBezTo>
                  <a:cubicBezTo>
                    <a:pt x="227" y="110"/>
                    <a:pt x="228" y="109"/>
                    <a:pt x="229" y="108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8" y="110"/>
                    <a:pt x="227" y="111"/>
                    <a:pt x="227" y="112"/>
                  </a:cubicBezTo>
                  <a:close/>
                  <a:moveTo>
                    <a:pt x="232" y="108"/>
                  </a:moveTo>
                  <a:cubicBezTo>
                    <a:pt x="232" y="108"/>
                    <a:pt x="232" y="107"/>
                    <a:pt x="232" y="107"/>
                  </a:cubicBezTo>
                  <a:cubicBezTo>
                    <a:pt x="232" y="106"/>
                    <a:pt x="232" y="106"/>
                    <a:pt x="233" y="105"/>
                  </a:cubicBezTo>
                  <a:cubicBezTo>
                    <a:pt x="233" y="108"/>
                    <a:pt x="234" y="111"/>
                    <a:pt x="235" y="114"/>
                  </a:cubicBezTo>
                  <a:cubicBezTo>
                    <a:pt x="235" y="114"/>
                    <a:pt x="235" y="114"/>
                    <a:pt x="235" y="115"/>
                  </a:cubicBezTo>
                  <a:cubicBezTo>
                    <a:pt x="234" y="112"/>
                    <a:pt x="233" y="110"/>
                    <a:pt x="232" y="108"/>
                  </a:cubicBezTo>
                  <a:close/>
                  <a:moveTo>
                    <a:pt x="234" y="103"/>
                  </a:moveTo>
                  <a:cubicBezTo>
                    <a:pt x="234" y="103"/>
                    <a:pt x="234" y="103"/>
                    <a:pt x="233" y="103"/>
                  </a:cubicBezTo>
                  <a:cubicBezTo>
                    <a:pt x="232" y="97"/>
                    <a:pt x="230" y="92"/>
                    <a:pt x="229" y="87"/>
                  </a:cubicBezTo>
                  <a:cubicBezTo>
                    <a:pt x="230" y="89"/>
                    <a:pt x="231" y="90"/>
                    <a:pt x="231" y="92"/>
                  </a:cubicBezTo>
                  <a:cubicBezTo>
                    <a:pt x="233" y="97"/>
                    <a:pt x="234" y="102"/>
                    <a:pt x="235" y="107"/>
                  </a:cubicBezTo>
                  <a:cubicBezTo>
                    <a:pt x="235" y="106"/>
                    <a:pt x="234" y="105"/>
                    <a:pt x="234" y="103"/>
                  </a:cubicBezTo>
                  <a:close/>
                  <a:moveTo>
                    <a:pt x="229" y="69"/>
                  </a:moveTo>
                  <a:cubicBezTo>
                    <a:pt x="230" y="69"/>
                    <a:pt x="230" y="69"/>
                    <a:pt x="230" y="70"/>
                  </a:cubicBezTo>
                  <a:cubicBezTo>
                    <a:pt x="231" y="71"/>
                    <a:pt x="231" y="72"/>
                    <a:pt x="232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2"/>
                    <a:pt x="231" y="72"/>
                    <a:pt x="231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0"/>
                    <a:pt x="229" y="69"/>
                    <a:pt x="229" y="69"/>
                  </a:cubicBezTo>
                  <a:close/>
                  <a:moveTo>
                    <a:pt x="233" y="86"/>
                  </a:moveTo>
                  <a:cubicBezTo>
                    <a:pt x="233" y="86"/>
                    <a:pt x="233" y="86"/>
                    <a:pt x="233" y="86"/>
                  </a:cubicBezTo>
                  <a:cubicBezTo>
                    <a:pt x="233" y="87"/>
                    <a:pt x="234" y="88"/>
                    <a:pt x="234" y="88"/>
                  </a:cubicBezTo>
                  <a:cubicBezTo>
                    <a:pt x="234" y="88"/>
                    <a:pt x="233" y="87"/>
                    <a:pt x="233" y="86"/>
                  </a:cubicBezTo>
                  <a:close/>
                  <a:moveTo>
                    <a:pt x="232" y="69"/>
                  </a:moveTo>
                  <a:cubicBezTo>
                    <a:pt x="231" y="68"/>
                    <a:pt x="231" y="68"/>
                    <a:pt x="231" y="67"/>
                  </a:cubicBezTo>
                  <a:cubicBezTo>
                    <a:pt x="232" y="69"/>
                    <a:pt x="233" y="70"/>
                    <a:pt x="235" y="71"/>
                  </a:cubicBezTo>
                  <a:cubicBezTo>
                    <a:pt x="235" y="72"/>
                    <a:pt x="235" y="73"/>
                    <a:pt x="236" y="74"/>
                  </a:cubicBezTo>
                  <a:cubicBezTo>
                    <a:pt x="236" y="74"/>
                    <a:pt x="236" y="74"/>
                    <a:pt x="237" y="74"/>
                  </a:cubicBezTo>
                  <a:cubicBezTo>
                    <a:pt x="237" y="75"/>
                    <a:pt x="237" y="75"/>
                    <a:pt x="237" y="76"/>
                  </a:cubicBezTo>
                  <a:cubicBezTo>
                    <a:pt x="235" y="73"/>
                    <a:pt x="234" y="71"/>
                    <a:pt x="232" y="69"/>
                  </a:cubicBezTo>
                  <a:close/>
                  <a:moveTo>
                    <a:pt x="226" y="55"/>
                  </a:moveTo>
                  <a:cubicBezTo>
                    <a:pt x="225" y="54"/>
                    <a:pt x="225" y="53"/>
                    <a:pt x="224" y="52"/>
                  </a:cubicBezTo>
                  <a:cubicBezTo>
                    <a:pt x="224" y="51"/>
                    <a:pt x="223" y="50"/>
                    <a:pt x="223" y="50"/>
                  </a:cubicBezTo>
                  <a:cubicBezTo>
                    <a:pt x="224" y="51"/>
                    <a:pt x="225" y="52"/>
                    <a:pt x="226" y="53"/>
                  </a:cubicBezTo>
                  <a:cubicBezTo>
                    <a:pt x="226" y="53"/>
                    <a:pt x="226" y="54"/>
                    <a:pt x="226" y="55"/>
                  </a:cubicBezTo>
                  <a:close/>
                  <a:moveTo>
                    <a:pt x="223" y="54"/>
                  </a:moveTo>
                  <a:cubicBezTo>
                    <a:pt x="225" y="56"/>
                    <a:pt x="226" y="59"/>
                    <a:pt x="228" y="62"/>
                  </a:cubicBezTo>
                  <a:cubicBezTo>
                    <a:pt x="226" y="60"/>
                    <a:pt x="224" y="58"/>
                    <a:pt x="223" y="56"/>
                  </a:cubicBezTo>
                  <a:cubicBezTo>
                    <a:pt x="223" y="56"/>
                    <a:pt x="224" y="56"/>
                    <a:pt x="223" y="56"/>
                  </a:cubicBezTo>
                  <a:cubicBezTo>
                    <a:pt x="223" y="55"/>
                    <a:pt x="223" y="54"/>
                    <a:pt x="223" y="54"/>
                  </a:cubicBezTo>
                  <a:close/>
                  <a:moveTo>
                    <a:pt x="228" y="65"/>
                  </a:moveTo>
                  <a:cubicBezTo>
                    <a:pt x="227" y="66"/>
                    <a:pt x="227" y="66"/>
                    <a:pt x="227" y="66"/>
                  </a:cubicBezTo>
                  <a:cubicBezTo>
                    <a:pt x="227" y="68"/>
                    <a:pt x="228" y="70"/>
                    <a:pt x="228" y="71"/>
                  </a:cubicBezTo>
                  <a:cubicBezTo>
                    <a:pt x="228" y="71"/>
                    <a:pt x="228" y="72"/>
                    <a:pt x="228" y="72"/>
                  </a:cubicBezTo>
                  <a:cubicBezTo>
                    <a:pt x="227" y="70"/>
                    <a:pt x="226" y="68"/>
                    <a:pt x="225" y="66"/>
                  </a:cubicBezTo>
                  <a:cubicBezTo>
                    <a:pt x="225" y="65"/>
                    <a:pt x="224" y="65"/>
                    <a:pt x="224" y="65"/>
                  </a:cubicBezTo>
                  <a:cubicBezTo>
                    <a:pt x="223" y="64"/>
                    <a:pt x="222" y="62"/>
                    <a:pt x="222" y="61"/>
                  </a:cubicBezTo>
                  <a:cubicBezTo>
                    <a:pt x="222" y="61"/>
                    <a:pt x="223" y="60"/>
                    <a:pt x="222" y="60"/>
                  </a:cubicBezTo>
                  <a:cubicBezTo>
                    <a:pt x="221" y="58"/>
                    <a:pt x="220" y="57"/>
                    <a:pt x="218" y="55"/>
                  </a:cubicBezTo>
                  <a:cubicBezTo>
                    <a:pt x="218" y="55"/>
                    <a:pt x="218" y="54"/>
                    <a:pt x="217" y="53"/>
                  </a:cubicBezTo>
                  <a:cubicBezTo>
                    <a:pt x="221" y="57"/>
                    <a:pt x="225" y="61"/>
                    <a:pt x="228" y="65"/>
                  </a:cubicBezTo>
                  <a:close/>
                  <a:moveTo>
                    <a:pt x="214" y="48"/>
                  </a:moveTo>
                  <a:cubicBezTo>
                    <a:pt x="213" y="47"/>
                    <a:pt x="212" y="45"/>
                    <a:pt x="211" y="44"/>
                  </a:cubicBezTo>
                  <a:cubicBezTo>
                    <a:pt x="214" y="46"/>
                    <a:pt x="216" y="47"/>
                    <a:pt x="218" y="49"/>
                  </a:cubicBezTo>
                  <a:cubicBezTo>
                    <a:pt x="219" y="51"/>
                    <a:pt x="220" y="53"/>
                    <a:pt x="221" y="54"/>
                  </a:cubicBezTo>
                  <a:cubicBezTo>
                    <a:pt x="219" y="52"/>
                    <a:pt x="216" y="50"/>
                    <a:pt x="214" y="48"/>
                  </a:cubicBezTo>
                  <a:close/>
                  <a:moveTo>
                    <a:pt x="211" y="42"/>
                  </a:moveTo>
                  <a:cubicBezTo>
                    <a:pt x="211" y="41"/>
                    <a:pt x="211" y="41"/>
                    <a:pt x="210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2" y="42"/>
                    <a:pt x="214" y="43"/>
                    <a:pt x="215" y="45"/>
                  </a:cubicBezTo>
                  <a:cubicBezTo>
                    <a:pt x="214" y="44"/>
                    <a:pt x="212" y="43"/>
                    <a:pt x="211" y="42"/>
                  </a:cubicBezTo>
                  <a:close/>
                  <a:moveTo>
                    <a:pt x="210" y="47"/>
                  </a:moveTo>
                  <a:cubicBezTo>
                    <a:pt x="211" y="48"/>
                    <a:pt x="211" y="48"/>
                    <a:pt x="211" y="49"/>
                  </a:cubicBezTo>
                  <a:cubicBezTo>
                    <a:pt x="210" y="47"/>
                    <a:pt x="208" y="45"/>
                    <a:pt x="206" y="43"/>
                  </a:cubicBezTo>
                  <a:cubicBezTo>
                    <a:pt x="207" y="44"/>
                    <a:pt x="209" y="46"/>
                    <a:pt x="210" y="47"/>
                  </a:cubicBezTo>
                  <a:close/>
                  <a:moveTo>
                    <a:pt x="208" y="40"/>
                  </a:moveTo>
                  <a:cubicBezTo>
                    <a:pt x="207" y="39"/>
                    <a:pt x="206" y="38"/>
                    <a:pt x="206" y="37"/>
                  </a:cubicBezTo>
                  <a:cubicBezTo>
                    <a:pt x="206" y="38"/>
                    <a:pt x="207" y="38"/>
                    <a:pt x="208" y="39"/>
                  </a:cubicBezTo>
                  <a:cubicBezTo>
                    <a:pt x="208" y="39"/>
                    <a:pt x="208" y="39"/>
                    <a:pt x="208" y="40"/>
                  </a:cubicBezTo>
                  <a:cubicBezTo>
                    <a:pt x="208" y="40"/>
                    <a:pt x="208" y="40"/>
                    <a:pt x="208" y="40"/>
                  </a:cubicBezTo>
                  <a:close/>
                  <a:moveTo>
                    <a:pt x="207" y="42"/>
                  </a:moveTo>
                  <a:cubicBezTo>
                    <a:pt x="205" y="40"/>
                    <a:pt x="202" y="39"/>
                    <a:pt x="200" y="37"/>
                  </a:cubicBezTo>
                  <a:cubicBezTo>
                    <a:pt x="200" y="37"/>
                    <a:pt x="200" y="37"/>
                    <a:pt x="201" y="37"/>
                  </a:cubicBezTo>
                  <a:cubicBezTo>
                    <a:pt x="201" y="37"/>
                    <a:pt x="202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2" y="36"/>
                    <a:pt x="202" y="36"/>
                    <a:pt x="203" y="36"/>
                  </a:cubicBezTo>
                  <a:cubicBezTo>
                    <a:pt x="204" y="38"/>
                    <a:pt x="206" y="40"/>
                    <a:pt x="207" y="42"/>
                  </a:cubicBezTo>
                  <a:close/>
                  <a:moveTo>
                    <a:pt x="202" y="34"/>
                  </a:moveTo>
                  <a:cubicBezTo>
                    <a:pt x="201" y="34"/>
                    <a:pt x="201" y="34"/>
                    <a:pt x="200" y="34"/>
                  </a:cubicBezTo>
                  <a:cubicBezTo>
                    <a:pt x="198" y="32"/>
                    <a:pt x="196" y="30"/>
                    <a:pt x="194" y="28"/>
                  </a:cubicBezTo>
                  <a:cubicBezTo>
                    <a:pt x="197" y="29"/>
                    <a:pt x="200" y="31"/>
                    <a:pt x="202" y="33"/>
                  </a:cubicBezTo>
                  <a:cubicBezTo>
                    <a:pt x="202" y="33"/>
                    <a:pt x="201" y="34"/>
                    <a:pt x="202" y="34"/>
                  </a:cubicBezTo>
                  <a:close/>
                  <a:moveTo>
                    <a:pt x="194" y="32"/>
                  </a:moveTo>
                  <a:cubicBezTo>
                    <a:pt x="195" y="32"/>
                    <a:pt x="195" y="32"/>
                    <a:pt x="195" y="32"/>
                  </a:cubicBezTo>
                  <a:cubicBezTo>
                    <a:pt x="196" y="33"/>
                    <a:pt x="197" y="34"/>
                    <a:pt x="198" y="35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7" y="35"/>
                    <a:pt x="196" y="34"/>
                    <a:pt x="195" y="34"/>
                  </a:cubicBezTo>
                  <a:cubicBezTo>
                    <a:pt x="193" y="33"/>
                    <a:pt x="191" y="31"/>
                    <a:pt x="189" y="29"/>
                  </a:cubicBezTo>
                  <a:cubicBezTo>
                    <a:pt x="190" y="29"/>
                    <a:pt x="190" y="29"/>
                    <a:pt x="190" y="29"/>
                  </a:cubicBezTo>
                  <a:cubicBezTo>
                    <a:pt x="191" y="30"/>
                    <a:pt x="193" y="31"/>
                    <a:pt x="194" y="32"/>
                  </a:cubicBezTo>
                  <a:close/>
                  <a:moveTo>
                    <a:pt x="192" y="33"/>
                  </a:moveTo>
                  <a:cubicBezTo>
                    <a:pt x="191" y="33"/>
                    <a:pt x="191" y="33"/>
                    <a:pt x="190" y="33"/>
                  </a:cubicBezTo>
                  <a:cubicBezTo>
                    <a:pt x="190" y="32"/>
                    <a:pt x="190" y="33"/>
                    <a:pt x="190" y="33"/>
                  </a:cubicBezTo>
                  <a:cubicBezTo>
                    <a:pt x="191" y="34"/>
                    <a:pt x="193" y="35"/>
                    <a:pt x="195" y="36"/>
                  </a:cubicBezTo>
                  <a:cubicBezTo>
                    <a:pt x="195" y="36"/>
                    <a:pt x="196" y="36"/>
                    <a:pt x="196" y="37"/>
                  </a:cubicBezTo>
                  <a:cubicBezTo>
                    <a:pt x="196" y="37"/>
                    <a:pt x="196" y="37"/>
                    <a:pt x="196" y="37"/>
                  </a:cubicBezTo>
                  <a:cubicBezTo>
                    <a:pt x="198" y="38"/>
                    <a:pt x="200" y="40"/>
                    <a:pt x="201" y="41"/>
                  </a:cubicBezTo>
                  <a:cubicBezTo>
                    <a:pt x="203" y="43"/>
                    <a:pt x="204" y="44"/>
                    <a:pt x="205" y="46"/>
                  </a:cubicBezTo>
                  <a:cubicBezTo>
                    <a:pt x="202" y="42"/>
                    <a:pt x="197" y="39"/>
                    <a:pt x="193" y="36"/>
                  </a:cubicBezTo>
                  <a:cubicBezTo>
                    <a:pt x="193" y="36"/>
                    <a:pt x="193" y="35"/>
                    <a:pt x="192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90" y="34"/>
                    <a:pt x="188" y="34"/>
                    <a:pt x="187" y="33"/>
                  </a:cubicBezTo>
                  <a:cubicBezTo>
                    <a:pt x="187" y="33"/>
                    <a:pt x="186" y="34"/>
                    <a:pt x="187" y="34"/>
                  </a:cubicBezTo>
                  <a:cubicBezTo>
                    <a:pt x="187" y="34"/>
                    <a:pt x="187" y="34"/>
                    <a:pt x="187" y="35"/>
                  </a:cubicBezTo>
                  <a:cubicBezTo>
                    <a:pt x="184" y="35"/>
                    <a:pt x="180" y="35"/>
                    <a:pt x="177" y="36"/>
                  </a:cubicBezTo>
                  <a:cubicBezTo>
                    <a:pt x="178" y="35"/>
                    <a:pt x="180" y="35"/>
                    <a:pt x="181" y="34"/>
                  </a:cubicBezTo>
                  <a:cubicBezTo>
                    <a:pt x="182" y="34"/>
                    <a:pt x="182" y="33"/>
                    <a:pt x="181" y="33"/>
                  </a:cubicBezTo>
                  <a:cubicBezTo>
                    <a:pt x="180" y="33"/>
                    <a:pt x="179" y="32"/>
                    <a:pt x="178" y="32"/>
                  </a:cubicBezTo>
                  <a:cubicBezTo>
                    <a:pt x="179" y="32"/>
                    <a:pt x="179" y="31"/>
                    <a:pt x="178" y="31"/>
                  </a:cubicBezTo>
                  <a:cubicBezTo>
                    <a:pt x="176" y="30"/>
                    <a:pt x="173" y="29"/>
                    <a:pt x="170" y="28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8" y="26"/>
                    <a:pt x="166" y="26"/>
                    <a:pt x="164" y="25"/>
                  </a:cubicBezTo>
                  <a:cubicBezTo>
                    <a:pt x="164" y="25"/>
                    <a:pt x="165" y="24"/>
                    <a:pt x="166" y="23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73" y="26"/>
                    <a:pt x="180" y="29"/>
                    <a:pt x="186" y="32"/>
                  </a:cubicBezTo>
                  <a:cubicBezTo>
                    <a:pt x="187" y="32"/>
                    <a:pt x="188" y="31"/>
                    <a:pt x="187" y="30"/>
                  </a:cubicBezTo>
                  <a:cubicBezTo>
                    <a:pt x="186" y="30"/>
                    <a:pt x="185" y="29"/>
                    <a:pt x="184" y="28"/>
                  </a:cubicBezTo>
                  <a:cubicBezTo>
                    <a:pt x="185" y="29"/>
                    <a:pt x="186" y="29"/>
                    <a:pt x="187" y="29"/>
                  </a:cubicBezTo>
                  <a:cubicBezTo>
                    <a:pt x="189" y="30"/>
                    <a:pt x="190" y="32"/>
                    <a:pt x="192" y="33"/>
                  </a:cubicBezTo>
                  <a:close/>
                  <a:moveTo>
                    <a:pt x="167" y="17"/>
                  </a:moveTo>
                  <a:cubicBezTo>
                    <a:pt x="165" y="15"/>
                    <a:pt x="162" y="14"/>
                    <a:pt x="160" y="12"/>
                  </a:cubicBezTo>
                  <a:cubicBezTo>
                    <a:pt x="160" y="12"/>
                    <a:pt x="160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12"/>
                    <a:pt x="166" y="14"/>
                    <a:pt x="169" y="15"/>
                  </a:cubicBezTo>
                  <a:cubicBezTo>
                    <a:pt x="174" y="18"/>
                    <a:pt x="180" y="23"/>
                    <a:pt x="185" y="26"/>
                  </a:cubicBezTo>
                  <a:cubicBezTo>
                    <a:pt x="179" y="23"/>
                    <a:pt x="173" y="20"/>
                    <a:pt x="167" y="17"/>
                  </a:cubicBezTo>
                  <a:close/>
                  <a:moveTo>
                    <a:pt x="172" y="13"/>
                  </a:moveTo>
                  <a:cubicBezTo>
                    <a:pt x="171" y="13"/>
                    <a:pt x="169" y="12"/>
                    <a:pt x="168" y="11"/>
                  </a:cubicBezTo>
                  <a:cubicBezTo>
                    <a:pt x="169" y="12"/>
                    <a:pt x="171" y="12"/>
                    <a:pt x="173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33" y="12"/>
                  </a:moveTo>
                  <a:cubicBezTo>
                    <a:pt x="133" y="12"/>
                    <a:pt x="132" y="12"/>
                    <a:pt x="132" y="12"/>
                  </a:cubicBezTo>
                  <a:cubicBezTo>
                    <a:pt x="131" y="12"/>
                    <a:pt x="129" y="12"/>
                    <a:pt x="128" y="12"/>
                  </a:cubicBezTo>
                  <a:cubicBezTo>
                    <a:pt x="128" y="12"/>
                    <a:pt x="127" y="12"/>
                    <a:pt x="127" y="12"/>
                  </a:cubicBezTo>
                  <a:cubicBezTo>
                    <a:pt x="127" y="12"/>
                    <a:pt x="127" y="11"/>
                    <a:pt x="128" y="11"/>
                  </a:cubicBezTo>
                  <a:cubicBezTo>
                    <a:pt x="130" y="11"/>
                    <a:pt x="131" y="11"/>
                    <a:pt x="133" y="12"/>
                  </a:cubicBezTo>
                  <a:close/>
                  <a:moveTo>
                    <a:pt x="132" y="28"/>
                  </a:moveTo>
                  <a:cubicBezTo>
                    <a:pt x="132" y="28"/>
                    <a:pt x="131" y="29"/>
                    <a:pt x="130" y="29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9" y="29"/>
                    <a:pt x="129" y="28"/>
                    <a:pt x="129" y="28"/>
                  </a:cubicBezTo>
                  <a:cubicBezTo>
                    <a:pt x="129" y="28"/>
                    <a:pt x="129" y="27"/>
                    <a:pt x="128" y="27"/>
                  </a:cubicBezTo>
                  <a:cubicBezTo>
                    <a:pt x="127" y="28"/>
                    <a:pt x="126" y="28"/>
                    <a:pt x="124" y="29"/>
                  </a:cubicBezTo>
                  <a:cubicBezTo>
                    <a:pt x="123" y="29"/>
                    <a:pt x="122" y="29"/>
                    <a:pt x="121" y="29"/>
                  </a:cubicBezTo>
                  <a:cubicBezTo>
                    <a:pt x="122" y="28"/>
                    <a:pt x="124" y="27"/>
                    <a:pt x="125" y="26"/>
                  </a:cubicBezTo>
                  <a:cubicBezTo>
                    <a:pt x="128" y="27"/>
                    <a:pt x="130" y="27"/>
                    <a:pt x="132" y="28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2"/>
                    <a:pt x="121" y="22"/>
                  </a:cubicBezTo>
                  <a:cubicBezTo>
                    <a:pt x="121" y="22"/>
                    <a:pt x="122" y="22"/>
                    <a:pt x="122" y="21"/>
                  </a:cubicBezTo>
                  <a:cubicBezTo>
                    <a:pt x="123" y="21"/>
                    <a:pt x="125" y="22"/>
                    <a:pt x="126" y="22"/>
                  </a:cubicBezTo>
                  <a:cubicBezTo>
                    <a:pt x="125" y="22"/>
                    <a:pt x="125" y="22"/>
                    <a:pt x="124" y="22"/>
                  </a:cubicBezTo>
                  <a:close/>
                  <a:moveTo>
                    <a:pt x="123" y="15"/>
                  </a:moveTo>
                  <a:cubicBezTo>
                    <a:pt x="122" y="16"/>
                    <a:pt x="121" y="16"/>
                    <a:pt x="120" y="17"/>
                  </a:cubicBezTo>
                  <a:cubicBezTo>
                    <a:pt x="120" y="17"/>
                    <a:pt x="119" y="17"/>
                    <a:pt x="119" y="17"/>
                  </a:cubicBezTo>
                  <a:cubicBezTo>
                    <a:pt x="121" y="16"/>
                    <a:pt x="122" y="15"/>
                    <a:pt x="124" y="14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124" y="14"/>
                    <a:pt x="125" y="14"/>
                    <a:pt x="126" y="15"/>
                  </a:cubicBezTo>
                  <a:cubicBezTo>
                    <a:pt x="125" y="15"/>
                    <a:pt x="124" y="15"/>
                    <a:pt x="123" y="15"/>
                  </a:cubicBezTo>
                  <a:close/>
                  <a:moveTo>
                    <a:pt x="125" y="11"/>
                  </a:moveTo>
                  <a:cubicBezTo>
                    <a:pt x="124" y="11"/>
                    <a:pt x="123" y="11"/>
                    <a:pt x="122" y="11"/>
                  </a:cubicBezTo>
                  <a:cubicBezTo>
                    <a:pt x="123" y="11"/>
                    <a:pt x="124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14" y="5"/>
                  </a:moveTo>
                  <a:cubicBezTo>
                    <a:pt x="114" y="5"/>
                    <a:pt x="114" y="5"/>
                    <a:pt x="113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6"/>
                    <a:pt x="111" y="5"/>
                    <a:pt x="113" y="5"/>
                  </a:cubicBezTo>
                  <a:cubicBezTo>
                    <a:pt x="114" y="5"/>
                    <a:pt x="114" y="5"/>
                    <a:pt x="115" y="5"/>
                  </a:cubicBezTo>
                  <a:cubicBezTo>
                    <a:pt x="115" y="5"/>
                    <a:pt x="115" y="5"/>
                    <a:pt x="114" y="5"/>
                  </a:cubicBezTo>
                  <a:close/>
                  <a:moveTo>
                    <a:pt x="99" y="5"/>
                  </a:moveTo>
                  <a:cubicBezTo>
                    <a:pt x="99" y="5"/>
                    <a:pt x="98" y="5"/>
                    <a:pt x="98" y="5"/>
                  </a:cubicBezTo>
                  <a:cubicBezTo>
                    <a:pt x="99" y="5"/>
                    <a:pt x="100" y="4"/>
                    <a:pt x="102" y="4"/>
                  </a:cubicBezTo>
                  <a:cubicBezTo>
                    <a:pt x="101" y="4"/>
                    <a:pt x="100" y="5"/>
                    <a:pt x="99" y="5"/>
                  </a:cubicBezTo>
                  <a:close/>
                  <a:moveTo>
                    <a:pt x="22" y="63"/>
                  </a:moveTo>
                  <a:cubicBezTo>
                    <a:pt x="23" y="63"/>
                    <a:pt x="23" y="63"/>
                    <a:pt x="23" y="63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5"/>
                    <a:pt x="21" y="66"/>
                    <a:pt x="20" y="68"/>
                  </a:cubicBezTo>
                  <a:cubicBezTo>
                    <a:pt x="19" y="68"/>
                    <a:pt x="19" y="69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9" y="68"/>
                    <a:pt x="20" y="65"/>
                    <a:pt x="22" y="63"/>
                  </a:cubicBezTo>
                  <a:close/>
                  <a:moveTo>
                    <a:pt x="21" y="78"/>
                  </a:moveTo>
                  <a:cubicBezTo>
                    <a:pt x="23" y="76"/>
                    <a:pt x="24" y="75"/>
                    <a:pt x="25" y="73"/>
                  </a:cubicBezTo>
                  <a:cubicBezTo>
                    <a:pt x="24" y="76"/>
                    <a:pt x="22" y="79"/>
                    <a:pt x="20" y="82"/>
                  </a:cubicBezTo>
                  <a:cubicBezTo>
                    <a:pt x="19" y="83"/>
                    <a:pt x="18" y="84"/>
                    <a:pt x="17" y="85"/>
                  </a:cubicBezTo>
                  <a:cubicBezTo>
                    <a:pt x="17" y="85"/>
                    <a:pt x="17" y="84"/>
                    <a:pt x="17" y="84"/>
                  </a:cubicBezTo>
                  <a:cubicBezTo>
                    <a:pt x="17" y="83"/>
                    <a:pt x="17" y="83"/>
                    <a:pt x="16" y="83"/>
                  </a:cubicBezTo>
                  <a:cubicBezTo>
                    <a:pt x="17" y="82"/>
                    <a:pt x="17" y="81"/>
                    <a:pt x="17" y="80"/>
                  </a:cubicBezTo>
                  <a:cubicBezTo>
                    <a:pt x="18" y="79"/>
                    <a:pt x="19" y="78"/>
                    <a:pt x="20" y="77"/>
                  </a:cubicBezTo>
                  <a:cubicBezTo>
                    <a:pt x="20" y="78"/>
                    <a:pt x="21" y="78"/>
                    <a:pt x="21" y="78"/>
                  </a:cubicBezTo>
                  <a:close/>
                  <a:moveTo>
                    <a:pt x="20" y="88"/>
                  </a:moveTo>
                  <a:cubicBezTo>
                    <a:pt x="20" y="87"/>
                    <a:pt x="20" y="87"/>
                    <a:pt x="20" y="86"/>
                  </a:cubicBezTo>
                  <a:cubicBezTo>
                    <a:pt x="20" y="85"/>
                    <a:pt x="21" y="85"/>
                    <a:pt x="21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2" y="84"/>
                    <a:pt x="22" y="85"/>
                    <a:pt x="22" y="85"/>
                  </a:cubicBezTo>
                  <a:cubicBezTo>
                    <a:pt x="21" y="86"/>
                    <a:pt x="21" y="87"/>
                    <a:pt x="20" y="88"/>
                  </a:cubicBezTo>
                  <a:close/>
                  <a:moveTo>
                    <a:pt x="21" y="120"/>
                  </a:moveTo>
                  <a:cubicBezTo>
                    <a:pt x="19" y="113"/>
                    <a:pt x="18" y="107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2"/>
                    <a:pt x="19" y="105"/>
                    <a:pt x="20" y="108"/>
                  </a:cubicBezTo>
                  <a:cubicBezTo>
                    <a:pt x="20" y="110"/>
                    <a:pt x="20" y="113"/>
                    <a:pt x="20" y="115"/>
                  </a:cubicBezTo>
                  <a:cubicBezTo>
                    <a:pt x="20" y="117"/>
                    <a:pt x="21" y="118"/>
                    <a:pt x="21" y="120"/>
                  </a:cubicBezTo>
                  <a:close/>
                  <a:moveTo>
                    <a:pt x="17" y="89"/>
                  </a:moveTo>
                  <a:cubicBezTo>
                    <a:pt x="17" y="89"/>
                    <a:pt x="17" y="89"/>
                    <a:pt x="18" y="89"/>
                  </a:cubicBezTo>
                  <a:cubicBezTo>
                    <a:pt x="18" y="91"/>
                    <a:pt x="18" y="93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3"/>
                    <a:pt x="17" y="92"/>
                    <a:pt x="17" y="90"/>
                  </a:cubicBezTo>
                  <a:cubicBezTo>
                    <a:pt x="17" y="90"/>
                    <a:pt x="17" y="90"/>
                    <a:pt x="16" y="89"/>
                  </a:cubicBezTo>
                  <a:cubicBezTo>
                    <a:pt x="17" y="89"/>
                    <a:pt x="17" y="89"/>
                    <a:pt x="17" y="89"/>
                  </a:cubicBezTo>
                  <a:close/>
                  <a:moveTo>
                    <a:pt x="18" y="114"/>
                  </a:moveTo>
                  <a:cubicBezTo>
                    <a:pt x="17" y="110"/>
                    <a:pt x="16" y="106"/>
                    <a:pt x="15" y="103"/>
                  </a:cubicBezTo>
                  <a:cubicBezTo>
                    <a:pt x="15" y="102"/>
                    <a:pt x="16" y="102"/>
                    <a:pt x="16" y="102"/>
                  </a:cubicBezTo>
                  <a:cubicBezTo>
                    <a:pt x="16" y="106"/>
                    <a:pt x="17" y="110"/>
                    <a:pt x="18" y="114"/>
                  </a:cubicBezTo>
                  <a:close/>
                  <a:moveTo>
                    <a:pt x="15" y="100"/>
                  </a:moveTo>
                  <a:cubicBezTo>
                    <a:pt x="15" y="98"/>
                    <a:pt x="15" y="96"/>
                    <a:pt x="15" y="93"/>
                  </a:cubicBezTo>
                  <a:cubicBezTo>
                    <a:pt x="15" y="95"/>
                    <a:pt x="16" y="97"/>
                    <a:pt x="16" y="98"/>
                  </a:cubicBezTo>
                  <a:cubicBezTo>
                    <a:pt x="15" y="99"/>
                    <a:pt x="15" y="99"/>
                    <a:pt x="15" y="100"/>
                  </a:cubicBezTo>
                  <a:close/>
                  <a:moveTo>
                    <a:pt x="21" y="131"/>
                  </a:moveTo>
                  <a:cubicBezTo>
                    <a:pt x="21" y="133"/>
                    <a:pt x="22" y="135"/>
                    <a:pt x="22" y="136"/>
                  </a:cubicBezTo>
                  <a:cubicBezTo>
                    <a:pt x="22" y="136"/>
                    <a:pt x="22" y="136"/>
                    <a:pt x="22" y="135"/>
                  </a:cubicBezTo>
                  <a:cubicBezTo>
                    <a:pt x="21" y="134"/>
                    <a:pt x="20" y="135"/>
                    <a:pt x="20" y="136"/>
                  </a:cubicBezTo>
                  <a:cubicBezTo>
                    <a:pt x="21" y="139"/>
                    <a:pt x="22" y="142"/>
                    <a:pt x="23" y="145"/>
                  </a:cubicBezTo>
                  <a:cubicBezTo>
                    <a:pt x="22" y="143"/>
                    <a:pt x="21" y="141"/>
                    <a:pt x="19" y="140"/>
                  </a:cubicBezTo>
                  <a:cubicBezTo>
                    <a:pt x="17" y="129"/>
                    <a:pt x="16" y="118"/>
                    <a:pt x="14" y="107"/>
                  </a:cubicBezTo>
                  <a:cubicBezTo>
                    <a:pt x="16" y="115"/>
                    <a:pt x="19" y="123"/>
                    <a:pt x="21" y="131"/>
                  </a:cubicBezTo>
                  <a:close/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8" y="167"/>
                    <a:pt x="18" y="168"/>
                    <a:pt x="19" y="170"/>
                  </a:cubicBezTo>
                  <a:cubicBezTo>
                    <a:pt x="19" y="169"/>
                    <a:pt x="18" y="169"/>
                    <a:pt x="18" y="168"/>
                  </a:cubicBezTo>
                  <a:cubicBezTo>
                    <a:pt x="17" y="167"/>
                    <a:pt x="17" y="166"/>
                    <a:pt x="16" y="166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lose/>
                  <a:moveTo>
                    <a:pt x="19" y="163"/>
                  </a:moveTo>
                  <a:cubicBezTo>
                    <a:pt x="19" y="163"/>
                    <a:pt x="18" y="163"/>
                    <a:pt x="18" y="163"/>
                  </a:cubicBezTo>
                  <a:cubicBezTo>
                    <a:pt x="17" y="162"/>
                    <a:pt x="17" y="162"/>
                    <a:pt x="16" y="161"/>
                  </a:cubicBezTo>
                  <a:cubicBezTo>
                    <a:pt x="16" y="157"/>
                    <a:pt x="15" y="154"/>
                    <a:pt x="15" y="150"/>
                  </a:cubicBezTo>
                  <a:cubicBezTo>
                    <a:pt x="16" y="155"/>
                    <a:pt x="18" y="160"/>
                    <a:pt x="20" y="164"/>
                  </a:cubicBezTo>
                  <a:cubicBezTo>
                    <a:pt x="19" y="164"/>
                    <a:pt x="19" y="164"/>
                    <a:pt x="19" y="163"/>
                  </a:cubicBezTo>
                  <a:close/>
                  <a:moveTo>
                    <a:pt x="15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4" y="165"/>
                    <a:pt x="13" y="162"/>
                    <a:pt x="11" y="158"/>
                  </a:cubicBezTo>
                  <a:cubicBezTo>
                    <a:pt x="12" y="160"/>
                    <a:pt x="13" y="162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6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5" y="168"/>
                    <a:pt x="15" y="169"/>
                  </a:cubicBezTo>
                  <a:close/>
                  <a:moveTo>
                    <a:pt x="8" y="128"/>
                  </a:moveTo>
                  <a:cubicBezTo>
                    <a:pt x="9" y="129"/>
                    <a:pt x="10" y="128"/>
                    <a:pt x="10" y="128"/>
                  </a:cubicBezTo>
                  <a:cubicBezTo>
                    <a:pt x="10" y="124"/>
                    <a:pt x="9" y="120"/>
                    <a:pt x="9" y="117"/>
                  </a:cubicBezTo>
                  <a:cubicBezTo>
                    <a:pt x="9" y="116"/>
                    <a:pt x="10" y="115"/>
                    <a:pt x="10" y="114"/>
                  </a:cubicBezTo>
                  <a:cubicBezTo>
                    <a:pt x="10" y="121"/>
                    <a:pt x="11" y="129"/>
                    <a:pt x="12" y="137"/>
                  </a:cubicBezTo>
                  <a:cubicBezTo>
                    <a:pt x="12" y="142"/>
                    <a:pt x="13" y="146"/>
                    <a:pt x="13" y="151"/>
                  </a:cubicBezTo>
                  <a:cubicBezTo>
                    <a:pt x="12" y="147"/>
                    <a:pt x="11" y="142"/>
                    <a:pt x="10" y="138"/>
                  </a:cubicBezTo>
                  <a:cubicBezTo>
                    <a:pt x="10" y="136"/>
                    <a:pt x="9" y="134"/>
                    <a:pt x="9" y="133"/>
                  </a:cubicBezTo>
                  <a:cubicBezTo>
                    <a:pt x="9" y="131"/>
                    <a:pt x="8" y="129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lose/>
                  <a:moveTo>
                    <a:pt x="8" y="106"/>
                  </a:moveTo>
                  <a:cubicBezTo>
                    <a:pt x="8" y="105"/>
                    <a:pt x="9" y="104"/>
                    <a:pt x="9" y="103"/>
                  </a:cubicBezTo>
                  <a:cubicBezTo>
                    <a:pt x="9" y="105"/>
                    <a:pt x="9" y="108"/>
                    <a:pt x="9" y="111"/>
                  </a:cubicBezTo>
                  <a:cubicBezTo>
                    <a:pt x="9" y="109"/>
                    <a:pt x="8" y="108"/>
                    <a:pt x="8" y="106"/>
                  </a:cubicBezTo>
                  <a:close/>
                  <a:moveTo>
                    <a:pt x="9" y="99"/>
                  </a:moveTo>
                  <a:cubicBezTo>
                    <a:pt x="10" y="98"/>
                    <a:pt x="10" y="97"/>
                    <a:pt x="10" y="96"/>
                  </a:cubicBezTo>
                  <a:cubicBezTo>
                    <a:pt x="10" y="97"/>
                    <a:pt x="11" y="97"/>
                    <a:pt x="11" y="97"/>
                  </a:cubicBezTo>
                  <a:cubicBezTo>
                    <a:pt x="11" y="99"/>
                    <a:pt x="10" y="101"/>
                    <a:pt x="10" y="103"/>
                  </a:cubicBezTo>
                  <a:cubicBezTo>
                    <a:pt x="10" y="102"/>
                    <a:pt x="10" y="100"/>
                    <a:pt x="9" y="99"/>
                  </a:cubicBezTo>
                  <a:close/>
                  <a:moveTo>
                    <a:pt x="11" y="149"/>
                  </a:moveTo>
                  <a:cubicBezTo>
                    <a:pt x="12" y="153"/>
                    <a:pt x="13" y="157"/>
                    <a:pt x="14" y="161"/>
                  </a:cubicBezTo>
                  <a:cubicBezTo>
                    <a:pt x="13" y="159"/>
                    <a:pt x="12" y="156"/>
                    <a:pt x="11" y="154"/>
                  </a:cubicBezTo>
                  <a:cubicBezTo>
                    <a:pt x="11" y="152"/>
                    <a:pt x="11" y="150"/>
                    <a:pt x="11" y="149"/>
                  </a:cubicBezTo>
                  <a:close/>
                  <a:moveTo>
                    <a:pt x="14" y="141"/>
                  </a:moveTo>
                  <a:cubicBezTo>
                    <a:pt x="14" y="140"/>
                    <a:pt x="14" y="139"/>
                    <a:pt x="14" y="138"/>
                  </a:cubicBezTo>
                  <a:cubicBezTo>
                    <a:pt x="14" y="136"/>
                    <a:pt x="14" y="134"/>
                    <a:pt x="14" y="132"/>
                  </a:cubicBezTo>
                  <a:cubicBezTo>
                    <a:pt x="14" y="133"/>
                    <a:pt x="14" y="134"/>
                    <a:pt x="15" y="135"/>
                  </a:cubicBezTo>
                  <a:cubicBezTo>
                    <a:pt x="15" y="138"/>
                    <a:pt x="16" y="141"/>
                    <a:pt x="16" y="143"/>
                  </a:cubicBezTo>
                  <a:cubicBezTo>
                    <a:pt x="17" y="147"/>
                    <a:pt x="17" y="152"/>
                    <a:pt x="18" y="156"/>
                  </a:cubicBezTo>
                  <a:cubicBezTo>
                    <a:pt x="17" y="151"/>
                    <a:pt x="15" y="146"/>
                    <a:pt x="14" y="141"/>
                  </a:cubicBezTo>
                  <a:close/>
                  <a:moveTo>
                    <a:pt x="10" y="90"/>
                  </a:moveTo>
                  <a:cubicBezTo>
                    <a:pt x="10" y="91"/>
                    <a:pt x="9" y="92"/>
                    <a:pt x="8" y="92"/>
                  </a:cubicBezTo>
                  <a:cubicBezTo>
                    <a:pt x="9" y="91"/>
                    <a:pt x="10" y="89"/>
                    <a:pt x="12" y="88"/>
                  </a:cubicBezTo>
                  <a:cubicBezTo>
                    <a:pt x="11" y="89"/>
                    <a:pt x="11" y="89"/>
                    <a:pt x="10" y="90"/>
                  </a:cubicBezTo>
                  <a:close/>
                  <a:moveTo>
                    <a:pt x="9" y="93"/>
                  </a:moveTo>
                  <a:cubicBezTo>
                    <a:pt x="9" y="94"/>
                    <a:pt x="9" y="95"/>
                    <a:pt x="9" y="96"/>
                  </a:cubicBezTo>
                  <a:cubicBezTo>
                    <a:pt x="8" y="96"/>
                    <a:pt x="8" y="95"/>
                    <a:pt x="8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4"/>
                    <a:pt x="9" y="94"/>
                    <a:pt x="9" y="93"/>
                  </a:cubicBezTo>
                  <a:close/>
                  <a:moveTo>
                    <a:pt x="8" y="116"/>
                  </a:moveTo>
                  <a:cubicBezTo>
                    <a:pt x="8" y="117"/>
                    <a:pt x="7" y="117"/>
                    <a:pt x="7" y="118"/>
                  </a:cubicBezTo>
                  <a:cubicBezTo>
                    <a:pt x="7" y="117"/>
                    <a:pt x="7" y="117"/>
                    <a:pt x="7" y="116"/>
                  </a:cubicBezTo>
                  <a:cubicBezTo>
                    <a:pt x="7" y="115"/>
                    <a:pt x="7" y="113"/>
                    <a:pt x="7" y="112"/>
                  </a:cubicBezTo>
                  <a:cubicBezTo>
                    <a:pt x="7" y="113"/>
                    <a:pt x="8" y="115"/>
                    <a:pt x="8" y="116"/>
                  </a:cubicBezTo>
                  <a:close/>
                  <a:moveTo>
                    <a:pt x="8" y="144"/>
                  </a:moveTo>
                  <a:cubicBezTo>
                    <a:pt x="8" y="140"/>
                    <a:pt x="7" y="136"/>
                    <a:pt x="7" y="133"/>
                  </a:cubicBezTo>
                  <a:cubicBezTo>
                    <a:pt x="7" y="133"/>
                    <a:pt x="7" y="134"/>
                    <a:pt x="7" y="134"/>
                  </a:cubicBezTo>
                  <a:cubicBezTo>
                    <a:pt x="8" y="137"/>
                    <a:pt x="8" y="141"/>
                    <a:pt x="8" y="144"/>
                  </a:cubicBezTo>
                  <a:close/>
                  <a:moveTo>
                    <a:pt x="9" y="159"/>
                  </a:moveTo>
                  <a:cubicBezTo>
                    <a:pt x="9" y="158"/>
                    <a:pt x="8" y="157"/>
                    <a:pt x="8" y="157"/>
                  </a:cubicBezTo>
                  <a:cubicBezTo>
                    <a:pt x="8" y="156"/>
                    <a:pt x="8" y="156"/>
                    <a:pt x="8" y="155"/>
                  </a:cubicBezTo>
                  <a:cubicBezTo>
                    <a:pt x="8" y="156"/>
                    <a:pt x="9" y="157"/>
                    <a:pt x="9" y="158"/>
                  </a:cubicBezTo>
                  <a:cubicBezTo>
                    <a:pt x="9" y="158"/>
                    <a:pt x="10" y="158"/>
                    <a:pt x="10" y="158"/>
                  </a:cubicBezTo>
                  <a:cubicBezTo>
                    <a:pt x="11" y="160"/>
                    <a:pt x="12" y="163"/>
                    <a:pt x="12" y="165"/>
                  </a:cubicBezTo>
                  <a:cubicBezTo>
                    <a:pt x="12" y="165"/>
                    <a:pt x="12" y="165"/>
                    <a:pt x="12" y="166"/>
                  </a:cubicBezTo>
                  <a:cubicBezTo>
                    <a:pt x="14" y="171"/>
                    <a:pt x="16" y="176"/>
                    <a:pt x="19" y="181"/>
                  </a:cubicBezTo>
                  <a:cubicBezTo>
                    <a:pt x="20" y="182"/>
                    <a:pt x="20" y="183"/>
                    <a:pt x="20" y="184"/>
                  </a:cubicBezTo>
                  <a:cubicBezTo>
                    <a:pt x="20" y="183"/>
                    <a:pt x="20" y="182"/>
                    <a:pt x="19" y="182"/>
                  </a:cubicBezTo>
                  <a:cubicBezTo>
                    <a:pt x="15" y="174"/>
                    <a:pt x="12" y="166"/>
                    <a:pt x="9" y="159"/>
                  </a:cubicBezTo>
                  <a:close/>
                  <a:moveTo>
                    <a:pt x="18" y="144"/>
                  </a:moveTo>
                  <a:cubicBezTo>
                    <a:pt x="19" y="145"/>
                    <a:pt x="19" y="145"/>
                    <a:pt x="19" y="146"/>
                  </a:cubicBezTo>
                  <a:cubicBezTo>
                    <a:pt x="19" y="147"/>
                    <a:pt x="19" y="147"/>
                    <a:pt x="19" y="148"/>
                  </a:cubicBezTo>
                  <a:cubicBezTo>
                    <a:pt x="21" y="154"/>
                    <a:pt x="23" y="161"/>
                    <a:pt x="25" y="168"/>
                  </a:cubicBezTo>
                  <a:cubicBezTo>
                    <a:pt x="25" y="168"/>
                    <a:pt x="25" y="169"/>
                    <a:pt x="25" y="169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2" y="160"/>
                    <a:pt x="20" y="152"/>
                    <a:pt x="18" y="144"/>
                  </a:cubicBezTo>
                  <a:close/>
                  <a:moveTo>
                    <a:pt x="27" y="189"/>
                  </a:moveTo>
                  <a:cubicBezTo>
                    <a:pt x="28" y="191"/>
                    <a:pt x="29" y="193"/>
                    <a:pt x="30" y="195"/>
                  </a:cubicBezTo>
                  <a:cubicBezTo>
                    <a:pt x="30" y="195"/>
                    <a:pt x="30" y="195"/>
                    <a:pt x="29" y="195"/>
                  </a:cubicBezTo>
                  <a:cubicBezTo>
                    <a:pt x="28" y="191"/>
                    <a:pt x="26" y="188"/>
                    <a:pt x="25" y="185"/>
                  </a:cubicBezTo>
                  <a:cubicBezTo>
                    <a:pt x="25" y="187"/>
                    <a:pt x="26" y="188"/>
                    <a:pt x="27" y="189"/>
                  </a:cubicBezTo>
                  <a:close/>
                  <a:moveTo>
                    <a:pt x="30" y="190"/>
                  </a:moveTo>
                  <a:cubicBezTo>
                    <a:pt x="29" y="190"/>
                    <a:pt x="29" y="189"/>
                    <a:pt x="29" y="188"/>
                  </a:cubicBezTo>
                  <a:cubicBezTo>
                    <a:pt x="29" y="189"/>
                    <a:pt x="30" y="190"/>
                    <a:pt x="31" y="191"/>
                  </a:cubicBezTo>
                  <a:cubicBezTo>
                    <a:pt x="32" y="192"/>
                    <a:pt x="32" y="193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1" y="193"/>
                    <a:pt x="31" y="192"/>
                    <a:pt x="30" y="190"/>
                  </a:cubicBezTo>
                  <a:close/>
                  <a:moveTo>
                    <a:pt x="31" y="187"/>
                  </a:moveTo>
                  <a:cubicBezTo>
                    <a:pt x="30" y="185"/>
                    <a:pt x="28" y="182"/>
                    <a:pt x="27" y="180"/>
                  </a:cubicBezTo>
                  <a:cubicBezTo>
                    <a:pt x="29" y="182"/>
                    <a:pt x="30" y="184"/>
                    <a:pt x="31" y="186"/>
                  </a:cubicBezTo>
                  <a:cubicBezTo>
                    <a:pt x="31" y="186"/>
                    <a:pt x="31" y="186"/>
                    <a:pt x="32" y="187"/>
                  </a:cubicBezTo>
                  <a:cubicBezTo>
                    <a:pt x="33" y="189"/>
                    <a:pt x="35" y="192"/>
                    <a:pt x="36" y="195"/>
                  </a:cubicBezTo>
                  <a:cubicBezTo>
                    <a:pt x="36" y="195"/>
                    <a:pt x="36" y="195"/>
                    <a:pt x="36" y="195"/>
                  </a:cubicBezTo>
                  <a:cubicBezTo>
                    <a:pt x="36" y="194"/>
                    <a:pt x="35" y="194"/>
                    <a:pt x="35" y="193"/>
                  </a:cubicBezTo>
                  <a:cubicBezTo>
                    <a:pt x="34" y="192"/>
                    <a:pt x="34" y="192"/>
                    <a:pt x="33" y="191"/>
                  </a:cubicBezTo>
                  <a:cubicBezTo>
                    <a:pt x="32" y="190"/>
                    <a:pt x="32" y="188"/>
                    <a:pt x="31" y="187"/>
                  </a:cubicBezTo>
                  <a:close/>
                  <a:moveTo>
                    <a:pt x="37" y="206"/>
                  </a:moveTo>
                  <a:cubicBezTo>
                    <a:pt x="39" y="208"/>
                    <a:pt x="41" y="210"/>
                    <a:pt x="43" y="212"/>
                  </a:cubicBezTo>
                  <a:cubicBezTo>
                    <a:pt x="42" y="211"/>
                    <a:pt x="41" y="211"/>
                    <a:pt x="40" y="210"/>
                  </a:cubicBezTo>
                  <a:cubicBezTo>
                    <a:pt x="40" y="210"/>
                    <a:pt x="40" y="210"/>
                    <a:pt x="39" y="209"/>
                  </a:cubicBezTo>
                  <a:cubicBezTo>
                    <a:pt x="38" y="207"/>
                    <a:pt x="36" y="205"/>
                    <a:pt x="34" y="204"/>
                  </a:cubicBezTo>
                  <a:cubicBezTo>
                    <a:pt x="35" y="204"/>
                    <a:pt x="36" y="205"/>
                    <a:pt x="37" y="206"/>
                  </a:cubicBezTo>
                  <a:close/>
                  <a:moveTo>
                    <a:pt x="41" y="205"/>
                  </a:moveTo>
                  <a:cubicBezTo>
                    <a:pt x="41" y="204"/>
                    <a:pt x="40" y="203"/>
                    <a:pt x="40" y="203"/>
                  </a:cubicBezTo>
                  <a:cubicBezTo>
                    <a:pt x="40" y="203"/>
                    <a:pt x="40" y="203"/>
                    <a:pt x="40" y="203"/>
                  </a:cubicBezTo>
                  <a:cubicBezTo>
                    <a:pt x="42" y="205"/>
                    <a:pt x="44" y="208"/>
                    <a:pt x="46" y="211"/>
                  </a:cubicBezTo>
                  <a:cubicBezTo>
                    <a:pt x="45" y="209"/>
                    <a:pt x="43" y="207"/>
                    <a:pt x="41" y="205"/>
                  </a:cubicBezTo>
                  <a:close/>
                  <a:moveTo>
                    <a:pt x="43" y="212"/>
                  </a:moveTo>
                  <a:cubicBezTo>
                    <a:pt x="44" y="212"/>
                    <a:pt x="44" y="213"/>
                    <a:pt x="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6" y="214"/>
                    <a:pt x="47" y="215"/>
                    <a:pt x="49" y="216"/>
                  </a:cubicBezTo>
                  <a:cubicBezTo>
                    <a:pt x="47" y="214"/>
                    <a:pt x="45" y="213"/>
                    <a:pt x="43" y="212"/>
                  </a:cubicBezTo>
                  <a:cubicBezTo>
                    <a:pt x="43" y="212"/>
                    <a:pt x="43" y="212"/>
                    <a:pt x="43" y="212"/>
                  </a:cubicBezTo>
                  <a:close/>
                  <a:moveTo>
                    <a:pt x="44" y="215"/>
                  </a:moveTo>
                  <a:cubicBezTo>
                    <a:pt x="45" y="215"/>
                    <a:pt x="45" y="215"/>
                    <a:pt x="45" y="216"/>
                  </a:cubicBezTo>
                  <a:cubicBezTo>
                    <a:pt x="45" y="216"/>
                    <a:pt x="45" y="216"/>
                    <a:pt x="45" y="216"/>
                  </a:cubicBezTo>
                  <a:cubicBezTo>
                    <a:pt x="45" y="217"/>
                    <a:pt x="46" y="217"/>
                    <a:pt x="46" y="217"/>
                  </a:cubicBezTo>
                  <a:cubicBezTo>
                    <a:pt x="45" y="216"/>
                    <a:pt x="44" y="216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lose/>
                  <a:moveTo>
                    <a:pt x="50" y="222"/>
                  </a:moveTo>
                  <a:cubicBezTo>
                    <a:pt x="51" y="222"/>
                    <a:pt x="51" y="222"/>
                    <a:pt x="51" y="223"/>
                  </a:cubicBezTo>
                  <a:cubicBezTo>
                    <a:pt x="49" y="221"/>
                    <a:pt x="47" y="219"/>
                    <a:pt x="45" y="217"/>
                  </a:cubicBezTo>
                  <a:cubicBezTo>
                    <a:pt x="46" y="219"/>
                    <a:pt x="48" y="220"/>
                    <a:pt x="50" y="222"/>
                  </a:cubicBezTo>
                  <a:close/>
                  <a:moveTo>
                    <a:pt x="73" y="227"/>
                  </a:moveTo>
                  <a:cubicBezTo>
                    <a:pt x="72" y="226"/>
                    <a:pt x="70" y="226"/>
                    <a:pt x="69" y="225"/>
                  </a:cubicBezTo>
                  <a:cubicBezTo>
                    <a:pt x="68" y="223"/>
                    <a:pt x="67" y="222"/>
                    <a:pt x="66" y="221"/>
                  </a:cubicBezTo>
                  <a:cubicBezTo>
                    <a:pt x="74" y="225"/>
                    <a:pt x="81" y="229"/>
                    <a:pt x="88" y="235"/>
                  </a:cubicBezTo>
                  <a:cubicBezTo>
                    <a:pt x="87" y="235"/>
                    <a:pt x="86" y="234"/>
                    <a:pt x="86" y="234"/>
                  </a:cubicBezTo>
                  <a:cubicBezTo>
                    <a:pt x="81" y="232"/>
                    <a:pt x="77" y="229"/>
                    <a:pt x="73" y="227"/>
                  </a:cubicBezTo>
                  <a:close/>
                  <a:moveTo>
                    <a:pt x="81" y="225"/>
                  </a:moveTo>
                  <a:cubicBezTo>
                    <a:pt x="82" y="226"/>
                    <a:pt x="84" y="227"/>
                    <a:pt x="85" y="229"/>
                  </a:cubicBezTo>
                  <a:cubicBezTo>
                    <a:pt x="84" y="228"/>
                    <a:pt x="83" y="227"/>
                    <a:pt x="81" y="226"/>
                  </a:cubicBezTo>
                  <a:cubicBezTo>
                    <a:pt x="81" y="226"/>
                    <a:pt x="81" y="226"/>
                    <a:pt x="81" y="225"/>
                  </a:cubicBezTo>
                  <a:close/>
                  <a:moveTo>
                    <a:pt x="82" y="223"/>
                  </a:moveTo>
                  <a:cubicBezTo>
                    <a:pt x="81" y="223"/>
                    <a:pt x="81" y="223"/>
                    <a:pt x="81" y="224"/>
                  </a:cubicBezTo>
                  <a:cubicBezTo>
                    <a:pt x="81" y="224"/>
                    <a:pt x="81" y="223"/>
                    <a:pt x="80" y="223"/>
                  </a:cubicBezTo>
                  <a:cubicBezTo>
                    <a:pt x="79" y="221"/>
                    <a:pt x="78" y="219"/>
                    <a:pt x="77" y="216"/>
                  </a:cubicBezTo>
                  <a:cubicBezTo>
                    <a:pt x="79" y="218"/>
                    <a:pt x="81" y="220"/>
                    <a:pt x="83" y="222"/>
                  </a:cubicBezTo>
                  <a:cubicBezTo>
                    <a:pt x="83" y="222"/>
                    <a:pt x="83" y="222"/>
                    <a:pt x="83" y="223"/>
                  </a:cubicBezTo>
                  <a:cubicBezTo>
                    <a:pt x="86" y="225"/>
                    <a:pt x="89" y="228"/>
                    <a:pt x="93" y="230"/>
                  </a:cubicBezTo>
                  <a:cubicBezTo>
                    <a:pt x="93" y="230"/>
                    <a:pt x="93" y="230"/>
                    <a:pt x="93" y="231"/>
                  </a:cubicBezTo>
                  <a:cubicBezTo>
                    <a:pt x="89" y="229"/>
                    <a:pt x="86" y="226"/>
                    <a:pt x="82" y="223"/>
                  </a:cubicBezTo>
                  <a:close/>
                  <a:moveTo>
                    <a:pt x="98" y="240"/>
                  </a:moveTo>
                  <a:cubicBezTo>
                    <a:pt x="98" y="240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8" y="238"/>
                    <a:pt x="97" y="237"/>
                    <a:pt x="96" y="236"/>
                  </a:cubicBezTo>
                  <a:cubicBezTo>
                    <a:pt x="97" y="237"/>
                    <a:pt x="97" y="237"/>
                    <a:pt x="98" y="237"/>
                  </a:cubicBezTo>
                  <a:cubicBezTo>
                    <a:pt x="98" y="237"/>
                    <a:pt x="98" y="238"/>
                    <a:pt x="98" y="238"/>
                  </a:cubicBezTo>
                  <a:cubicBezTo>
                    <a:pt x="100" y="239"/>
                    <a:pt x="102" y="240"/>
                    <a:pt x="104" y="241"/>
                  </a:cubicBezTo>
                  <a:cubicBezTo>
                    <a:pt x="102" y="241"/>
                    <a:pt x="101" y="241"/>
                    <a:pt x="99" y="241"/>
                  </a:cubicBezTo>
                  <a:cubicBezTo>
                    <a:pt x="97" y="239"/>
                    <a:pt x="95" y="238"/>
                    <a:pt x="93" y="237"/>
                  </a:cubicBezTo>
                  <a:cubicBezTo>
                    <a:pt x="91" y="236"/>
                    <a:pt x="90" y="235"/>
                    <a:pt x="89" y="234"/>
                  </a:cubicBezTo>
                  <a:cubicBezTo>
                    <a:pt x="92" y="236"/>
                    <a:pt x="95" y="238"/>
                    <a:pt x="98" y="240"/>
                  </a:cubicBezTo>
                  <a:close/>
                  <a:moveTo>
                    <a:pt x="96" y="243"/>
                  </a:moveTo>
                  <a:cubicBezTo>
                    <a:pt x="99" y="244"/>
                    <a:pt x="102" y="244"/>
                    <a:pt x="105" y="244"/>
                  </a:cubicBezTo>
                  <a:cubicBezTo>
                    <a:pt x="107" y="245"/>
                    <a:pt x="109" y="245"/>
                    <a:pt x="112" y="246"/>
                  </a:cubicBezTo>
                  <a:cubicBezTo>
                    <a:pt x="109" y="246"/>
                    <a:pt x="107" y="246"/>
                    <a:pt x="104" y="246"/>
                  </a:cubicBezTo>
                  <a:cubicBezTo>
                    <a:pt x="101" y="245"/>
                    <a:pt x="99" y="244"/>
                    <a:pt x="96" y="244"/>
                  </a:cubicBezTo>
                  <a:cubicBezTo>
                    <a:pt x="96" y="244"/>
                    <a:pt x="96" y="243"/>
                    <a:pt x="96" y="243"/>
                  </a:cubicBezTo>
                  <a:close/>
                  <a:moveTo>
                    <a:pt x="109" y="242"/>
                  </a:moveTo>
                  <a:cubicBezTo>
                    <a:pt x="106" y="241"/>
                    <a:pt x="104" y="240"/>
                    <a:pt x="101" y="238"/>
                  </a:cubicBezTo>
                  <a:cubicBezTo>
                    <a:pt x="104" y="239"/>
                    <a:pt x="106" y="239"/>
                    <a:pt x="108" y="239"/>
                  </a:cubicBezTo>
                  <a:cubicBezTo>
                    <a:pt x="110" y="241"/>
                    <a:pt x="113" y="242"/>
                    <a:pt x="115" y="243"/>
                  </a:cubicBezTo>
                  <a:cubicBezTo>
                    <a:pt x="113" y="243"/>
                    <a:pt x="111" y="243"/>
                    <a:pt x="109" y="242"/>
                  </a:cubicBezTo>
                  <a:close/>
                  <a:moveTo>
                    <a:pt x="122" y="241"/>
                  </a:moveTo>
                  <a:cubicBezTo>
                    <a:pt x="122" y="241"/>
                    <a:pt x="122" y="240"/>
                    <a:pt x="122" y="240"/>
                  </a:cubicBezTo>
                  <a:cubicBezTo>
                    <a:pt x="122" y="240"/>
                    <a:pt x="122" y="240"/>
                    <a:pt x="122" y="240"/>
                  </a:cubicBezTo>
                  <a:cubicBezTo>
                    <a:pt x="123" y="240"/>
                    <a:pt x="124" y="241"/>
                    <a:pt x="125" y="241"/>
                  </a:cubicBezTo>
                  <a:cubicBezTo>
                    <a:pt x="126" y="241"/>
                    <a:pt x="127" y="240"/>
                    <a:pt x="126" y="240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240"/>
                    <a:pt x="131" y="239"/>
                    <a:pt x="134" y="239"/>
                  </a:cubicBezTo>
                  <a:cubicBezTo>
                    <a:pt x="131" y="240"/>
                    <a:pt x="127" y="241"/>
                    <a:pt x="124" y="242"/>
                  </a:cubicBezTo>
                  <a:cubicBezTo>
                    <a:pt x="123" y="242"/>
                    <a:pt x="122" y="241"/>
                    <a:pt x="122" y="241"/>
                  </a:cubicBezTo>
                  <a:close/>
                  <a:moveTo>
                    <a:pt x="127" y="244"/>
                  </a:moveTo>
                  <a:cubicBezTo>
                    <a:pt x="129" y="244"/>
                    <a:pt x="131" y="244"/>
                    <a:pt x="133" y="244"/>
                  </a:cubicBezTo>
                  <a:cubicBezTo>
                    <a:pt x="131" y="244"/>
                    <a:pt x="129" y="244"/>
                    <a:pt x="127" y="245"/>
                  </a:cubicBezTo>
                  <a:cubicBezTo>
                    <a:pt x="127" y="244"/>
                    <a:pt x="127" y="244"/>
                    <a:pt x="127" y="244"/>
                  </a:cubicBezTo>
                  <a:close/>
                  <a:moveTo>
                    <a:pt x="127" y="243"/>
                  </a:moveTo>
                  <a:cubicBezTo>
                    <a:pt x="136" y="240"/>
                    <a:pt x="146" y="238"/>
                    <a:pt x="155" y="237"/>
                  </a:cubicBezTo>
                  <a:cubicBezTo>
                    <a:pt x="155" y="237"/>
                    <a:pt x="155" y="237"/>
                    <a:pt x="155" y="237"/>
                  </a:cubicBezTo>
                  <a:cubicBezTo>
                    <a:pt x="146" y="239"/>
                    <a:pt x="137" y="242"/>
                    <a:pt x="127" y="243"/>
                  </a:cubicBezTo>
                  <a:close/>
                  <a:moveTo>
                    <a:pt x="140" y="245"/>
                  </a:moveTo>
                  <a:cubicBezTo>
                    <a:pt x="143" y="245"/>
                    <a:pt x="145" y="245"/>
                    <a:pt x="148" y="244"/>
                  </a:cubicBezTo>
                  <a:cubicBezTo>
                    <a:pt x="150" y="244"/>
                    <a:pt x="153" y="244"/>
                    <a:pt x="155" y="243"/>
                  </a:cubicBezTo>
                  <a:cubicBezTo>
                    <a:pt x="152" y="244"/>
                    <a:pt x="149" y="245"/>
                    <a:pt x="146" y="245"/>
                  </a:cubicBezTo>
                  <a:cubicBezTo>
                    <a:pt x="144" y="245"/>
                    <a:pt x="142" y="246"/>
                    <a:pt x="140" y="246"/>
                  </a:cubicBezTo>
                  <a:cubicBezTo>
                    <a:pt x="139" y="246"/>
                    <a:pt x="138" y="246"/>
                    <a:pt x="136" y="246"/>
                  </a:cubicBezTo>
                  <a:cubicBezTo>
                    <a:pt x="138" y="246"/>
                    <a:pt x="139" y="246"/>
                    <a:pt x="140" y="245"/>
                  </a:cubicBezTo>
                  <a:close/>
                  <a:moveTo>
                    <a:pt x="147" y="243"/>
                  </a:moveTo>
                  <a:cubicBezTo>
                    <a:pt x="146" y="243"/>
                    <a:pt x="144" y="243"/>
                    <a:pt x="142" y="243"/>
                  </a:cubicBezTo>
                  <a:cubicBezTo>
                    <a:pt x="150" y="242"/>
                    <a:pt x="157" y="240"/>
                    <a:pt x="164" y="237"/>
                  </a:cubicBezTo>
                  <a:cubicBezTo>
                    <a:pt x="165" y="237"/>
                    <a:pt x="165" y="236"/>
                    <a:pt x="165" y="236"/>
                  </a:cubicBezTo>
                  <a:cubicBezTo>
                    <a:pt x="165" y="236"/>
                    <a:pt x="165" y="236"/>
                    <a:pt x="165" y="236"/>
                  </a:cubicBezTo>
                  <a:cubicBezTo>
                    <a:pt x="165" y="236"/>
                    <a:pt x="166" y="236"/>
                    <a:pt x="166" y="236"/>
                  </a:cubicBezTo>
                  <a:cubicBezTo>
                    <a:pt x="169" y="236"/>
                    <a:pt x="172" y="235"/>
                    <a:pt x="175" y="234"/>
                  </a:cubicBezTo>
                  <a:cubicBezTo>
                    <a:pt x="175" y="234"/>
                    <a:pt x="174" y="234"/>
                    <a:pt x="174" y="234"/>
                  </a:cubicBezTo>
                  <a:cubicBezTo>
                    <a:pt x="174" y="235"/>
                    <a:pt x="174" y="235"/>
                    <a:pt x="174" y="235"/>
                  </a:cubicBezTo>
                  <a:cubicBezTo>
                    <a:pt x="169" y="237"/>
                    <a:pt x="164" y="239"/>
                    <a:pt x="160" y="242"/>
                  </a:cubicBezTo>
                  <a:cubicBezTo>
                    <a:pt x="160" y="242"/>
                    <a:pt x="159" y="242"/>
                    <a:pt x="159" y="242"/>
                  </a:cubicBezTo>
                  <a:cubicBezTo>
                    <a:pt x="155" y="242"/>
                    <a:pt x="151" y="242"/>
                    <a:pt x="147" y="243"/>
                  </a:cubicBezTo>
                  <a:close/>
                  <a:moveTo>
                    <a:pt x="168" y="234"/>
                  </a:moveTo>
                  <a:cubicBezTo>
                    <a:pt x="168" y="234"/>
                    <a:pt x="168" y="233"/>
                    <a:pt x="169" y="233"/>
                  </a:cubicBezTo>
                  <a:cubicBezTo>
                    <a:pt x="172" y="231"/>
                    <a:pt x="175" y="229"/>
                    <a:pt x="178" y="226"/>
                  </a:cubicBezTo>
                  <a:cubicBezTo>
                    <a:pt x="182" y="224"/>
                    <a:pt x="186" y="221"/>
                    <a:pt x="190" y="218"/>
                  </a:cubicBezTo>
                  <a:cubicBezTo>
                    <a:pt x="188" y="220"/>
                    <a:pt x="186" y="223"/>
                    <a:pt x="184" y="225"/>
                  </a:cubicBezTo>
                  <a:cubicBezTo>
                    <a:pt x="184" y="225"/>
                    <a:pt x="184" y="225"/>
                    <a:pt x="184" y="225"/>
                  </a:cubicBezTo>
                  <a:cubicBezTo>
                    <a:pt x="183" y="226"/>
                    <a:pt x="182" y="227"/>
                    <a:pt x="181" y="228"/>
                  </a:cubicBezTo>
                  <a:cubicBezTo>
                    <a:pt x="181" y="228"/>
                    <a:pt x="181" y="228"/>
                    <a:pt x="181" y="229"/>
                  </a:cubicBezTo>
                  <a:cubicBezTo>
                    <a:pt x="180" y="229"/>
                    <a:pt x="180" y="229"/>
                    <a:pt x="180" y="230"/>
                  </a:cubicBezTo>
                  <a:cubicBezTo>
                    <a:pt x="176" y="232"/>
                    <a:pt x="172" y="233"/>
                    <a:pt x="168" y="234"/>
                  </a:cubicBezTo>
                  <a:close/>
                  <a:moveTo>
                    <a:pt x="198" y="221"/>
                  </a:moveTo>
                  <a:cubicBezTo>
                    <a:pt x="198" y="221"/>
                    <a:pt x="199" y="220"/>
                    <a:pt x="199" y="220"/>
                  </a:cubicBezTo>
                  <a:cubicBezTo>
                    <a:pt x="199" y="220"/>
                    <a:pt x="199" y="220"/>
                    <a:pt x="199" y="221"/>
                  </a:cubicBezTo>
                  <a:cubicBezTo>
                    <a:pt x="198" y="221"/>
                    <a:pt x="197" y="222"/>
                    <a:pt x="196" y="223"/>
                  </a:cubicBezTo>
                  <a:cubicBezTo>
                    <a:pt x="196" y="223"/>
                    <a:pt x="196" y="223"/>
                    <a:pt x="196" y="223"/>
                  </a:cubicBezTo>
                  <a:cubicBezTo>
                    <a:pt x="196" y="222"/>
                    <a:pt x="197" y="222"/>
                    <a:pt x="198" y="221"/>
                  </a:cubicBezTo>
                  <a:close/>
                  <a:moveTo>
                    <a:pt x="192" y="219"/>
                  </a:moveTo>
                  <a:cubicBezTo>
                    <a:pt x="193" y="218"/>
                    <a:pt x="193" y="218"/>
                    <a:pt x="194" y="217"/>
                  </a:cubicBezTo>
                  <a:cubicBezTo>
                    <a:pt x="196" y="215"/>
                    <a:pt x="198" y="214"/>
                    <a:pt x="200" y="212"/>
                  </a:cubicBezTo>
                  <a:cubicBezTo>
                    <a:pt x="197" y="214"/>
                    <a:pt x="195" y="217"/>
                    <a:pt x="192" y="219"/>
                  </a:cubicBezTo>
                  <a:close/>
                  <a:moveTo>
                    <a:pt x="229" y="185"/>
                  </a:moveTo>
                  <a:cubicBezTo>
                    <a:pt x="231" y="183"/>
                    <a:pt x="232" y="181"/>
                    <a:pt x="233" y="179"/>
                  </a:cubicBezTo>
                  <a:cubicBezTo>
                    <a:pt x="234" y="177"/>
                    <a:pt x="235" y="175"/>
                    <a:pt x="237" y="172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6" y="174"/>
                    <a:pt x="236" y="176"/>
                    <a:pt x="235" y="177"/>
                  </a:cubicBezTo>
                  <a:cubicBezTo>
                    <a:pt x="235" y="178"/>
                    <a:pt x="234" y="179"/>
                    <a:pt x="234" y="180"/>
                  </a:cubicBezTo>
                  <a:cubicBezTo>
                    <a:pt x="232" y="183"/>
                    <a:pt x="230" y="185"/>
                    <a:pt x="228" y="188"/>
                  </a:cubicBezTo>
                  <a:cubicBezTo>
                    <a:pt x="229" y="187"/>
                    <a:pt x="229" y="186"/>
                    <a:pt x="229" y="185"/>
                  </a:cubicBezTo>
                  <a:close/>
                  <a:moveTo>
                    <a:pt x="233" y="152"/>
                  </a:moveTo>
                  <a:cubicBezTo>
                    <a:pt x="234" y="142"/>
                    <a:pt x="235" y="131"/>
                    <a:pt x="236" y="120"/>
                  </a:cubicBezTo>
                  <a:cubicBezTo>
                    <a:pt x="236" y="120"/>
                    <a:pt x="236" y="120"/>
                    <a:pt x="237" y="120"/>
                  </a:cubicBezTo>
                  <a:cubicBezTo>
                    <a:pt x="237" y="121"/>
                    <a:pt x="237" y="122"/>
                    <a:pt x="237" y="122"/>
                  </a:cubicBezTo>
                  <a:cubicBezTo>
                    <a:pt x="237" y="123"/>
                    <a:pt x="237" y="124"/>
                    <a:pt x="237" y="125"/>
                  </a:cubicBezTo>
                  <a:cubicBezTo>
                    <a:pt x="237" y="134"/>
                    <a:pt x="235" y="143"/>
                    <a:pt x="233" y="152"/>
                  </a:cubicBezTo>
                  <a:close/>
                  <a:moveTo>
                    <a:pt x="237" y="112"/>
                  </a:moveTo>
                  <a:cubicBezTo>
                    <a:pt x="237" y="112"/>
                    <a:pt x="237" y="111"/>
                    <a:pt x="237" y="110"/>
                  </a:cubicBezTo>
                  <a:cubicBezTo>
                    <a:pt x="237" y="112"/>
                    <a:pt x="238" y="113"/>
                    <a:pt x="238" y="115"/>
                  </a:cubicBezTo>
                  <a:cubicBezTo>
                    <a:pt x="238" y="115"/>
                    <a:pt x="238" y="116"/>
                    <a:pt x="238" y="117"/>
                  </a:cubicBezTo>
                  <a:cubicBezTo>
                    <a:pt x="238" y="115"/>
                    <a:pt x="237" y="114"/>
                    <a:pt x="237" y="112"/>
                  </a:cubicBezTo>
                  <a:close/>
                  <a:moveTo>
                    <a:pt x="236" y="94"/>
                  </a:moveTo>
                  <a:cubicBezTo>
                    <a:pt x="237" y="98"/>
                    <a:pt x="238" y="101"/>
                    <a:pt x="239" y="105"/>
                  </a:cubicBezTo>
                  <a:cubicBezTo>
                    <a:pt x="239" y="104"/>
                    <a:pt x="239" y="103"/>
                    <a:pt x="238" y="103"/>
                  </a:cubicBezTo>
                  <a:cubicBezTo>
                    <a:pt x="238" y="100"/>
                    <a:pt x="237" y="97"/>
                    <a:pt x="236" y="94"/>
                  </a:cubicBezTo>
                  <a:close/>
                  <a:moveTo>
                    <a:pt x="239" y="156"/>
                  </a:moveTo>
                  <a:cubicBezTo>
                    <a:pt x="239" y="156"/>
                    <a:pt x="239" y="155"/>
                    <a:pt x="240" y="155"/>
                  </a:cubicBezTo>
                  <a:cubicBezTo>
                    <a:pt x="240" y="156"/>
                    <a:pt x="239" y="157"/>
                    <a:pt x="239" y="158"/>
                  </a:cubicBezTo>
                  <a:cubicBezTo>
                    <a:pt x="239" y="158"/>
                    <a:pt x="239" y="159"/>
                    <a:pt x="238" y="160"/>
                  </a:cubicBezTo>
                  <a:cubicBezTo>
                    <a:pt x="239" y="158"/>
                    <a:pt x="239" y="157"/>
                    <a:pt x="239" y="156"/>
                  </a:cubicBezTo>
                  <a:close/>
                  <a:moveTo>
                    <a:pt x="239" y="153"/>
                  </a:moveTo>
                  <a:cubicBezTo>
                    <a:pt x="239" y="151"/>
                    <a:pt x="239" y="150"/>
                    <a:pt x="240" y="148"/>
                  </a:cubicBezTo>
                  <a:cubicBezTo>
                    <a:pt x="241" y="140"/>
                    <a:pt x="241" y="132"/>
                    <a:pt x="241" y="124"/>
                  </a:cubicBezTo>
                  <a:cubicBezTo>
                    <a:pt x="241" y="124"/>
                    <a:pt x="242" y="125"/>
                    <a:pt x="242" y="126"/>
                  </a:cubicBezTo>
                  <a:cubicBezTo>
                    <a:pt x="242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36"/>
                    <a:pt x="242" y="144"/>
                    <a:pt x="240" y="153"/>
                  </a:cubicBezTo>
                  <a:cubicBezTo>
                    <a:pt x="240" y="153"/>
                    <a:pt x="240" y="153"/>
                    <a:pt x="240" y="153"/>
                  </a:cubicBezTo>
                  <a:cubicBezTo>
                    <a:pt x="240" y="153"/>
                    <a:pt x="239" y="153"/>
                    <a:pt x="239" y="153"/>
                  </a:cubicBezTo>
                  <a:close/>
                  <a:moveTo>
                    <a:pt x="244" y="139"/>
                  </a:moveTo>
                  <a:cubicBezTo>
                    <a:pt x="245" y="141"/>
                    <a:pt x="245" y="143"/>
                    <a:pt x="245" y="145"/>
                  </a:cubicBezTo>
                  <a:cubicBezTo>
                    <a:pt x="245" y="146"/>
                    <a:pt x="245" y="147"/>
                    <a:pt x="244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50"/>
                    <a:pt x="243" y="151"/>
                    <a:pt x="243" y="153"/>
                  </a:cubicBezTo>
                  <a:cubicBezTo>
                    <a:pt x="243" y="155"/>
                    <a:pt x="242" y="156"/>
                    <a:pt x="242" y="158"/>
                  </a:cubicBezTo>
                  <a:cubicBezTo>
                    <a:pt x="243" y="152"/>
                    <a:pt x="244" y="145"/>
                    <a:pt x="244" y="139"/>
                  </a:cubicBezTo>
                  <a:close/>
                  <a:moveTo>
                    <a:pt x="245" y="135"/>
                  </a:moveTo>
                  <a:cubicBezTo>
                    <a:pt x="245" y="132"/>
                    <a:pt x="245" y="129"/>
                    <a:pt x="245" y="126"/>
                  </a:cubicBezTo>
                  <a:cubicBezTo>
                    <a:pt x="245" y="126"/>
                    <a:pt x="245" y="126"/>
                    <a:pt x="245" y="127"/>
                  </a:cubicBezTo>
                  <a:cubicBezTo>
                    <a:pt x="245" y="127"/>
                    <a:pt x="245" y="127"/>
                    <a:pt x="246" y="127"/>
                  </a:cubicBezTo>
                  <a:cubicBezTo>
                    <a:pt x="246" y="131"/>
                    <a:pt x="246" y="135"/>
                    <a:pt x="246" y="140"/>
                  </a:cubicBezTo>
                  <a:cubicBezTo>
                    <a:pt x="246" y="138"/>
                    <a:pt x="245" y="137"/>
                    <a:pt x="245" y="136"/>
                  </a:cubicBezTo>
                  <a:cubicBezTo>
                    <a:pt x="245" y="135"/>
                    <a:pt x="245" y="135"/>
                    <a:pt x="245" y="135"/>
                  </a:cubicBezTo>
                  <a:close/>
                  <a:moveTo>
                    <a:pt x="245" y="95"/>
                  </a:moveTo>
                  <a:cubicBezTo>
                    <a:pt x="247" y="99"/>
                    <a:pt x="248" y="103"/>
                    <a:pt x="248" y="107"/>
                  </a:cubicBezTo>
                  <a:cubicBezTo>
                    <a:pt x="248" y="103"/>
                    <a:pt x="246" y="99"/>
                    <a:pt x="245" y="95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8" y="128"/>
                  </a:cubicBezTo>
                  <a:cubicBezTo>
                    <a:pt x="247" y="130"/>
                    <a:pt x="247" y="132"/>
                    <a:pt x="247" y="133"/>
                  </a:cubicBezTo>
                  <a:cubicBezTo>
                    <a:pt x="247" y="132"/>
                    <a:pt x="247" y="130"/>
                    <a:pt x="247" y="129"/>
                  </a:cubicBezTo>
                  <a:close/>
                  <a:moveTo>
                    <a:pt x="247" y="123"/>
                  </a:moveTo>
                  <a:cubicBezTo>
                    <a:pt x="247" y="120"/>
                    <a:pt x="247" y="116"/>
                    <a:pt x="247" y="112"/>
                  </a:cubicBezTo>
                  <a:cubicBezTo>
                    <a:pt x="248" y="114"/>
                    <a:pt x="248" y="117"/>
                    <a:pt x="249" y="119"/>
                  </a:cubicBezTo>
                  <a:cubicBezTo>
                    <a:pt x="248" y="122"/>
                    <a:pt x="248" y="125"/>
                    <a:pt x="248" y="127"/>
                  </a:cubicBezTo>
                  <a:cubicBezTo>
                    <a:pt x="248" y="126"/>
                    <a:pt x="247" y="125"/>
                    <a:pt x="247" y="123"/>
                  </a:cubicBezTo>
                  <a:close/>
                  <a:moveTo>
                    <a:pt x="225" y="50"/>
                  </a:moveTo>
                  <a:cubicBezTo>
                    <a:pt x="223" y="47"/>
                    <a:pt x="220" y="45"/>
                    <a:pt x="218" y="42"/>
                  </a:cubicBezTo>
                  <a:cubicBezTo>
                    <a:pt x="218" y="42"/>
                    <a:pt x="217" y="42"/>
                    <a:pt x="217" y="43"/>
                  </a:cubicBezTo>
                  <a:cubicBezTo>
                    <a:pt x="216" y="41"/>
                    <a:pt x="215" y="40"/>
                    <a:pt x="213" y="39"/>
                  </a:cubicBezTo>
                  <a:cubicBezTo>
                    <a:pt x="213" y="38"/>
                    <a:pt x="212" y="39"/>
                    <a:pt x="212" y="39"/>
                  </a:cubicBezTo>
                  <a:cubicBezTo>
                    <a:pt x="211" y="39"/>
                    <a:pt x="211" y="38"/>
                    <a:pt x="211" y="38"/>
                  </a:cubicBezTo>
                  <a:cubicBezTo>
                    <a:pt x="211" y="38"/>
                    <a:pt x="211" y="37"/>
                    <a:pt x="211" y="37"/>
                  </a:cubicBezTo>
                  <a:cubicBezTo>
                    <a:pt x="210" y="36"/>
                    <a:pt x="208" y="34"/>
                    <a:pt x="207" y="33"/>
                  </a:cubicBezTo>
                  <a:cubicBezTo>
                    <a:pt x="204" y="29"/>
                    <a:pt x="200" y="26"/>
                    <a:pt x="195" y="24"/>
                  </a:cubicBezTo>
                  <a:cubicBezTo>
                    <a:pt x="190" y="20"/>
                    <a:pt x="184" y="17"/>
                    <a:pt x="179" y="13"/>
                  </a:cubicBezTo>
                  <a:cubicBezTo>
                    <a:pt x="192" y="19"/>
                    <a:pt x="204" y="28"/>
                    <a:pt x="215" y="38"/>
                  </a:cubicBezTo>
                  <a:cubicBezTo>
                    <a:pt x="219" y="42"/>
                    <a:pt x="222" y="46"/>
                    <a:pt x="225" y="50"/>
                  </a:cubicBezTo>
                  <a:close/>
                  <a:moveTo>
                    <a:pt x="178" y="13"/>
                  </a:moveTo>
                  <a:cubicBezTo>
                    <a:pt x="178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6" y="13"/>
                  </a:cubicBezTo>
                  <a:cubicBezTo>
                    <a:pt x="176" y="12"/>
                    <a:pt x="175" y="12"/>
                    <a:pt x="175" y="12"/>
                  </a:cubicBezTo>
                  <a:cubicBezTo>
                    <a:pt x="174" y="12"/>
                    <a:pt x="174" y="11"/>
                    <a:pt x="173" y="11"/>
                  </a:cubicBezTo>
                  <a:cubicBezTo>
                    <a:pt x="175" y="11"/>
                    <a:pt x="176" y="12"/>
                    <a:pt x="178" y="13"/>
                  </a:cubicBezTo>
                  <a:close/>
                  <a:moveTo>
                    <a:pt x="128" y="2"/>
                  </a:moveTo>
                  <a:cubicBezTo>
                    <a:pt x="124" y="2"/>
                    <a:pt x="120" y="2"/>
                    <a:pt x="116" y="3"/>
                  </a:cubicBezTo>
                  <a:cubicBezTo>
                    <a:pt x="114" y="3"/>
                    <a:pt x="112" y="3"/>
                    <a:pt x="110" y="3"/>
                  </a:cubicBezTo>
                  <a:cubicBezTo>
                    <a:pt x="116" y="2"/>
                    <a:pt x="121" y="2"/>
                    <a:pt x="126" y="2"/>
                  </a:cubicBezTo>
                  <a:cubicBezTo>
                    <a:pt x="127" y="2"/>
                    <a:pt x="127" y="2"/>
                    <a:pt x="128" y="2"/>
                  </a:cubicBezTo>
                  <a:close/>
                  <a:moveTo>
                    <a:pt x="8" y="87"/>
                  </a:moveTo>
                  <a:cubicBezTo>
                    <a:pt x="9" y="86"/>
                    <a:pt x="10" y="84"/>
                    <a:pt x="11" y="83"/>
                  </a:cubicBezTo>
                  <a:cubicBezTo>
                    <a:pt x="13" y="82"/>
                    <a:pt x="14" y="81"/>
                    <a:pt x="15" y="79"/>
                  </a:cubicBezTo>
                  <a:cubicBezTo>
                    <a:pt x="16" y="79"/>
                    <a:pt x="15" y="79"/>
                    <a:pt x="15" y="79"/>
                  </a:cubicBezTo>
                  <a:cubicBezTo>
                    <a:pt x="14" y="79"/>
                    <a:pt x="14" y="80"/>
                    <a:pt x="13" y="81"/>
                  </a:cubicBezTo>
                  <a:cubicBezTo>
                    <a:pt x="12" y="81"/>
                    <a:pt x="12" y="82"/>
                    <a:pt x="12" y="82"/>
                  </a:cubicBezTo>
                  <a:cubicBezTo>
                    <a:pt x="14" y="78"/>
                    <a:pt x="17" y="75"/>
                    <a:pt x="19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19" y="73"/>
                    <a:pt x="19" y="74"/>
                    <a:pt x="18" y="75"/>
                  </a:cubicBezTo>
                  <a:cubicBezTo>
                    <a:pt x="17" y="77"/>
                    <a:pt x="17" y="78"/>
                    <a:pt x="16" y="79"/>
                  </a:cubicBezTo>
                  <a:cubicBezTo>
                    <a:pt x="13" y="83"/>
                    <a:pt x="10" y="87"/>
                    <a:pt x="7" y="92"/>
                  </a:cubicBezTo>
                  <a:cubicBezTo>
                    <a:pt x="7" y="90"/>
                    <a:pt x="8" y="89"/>
                    <a:pt x="8" y="87"/>
                  </a:cubicBezTo>
                  <a:close/>
                  <a:moveTo>
                    <a:pt x="8" y="166"/>
                  </a:moveTo>
                  <a:cubicBezTo>
                    <a:pt x="9" y="168"/>
                    <a:pt x="10" y="170"/>
                    <a:pt x="11" y="173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3" y="177"/>
                    <a:pt x="15" y="181"/>
                    <a:pt x="17" y="184"/>
                  </a:cubicBezTo>
                  <a:cubicBezTo>
                    <a:pt x="16" y="183"/>
                    <a:pt x="15" y="182"/>
                    <a:pt x="14" y="180"/>
                  </a:cubicBezTo>
                  <a:cubicBezTo>
                    <a:pt x="11" y="176"/>
                    <a:pt x="9" y="171"/>
                    <a:pt x="8" y="166"/>
                  </a:cubicBezTo>
                  <a:close/>
                  <a:moveTo>
                    <a:pt x="17" y="188"/>
                  </a:moveTo>
                  <a:cubicBezTo>
                    <a:pt x="19" y="189"/>
                    <a:pt x="20" y="191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2" y="193"/>
                    <a:pt x="23" y="194"/>
                    <a:pt x="23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5"/>
                    <a:pt x="24" y="195"/>
                    <a:pt x="24" y="196"/>
                  </a:cubicBezTo>
                  <a:cubicBezTo>
                    <a:pt x="24" y="196"/>
                    <a:pt x="25" y="197"/>
                    <a:pt x="25" y="197"/>
                  </a:cubicBezTo>
                  <a:cubicBezTo>
                    <a:pt x="28" y="200"/>
                    <a:pt x="30" y="203"/>
                    <a:pt x="33" y="206"/>
                  </a:cubicBezTo>
                  <a:cubicBezTo>
                    <a:pt x="32" y="206"/>
                    <a:pt x="32" y="207"/>
                    <a:pt x="32" y="207"/>
                  </a:cubicBezTo>
                  <a:cubicBezTo>
                    <a:pt x="33" y="209"/>
                    <a:pt x="35" y="210"/>
                    <a:pt x="36" y="211"/>
                  </a:cubicBezTo>
                  <a:cubicBezTo>
                    <a:pt x="36" y="211"/>
                    <a:pt x="36" y="211"/>
                    <a:pt x="36" y="212"/>
                  </a:cubicBezTo>
                  <a:cubicBezTo>
                    <a:pt x="40" y="216"/>
                    <a:pt x="43" y="220"/>
                    <a:pt x="47" y="223"/>
                  </a:cubicBezTo>
                  <a:cubicBezTo>
                    <a:pt x="44" y="221"/>
                    <a:pt x="41" y="218"/>
                    <a:pt x="38" y="215"/>
                  </a:cubicBezTo>
                  <a:cubicBezTo>
                    <a:pt x="30" y="207"/>
                    <a:pt x="23" y="198"/>
                    <a:pt x="17" y="188"/>
                  </a:cubicBezTo>
                  <a:close/>
                  <a:moveTo>
                    <a:pt x="94" y="245"/>
                  </a:moveTo>
                  <a:cubicBezTo>
                    <a:pt x="95" y="246"/>
                    <a:pt x="96" y="246"/>
                    <a:pt x="97" y="246"/>
                  </a:cubicBezTo>
                  <a:cubicBezTo>
                    <a:pt x="97" y="246"/>
                    <a:pt x="97" y="247"/>
                    <a:pt x="97" y="247"/>
                  </a:cubicBezTo>
                  <a:cubicBezTo>
                    <a:pt x="100" y="248"/>
                    <a:pt x="102" y="248"/>
                    <a:pt x="105" y="249"/>
                  </a:cubicBezTo>
                  <a:cubicBezTo>
                    <a:pt x="105" y="249"/>
                    <a:pt x="105" y="249"/>
                    <a:pt x="105" y="248"/>
                  </a:cubicBezTo>
                  <a:cubicBezTo>
                    <a:pt x="109" y="249"/>
                    <a:pt x="112" y="249"/>
                    <a:pt x="116" y="249"/>
                  </a:cubicBezTo>
                  <a:cubicBezTo>
                    <a:pt x="115" y="250"/>
                    <a:pt x="116" y="250"/>
                    <a:pt x="116" y="250"/>
                  </a:cubicBezTo>
                  <a:cubicBezTo>
                    <a:pt x="119" y="251"/>
                    <a:pt x="121" y="251"/>
                    <a:pt x="123" y="251"/>
                  </a:cubicBezTo>
                  <a:cubicBezTo>
                    <a:pt x="111" y="251"/>
                    <a:pt x="99" y="249"/>
                    <a:pt x="88" y="245"/>
                  </a:cubicBezTo>
                  <a:cubicBezTo>
                    <a:pt x="90" y="245"/>
                    <a:pt x="92" y="245"/>
                    <a:pt x="94" y="245"/>
                  </a:cubicBezTo>
                  <a:close/>
                  <a:moveTo>
                    <a:pt x="135" y="251"/>
                  </a:moveTo>
                  <a:cubicBezTo>
                    <a:pt x="140" y="250"/>
                    <a:pt x="145" y="249"/>
                    <a:pt x="150" y="248"/>
                  </a:cubicBezTo>
                  <a:cubicBezTo>
                    <a:pt x="151" y="248"/>
                    <a:pt x="150" y="247"/>
                    <a:pt x="150" y="247"/>
                  </a:cubicBezTo>
                  <a:cubicBezTo>
                    <a:pt x="142" y="249"/>
                    <a:pt x="134" y="250"/>
                    <a:pt x="127" y="250"/>
                  </a:cubicBezTo>
                  <a:cubicBezTo>
                    <a:pt x="127" y="250"/>
                    <a:pt x="126" y="249"/>
                    <a:pt x="126" y="249"/>
                  </a:cubicBezTo>
                  <a:cubicBezTo>
                    <a:pt x="120" y="248"/>
                    <a:pt x="114" y="248"/>
                    <a:pt x="108" y="248"/>
                  </a:cubicBezTo>
                  <a:cubicBezTo>
                    <a:pt x="108" y="247"/>
                    <a:pt x="108" y="247"/>
                    <a:pt x="108" y="247"/>
                  </a:cubicBezTo>
                  <a:cubicBezTo>
                    <a:pt x="110" y="247"/>
                    <a:pt x="113" y="247"/>
                    <a:pt x="115" y="247"/>
                  </a:cubicBezTo>
                  <a:cubicBezTo>
                    <a:pt x="115" y="247"/>
                    <a:pt x="115" y="247"/>
                    <a:pt x="115" y="246"/>
                  </a:cubicBezTo>
                  <a:cubicBezTo>
                    <a:pt x="117" y="246"/>
                    <a:pt x="118" y="247"/>
                    <a:pt x="119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2" y="247"/>
                    <a:pt x="122" y="247"/>
                    <a:pt x="122" y="247"/>
                  </a:cubicBezTo>
                  <a:cubicBezTo>
                    <a:pt x="123" y="247"/>
                    <a:pt x="125" y="247"/>
                    <a:pt x="126" y="248"/>
                  </a:cubicBezTo>
                  <a:cubicBezTo>
                    <a:pt x="126" y="248"/>
                    <a:pt x="126" y="248"/>
                    <a:pt x="127" y="248"/>
                  </a:cubicBezTo>
                  <a:cubicBezTo>
                    <a:pt x="136" y="248"/>
                    <a:pt x="144" y="247"/>
                    <a:pt x="153" y="246"/>
                  </a:cubicBezTo>
                  <a:cubicBezTo>
                    <a:pt x="153" y="246"/>
                    <a:pt x="153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5" y="246"/>
                    <a:pt x="156" y="246"/>
                    <a:pt x="157" y="245"/>
                  </a:cubicBezTo>
                  <a:cubicBezTo>
                    <a:pt x="157" y="246"/>
                    <a:pt x="158" y="246"/>
                    <a:pt x="159" y="246"/>
                  </a:cubicBezTo>
                  <a:cubicBezTo>
                    <a:pt x="160" y="246"/>
                    <a:pt x="161" y="245"/>
                    <a:pt x="162" y="244"/>
                  </a:cubicBezTo>
                  <a:cubicBezTo>
                    <a:pt x="164" y="244"/>
                    <a:pt x="165" y="243"/>
                    <a:pt x="166" y="243"/>
                  </a:cubicBezTo>
                  <a:cubicBezTo>
                    <a:pt x="168" y="242"/>
                    <a:pt x="170" y="242"/>
                    <a:pt x="171" y="241"/>
                  </a:cubicBezTo>
                  <a:cubicBezTo>
                    <a:pt x="172" y="241"/>
                    <a:pt x="174" y="240"/>
                    <a:pt x="175" y="240"/>
                  </a:cubicBezTo>
                  <a:cubicBezTo>
                    <a:pt x="177" y="239"/>
                    <a:pt x="178" y="238"/>
                    <a:pt x="180" y="238"/>
                  </a:cubicBezTo>
                  <a:cubicBezTo>
                    <a:pt x="180" y="238"/>
                    <a:pt x="180" y="238"/>
                    <a:pt x="181" y="238"/>
                  </a:cubicBezTo>
                  <a:cubicBezTo>
                    <a:pt x="184" y="236"/>
                    <a:pt x="188" y="234"/>
                    <a:pt x="191" y="232"/>
                  </a:cubicBezTo>
                  <a:cubicBezTo>
                    <a:pt x="192" y="231"/>
                    <a:pt x="191" y="230"/>
                    <a:pt x="190" y="231"/>
                  </a:cubicBezTo>
                  <a:cubicBezTo>
                    <a:pt x="193" y="229"/>
                    <a:pt x="195" y="228"/>
                    <a:pt x="197" y="226"/>
                  </a:cubicBezTo>
                  <a:cubicBezTo>
                    <a:pt x="197" y="226"/>
                    <a:pt x="197" y="226"/>
                    <a:pt x="197" y="226"/>
                  </a:cubicBezTo>
                  <a:cubicBezTo>
                    <a:pt x="198" y="225"/>
                    <a:pt x="199" y="225"/>
                    <a:pt x="200" y="224"/>
                  </a:cubicBezTo>
                  <a:cubicBezTo>
                    <a:pt x="200" y="223"/>
                    <a:pt x="201" y="223"/>
                    <a:pt x="201" y="223"/>
                  </a:cubicBezTo>
                  <a:cubicBezTo>
                    <a:pt x="203" y="221"/>
                    <a:pt x="205" y="220"/>
                    <a:pt x="207" y="218"/>
                  </a:cubicBezTo>
                  <a:cubicBezTo>
                    <a:pt x="207" y="218"/>
                    <a:pt x="207" y="218"/>
                    <a:pt x="208" y="218"/>
                  </a:cubicBezTo>
                  <a:cubicBezTo>
                    <a:pt x="207" y="218"/>
                    <a:pt x="207" y="219"/>
                    <a:pt x="206" y="220"/>
                  </a:cubicBezTo>
                  <a:cubicBezTo>
                    <a:pt x="206" y="220"/>
                    <a:pt x="207" y="221"/>
                    <a:pt x="207" y="221"/>
                  </a:cubicBezTo>
                  <a:cubicBezTo>
                    <a:pt x="208" y="220"/>
                    <a:pt x="209" y="219"/>
                    <a:pt x="210" y="218"/>
                  </a:cubicBezTo>
                  <a:cubicBezTo>
                    <a:pt x="210" y="218"/>
                    <a:pt x="211" y="219"/>
                    <a:pt x="211" y="219"/>
                  </a:cubicBezTo>
                  <a:cubicBezTo>
                    <a:pt x="190" y="237"/>
                    <a:pt x="163" y="249"/>
                    <a:pt x="135" y="251"/>
                  </a:cubicBezTo>
                  <a:close/>
                  <a:moveTo>
                    <a:pt x="215" y="215"/>
                  </a:moveTo>
                  <a:cubicBezTo>
                    <a:pt x="214" y="215"/>
                    <a:pt x="214" y="215"/>
                    <a:pt x="214" y="216"/>
                  </a:cubicBezTo>
                  <a:cubicBezTo>
                    <a:pt x="214" y="215"/>
                    <a:pt x="215" y="214"/>
                    <a:pt x="216" y="213"/>
                  </a:cubicBezTo>
                  <a:cubicBezTo>
                    <a:pt x="220" y="209"/>
                    <a:pt x="224" y="203"/>
                    <a:pt x="227" y="197"/>
                  </a:cubicBezTo>
                  <a:cubicBezTo>
                    <a:pt x="229" y="196"/>
                    <a:pt x="230" y="195"/>
                    <a:pt x="231" y="194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29" y="193"/>
                    <a:pt x="228" y="193"/>
                    <a:pt x="227" y="194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8" y="193"/>
                    <a:pt x="228" y="193"/>
                  </a:cubicBezTo>
                  <a:cubicBezTo>
                    <a:pt x="230" y="192"/>
                    <a:pt x="231" y="190"/>
                    <a:pt x="232" y="188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4" y="187"/>
                    <a:pt x="234" y="185"/>
                    <a:pt x="235" y="184"/>
                  </a:cubicBezTo>
                  <a:cubicBezTo>
                    <a:pt x="242" y="175"/>
                    <a:pt x="246" y="164"/>
                    <a:pt x="246" y="153"/>
                  </a:cubicBezTo>
                  <a:cubicBezTo>
                    <a:pt x="246" y="152"/>
                    <a:pt x="246" y="151"/>
                    <a:pt x="246" y="150"/>
                  </a:cubicBezTo>
                  <a:cubicBezTo>
                    <a:pt x="248" y="145"/>
                    <a:pt x="248" y="140"/>
                    <a:pt x="248" y="134"/>
                  </a:cubicBezTo>
                  <a:cubicBezTo>
                    <a:pt x="249" y="132"/>
                    <a:pt x="249" y="129"/>
                    <a:pt x="250" y="126"/>
                  </a:cubicBezTo>
                  <a:cubicBezTo>
                    <a:pt x="250" y="128"/>
                    <a:pt x="250" y="131"/>
                    <a:pt x="250" y="133"/>
                  </a:cubicBezTo>
                  <a:cubicBezTo>
                    <a:pt x="250" y="134"/>
                    <a:pt x="251" y="134"/>
                    <a:pt x="252" y="133"/>
                  </a:cubicBezTo>
                  <a:cubicBezTo>
                    <a:pt x="250" y="164"/>
                    <a:pt x="237" y="193"/>
                    <a:pt x="215" y="21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1600" b="1" dirty="0" smtClean="0"/>
                <a:t>01</a:t>
              </a:r>
              <a:endParaRPr lang="zh-CN" altLang="en-US" sz="1600" b="1" dirty="0"/>
            </a:p>
          </p:txBody>
        </p:sp>
        <p:sp>
          <p:nvSpPr>
            <p:cNvPr id="305156" name="MH_Other_2"/>
            <p:cNvSpPr>
              <a:spLocks noEditPoints="1"/>
            </p:cNvSpPr>
            <p:nvPr>
              <p:custDataLst>
                <p:tags r:id="rId3"/>
              </p:custDataLst>
            </p:nvPr>
          </p:nvSpPr>
          <p:spPr bwMode="auto">
            <a:xfrm>
              <a:off x="6796723" y="3251646"/>
              <a:ext cx="766762" cy="769937"/>
            </a:xfrm>
            <a:custGeom>
              <a:avLst/>
              <a:gdLst>
                <a:gd name="T0" fmla="*/ 635470 w 252"/>
                <a:gd name="T1" fmla="*/ 648288 h 253"/>
                <a:gd name="T2" fmla="*/ 42567 w 252"/>
                <a:gd name="T3" fmla="*/ 368276 h 253"/>
                <a:gd name="T4" fmla="*/ 702362 w 252"/>
                <a:gd name="T5" fmla="*/ 468715 h 253"/>
                <a:gd name="T6" fmla="*/ 76013 w 252"/>
                <a:gd name="T7" fmla="*/ 206965 h 253"/>
                <a:gd name="T8" fmla="*/ 586822 w 252"/>
                <a:gd name="T9" fmla="*/ 127831 h 253"/>
                <a:gd name="T10" fmla="*/ 361823 w 252"/>
                <a:gd name="T11" fmla="*/ 651331 h 253"/>
                <a:gd name="T12" fmla="*/ 76013 w 252"/>
                <a:gd name="T13" fmla="*/ 267837 h 253"/>
                <a:gd name="T14" fmla="*/ 361823 w 252"/>
                <a:gd name="T15" fmla="*/ 626983 h 253"/>
                <a:gd name="T16" fmla="*/ 103378 w 252"/>
                <a:gd name="T17" fmla="*/ 261750 h 253"/>
                <a:gd name="T18" fmla="*/ 340539 w 252"/>
                <a:gd name="T19" fmla="*/ 109570 h 253"/>
                <a:gd name="T20" fmla="*/ 592903 w 252"/>
                <a:gd name="T21" fmla="*/ 499151 h 253"/>
                <a:gd name="T22" fmla="*/ 349661 w 252"/>
                <a:gd name="T23" fmla="*/ 222183 h 253"/>
                <a:gd name="T24" fmla="*/ 419593 w 252"/>
                <a:gd name="T25" fmla="*/ 450454 h 253"/>
                <a:gd name="T26" fmla="*/ 529052 w 252"/>
                <a:gd name="T27" fmla="*/ 365233 h 253"/>
                <a:gd name="T28" fmla="*/ 522971 w 252"/>
                <a:gd name="T29" fmla="*/ 295230 h 253"/>
                <a:gd name="T30" fmla="*/ 559457 w 252"/>
                <a:gd name="T31" fmla="*/ 295230 h 253"/>
                <a:gd name="T32" fmla="*/ 297972 w 252"/>
                <a:gd name="T33" fmla="*/ 398712 h 253"/>
                <a:gd name="T34" fmla="*/ 456079 w 252"/>
                <a:gd name="T35" fmla="*/ 486977 h 253"/>
                <a:gd name="T36" fmla="*/ 586822 w 252"/>
                <a:gd name="T37" fmla="*/ 322622 h 253"/>
                <a:gd name="T38" fmla="*/ 495606 w 252"/>
                <a:gd name="T39" fmla="*/ 249576 h 253"/>
                <a:gd name="T40" fmla="*/ 167229 w 252"/>
                <a:gd name="T41" fmla="*/ 371320 h 253"/>
                <a:gd name="T42" fmla="*/ 167229 w 252"/>
                <a:gd name="T43" fmla="*/ 252619 h 253"/>
                <a:gd name="T44" fmla="*/ 261485 w 252"/>
                <a:gd name="T45" fmla="*/ 200878 h 253"/>
                <a:gd name="T46" fmla="*/ 200675 w 252"/>
                <a:gd name="T47" fmla="*/ 340884 h 253"/>
                <a:gd name="T48" fmla="*/ 282769 w 252"/>
                <a:gd name="T49" fmla="*/ 273924 h 253"/>
                <a:gd name="T50" fmla="*/ 136824 w 252"/>
                <a:gd name="T51" fmla="*/ 307404 h 253"/>
                <a:gd name="T52" fmla="*/ 179391 w 252"/>
                <a:gd name="T53" fmla="*/ 280012 h 253"/>
                <a:gd name="T54" fmla="*/ 234121 w 252"/>
                <a:gd name="T55" fmla="*/ 380451 h 253"/>
                <a:gd name="T56" fmla="*/ 358782 w 252"/>
                <a:gd name="T57" fmla="*/ 483933 h 253"/>
                <a:gd name="T58" fmla="*/ 483444 w 252"/>
                <a:gd name="T59" fmla="*/ 526544 h 253"/>
                <a:gd name="T60" fmla="*/ 608106 w 252"/>
                <a:gd name="T61" fmla="*/ 286099 h 253"/>
                <a:gd name="T62" fmla="*/ 431755 w 252"/>
                <a:gd name="T63" fmla="*/ 149137 h 253"/>
                <a:gd name="T64" fmla="*/ 316215 w 252"/>
                <a:gd name="T65" fmla="*/ 109570 h 253"/>
                <a:gd name="T66" fmla="*/ 112500 w 252"/>
                <a:gd name="T67" fmla="*/ 337840 h 253"/>
                <a:gd name="T68" fmla="*/ 148986 w 252"/>
                <a:gd name="T69" fmla="*/ 493064 h 253"/>
                <a:gd name="T70" fmla="*/ 243242 w 252"/>
                <a:gd name="T71" fmla="*/ 426105 h 253"/>
                <a:gd name="T72" fmla="*/ 313174 w 252"/>
                <a:gd name="T73" fmla="*/ 596547 h 253"/>
                <a:gd name="T74" fmla="*/ 480403 w 252"/>
                <a:gd name="T75" fmla="*/ 560023 h 253"/>
                <a:gd name="T76" fmla="*/ 659795 w 252"/>
                <a:gd name="T77" fmla="*/ 480890 h 253"/>
                <a:gd name="T78" fmla="*/ 617227 w 252"/>
                <a:gd name="T79" fmla="*/ 188703 h 253"/>
                <a:gd name="T80" fmla="*/ 434795 w 252"/>
                <a:gd name="T81" fmla="*/ 45654 h 253"/>
                <a:gd name="T82" fmla="*/ 313174 w 252"/>
                <a:gd name="T83" fmla="*/ 97395 h 253"/>
                <a:gd name="T84" fmla="*/ 91216 w 252"/>
                <a:gd name="T85" fmla="*/ 286099 h 253"/>
                <a:gd name="T86" fmla="*/ 203715 w 252"/>
                <a:gd name="T87" fmla="*/ 611765 h 253"/>
                <a:gd name="T88" fmla="*/ 279729 w 252"/>
                <a:gd name="T89" fmla="*/ 556980 h 253"/>
                <a:gd name="T90" fmla="*/ 380066 w 252"/>
                <a:gd name="T91" fmla="*/ 684811 h 253"/>
                <a:gd name="T92" fmla="*/ 556417 w 252"/>
                <a:gd name="T93" fmla="*/ 605677 h 253"/>
                <a:gd name="T94" fmla="*/ 662835 w 252"/>
                <a:gd name="T95" fmla="*/ 234358 h 253"/>
                <a:gd name="T96" fmla="*/ 486484 w 252"/>
                <a:gd name="T97" fmla="*/ 24349 h 253"/>
                <a:gd name="T98" fmla="*/ 124662 w 252"/>
                <a:gd name="T99" fmla="*/ 115657 h 253"/>
                <a:gd name="T100" fmla="*/ 88175 w 252"/>
                <a:gd name="T101" fmla="*/ 450454 h 253"/>
                <a:gd name="T102" fmla="*/ 212837 w 252"/>
                <a:gd name="T103" fmla="*/ 693942 h 253"/>
                <a:gd name="T104" fmla="*/ 288850 w 252"/>
                <a:gd name="T105" fmla="*/ 672637 h 253"/>
                <a:gd name="T106" fmla="*/ 446958 w 252"/>
                <a:gd name="T107" fmla="*/ 696985 h 253"/>
                <a:gd name="T108" fmla="*/ 687159 w 252"/>
                <a:gd name="T109" fmla="*/ 459584 h 253"/>
                <a:gd name="T110" fmla="*/ 684119 w 252"/>
                <a:gd name="T111" fmla="*/ 200878 h 253"/>
                <a:gd name="T112" fmla="*/ 562498 w 252"/>
                <a:gd name="T113" fmla="*/ 79134 h 253"/>
                <a:gd name="T114" fmla="*/ 54730 w 252"/>
                <a:gd name="T115" fmla="*/ 289142 h 253"/>
                <a:gd name="T116" fmla="*/ 24324 w 252"/>
                <a:gd name="T117" fmla="*/ 353058 h 253"/>
                <a:gd name="T118" fmla="*/ 246283 w 252"/>
                <a:gd name="T119" fmla="*/ 684811 h 253"/>
                <a:gd name="T120" fmla="*/ 550336 w 252"/>
                <a:gd name="T121" fmla="*/ 696985 h 253"/>
                <a:gd name="T122" fmla="*/ 647632 w 252"/>
                <a:gd name="T123" fmla="*/ 118701 h 253"/>
                <a:gd name="T124" fmla="*/ 383107 w 252"/>
                <a:gd name="T125" fmla="*/ 754814 h 253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252"/>
                <a:gd name="T190" fmla="*/ 0 h 253"/>
                <a:gd name="T191" fmla="*/ 252 w 252"/>
                <a:gd name="T192" fmla="*/ 253 h 253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252" h="253">
                  <a:moveTo>
                    <a:pt x="243" y="78"/>
                  </a:moveTo>
                  <a:cubicBezTo>
                    <a:pt x="237" y="63"/>
                    <a:pt x="227" y="49"/>
                    <a:pt x="216" y="37"/>
                  </a:cubicBezTo>
                  <a:cubicBezTo>
                    <a:pt x="204" y="25"/>
                    <a:pt x="190" y="16"/>
                    <a:pt x="175" y="9"/>
                  </a:cubicBezTo>
                  <a:cubicBezTo>
                    <a:pt x="160" y="3"/>
                    <a:pt x="143" y="0"/>
                    <a:pt x="126" y="0"/>
                  </a:cubicBezTo>
                  <a:cubicBezTo>
                    <a:pt x="93" y="0"/>
                    <a:pt x="60" y="13"/>
                    <a:pt x="37" y="37"/>
                  </a:cubicBezTo>
                  <a:cubicBezTo>
                    <a:pt x="23" y="51"/>
                    <a:pt x="13" y="68"/>
                    <a:pt x="7" y="86"/>
                  </a:cubicBezTo>
                  <a:cubicBezTo>
                    <a:pt x="6" y="88"/>
                    <a:pt x="5" y="89"/>
                    <a:pt x="5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5" y="92"/>
                    <a:pt x="5" y="91"/>
                    <a:pt x="5" y="91"/>
                  </a:cubicBezTo>
                  <a:cubicBezTo>
                    <a:pt x="5" y="92"/>
                    <a:pt x="5" y="93"/>
                    <a:pt x="4" y="95"/>
                  </a:cubicBezTo>
                  <a:cubicBezTo>
                    <a:pt x="4" y="95"/>
                    <a:pt x="4" y="95"/>
                    <a:pt x="4" y="96"/>
                  </a:cubicBezTo>
                  <a:cubicBezTo>
                    <a:pt x="3" y="96"/>
                    <a:pt x="3" y="97"/>
                    <a:pt x="4" y="97"/>
                  </a:cubicBezTo>
                  <a:cubicBezTo>
                    <a:pt x="1" y="106"/>
                    <a:pt x="0" y="116"/>
                    <a:pt x="0" y="126"/>
                  </a:cubicBezTo>
                  <a:cubicBezTo>
                    <a:pt x="0" y="143"/>
                    <a:pt x="4" y="159"/>
                    <a:pt x="10" y="175"/>
                  </a:cubicBezTo>
                  <a:cubicBezTo>
                    <a:pt x="11" y="176"/>
                    <a:pt x="12" y="178"/>
                    <a:pt x="13" y="180"/>
                  </a:cubicBezTo>
                  <a:cubicBezTo>
                    <a:pt x="12" y="180"/>
                    <a:pt x="12" y="181"/>
                    <a:pt x="12" y="181"/>
                  </a:cubicBezTo>
                  <a:cubicBezTo>
                    <a:pt x="13" y="182"/>
                    <a:pt x="14" y="183"/>
                    <a:pt x="14" y="184"/>
                  </a:cubicBezTo>
                  <a:cubicBezTo>
                    <a:pt x="20" y="195"/>
                    <a:pt x="28" y="206"/>
                    <a:pt x="37" y="215"/>
                  </a:cubicBezTo>
                  <a:cubicBezTo>
                    <a:pt x="37" y="215"/>
                    <a:pt x="37" y="215"/>
                    <a:pt x="37" y="215"/>
                  </a:cubicBezTo>
                  <a:cubicBezTo>
                    <a:pt x="37" y="216"/>
                    <a:pt x="37" y="216"/>
                    <a:pt x="37" y="217"/>
                  </a:cubicBezTo>
                  <a:cubicBezTo>
                    <a:pt x="39" y="219"/>
                    <a:pt x="42" y="221"/>
                    <a:pt x="44" y="223"/>
                  </a:cubicBezTo>
                  <a:cubicBezTo>
                    <a:pt x="47" y="225"/>
                    <a:pt x="50" y="227"/>
                    <a:pt x="54" y="229"/>
                  </a:cubicBezTo>
                  <a:cubicBezTo>
                    <a:pt x="60" y="234"/>
                    <a:pt x="68" y="238"/>
                    <a:pt x="76" y="242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77" y="243"/>
                    <a:pt x="78" y="243"/>
                    <a:pt x="80" y="243"/>
                  </a:cubicBezTo>
                  <a:cubicBezTo>
                    <a:pt x="95" y="249"/>
                    <a:pt x="110" y="253"/>
                    <a:pt x="126" y="253"/>
                  </a:cubicBezTo>
                  <a:cubicBezTo>
                    <a:pt x="143" y="253"/>
                    <a:pt x="160" y="250"/>
                    <a:pt x="175" y="243"/>
                  </a:cubicBezTo>
                  <a:cubicBezTo>
                    <a:pt x="190" y="237"/>
                    <a:pt x="204" y="227"/>
                    <a:pt x="216" y="216"/>
                  </a:cubicBezTo>
                  <a:cubicBezTo>
                    <a:pt x="227" y="204"/>
                    <a:pt x="237" y="190"/>
                    <a:pt x="243" y="175"/>
                  </a:cubicBezTo>
                  <a:cubicBezTo>
                    <a:pt x="249" y="159"/>
                    <a:pt x="252" y="143"/>
                    <a:pt x="252" y="126"/>
                  </a:cubicBezTo>
                  <a:cubicBezTo>
                    <a:pt x="252" y="110"/>
                    <a:pt x="249" y="93"/>
                    <a:pt x="243" y="78"/>
                  </a:cubicBezTo>
                  <a:close/>
                  <a:moveTo>
                    <a:pt x="252" y="126"/>
                  </a:moveTo>
                  <a:cubicBezTo>
                    <a:pt x="252" y="128"/>
                    <a:pt x="252" y="130"/>
                    <a:pt x="252" y="132"/>
                  </a:cubicBezTo>
                  <a:cubicBezTo>
                    <a:pt x="252" y="127"/>
                    <a:pt x="251" y="122"/>
                    <a:pt x="250" y="116"/>
                  </a:cubicBezTo>
                  <a:cubicBezTo>
                    <a:pt x="251" y="107"/>
                    <a:pt x="249" y="97"/>
                    <a:pt x="243" y="90"/>
                  </a:cubicBezTo>
                  <a:cubicBezTo>
                    <a:pt x="243" y="83"/>
                    <a:pt x="241" y="77"/>
                    <a:pt x="238" y="72"/>
                  </a:cubicBezTo>
                  <a:cubicBezTo>
                    <a:pt x="238" y="72"/>
                    <a:pt x="238" y="72"/>
                    <a:pt x="237" y="72"/>
                  </a:cubicBezTo>
                  <a:cubicBezTo>
                    <a:pt x="237" y="72"/>
                    <a:pt x="237" y="71"/>
                    <a:pt x="237" y="71"/>
                  </a:cubicBezTo>
                  <a:cubicBezTo>
                    <a:pt x="237" y="69"/>
                    <a:pt x="236" y="67"/>
                    <a:pt x="235" y="65"/>
                  </a:cubicBezTo>
                  <a:cubicBezTo>
                    <a:pt x="246" y="84"/>
                    <a:pt x="252" y="105"/>
                    <a:pt x="252" y="126"/>
                  </a:cubicBezTo>
                  <a:close/>
                  <a:moveTo>
                    <a:pt x="226" y="192"/>
                  </a:moveTo>
                  <a:cubicBezTo>
                    <a:pt x="223" y="195"/>
                    <a:pt x="223" y="195"/>
                    <a:pt x="223" y="195"/>
                  </a:cubicBezTo>
                  <a:cubicBezTo>
                    <a:pt x="223" y="195"/>
                    <a:pt x="222" y="196"/>
                    <a:pt x="222" y="196"/>
                  </a:cubicBezTo>
                  <a:cubicBezTo>
                    <a:pt x="222" y="196"/>
                    <a:pt x="222" y="195"/>
                    <a:pt x="222" y="195"/>
                  </a:cubicBezTo>
                  <a:cubicBezTo>
                    <a:pt x="223" y="194"/>
                    <a:pt x="223" y="193"/>
                    <a:pt x="224" y="192"/>
                  </a:cubicBezTo>
                  <a:cubicBezTo>
                    <a:pt x="224" y="192"/>
                    <a:pt x="224" y="192"/>
                    <a:pt x="224" y="191"/>
                  </a:cubicBezTo>
                  <a:cubicBezTo>
                    <a:pt x="225" y="190"/>
                    <a:pt x="226" y="189"/>
                    <a:pt x="227" y="188"/>
                  </a:cubicBezTo>
                  <a:cubicBezTo>
                    <a:pt x="226" y="190"/>
                    <a:pt x="226" y="191"/>
                    <a:pt x="226" y="192"/>
                  </a:cubicBezTo>
                  <a:close/>
                  <a:moveTo>
                    <a:pt x="227" y="194"/>
                  </a:moveTo>
                  <a:cubicBezTo>
                    <a:pt x="227" y="195"/>
                    <a:pt x="226" y="195"/>
                    <a:pt x="226" y="196"/>
                  </a:cubicBezTo>
                  <a:cubicBezTo>
                    <a:pt x="226" y="196"/>
                    <a:pt x="226" y="196"/>
                    <a:pt x="226" y="196"/>
                  </a:cubicBezTo>
                  <a:cubicBezTo>
                    <a:pt x="226" y="195"/>
                    <a:pt x="226" y="195"/>
                    <a:pt x="226" y="195"/>
                  </a:cubicBezTo>
                  <a:cubicBezTo>
                    <a:pt x="227" y="195"/>
                    <a:pt x="227" y="194"/>
                    <a:pt x="227" y="194"/>
                  </a:cubicBezTo>
                  <a:close/>
                  <a:moveTo>
                    <a:pt x="220" y="193"/>
                  </a:moveTo>
                  <a:cubicBezTo>
                    <a:pt x="222" y="191"/>
                    <a:pt x="224" y="188"/>
                    <a:pt x="225" y="185"/>
                  </a:cubicBezTo>
                  <a:cubicBezTo>
                    <a:pt x="224" y="188"/>
                    <a:pt x="223" y="190"/>
                    <a:pt x="222" y="192"/>
                  </a:cubicBezTo>
                  <a:cubicBezTo>
                    <a:pt x="221" y="192"/>
                    <a:pt x="221" y="193"/>
                    <a:pt x="220" y="193"/>
                  </a:cubicBezTo>
                  <a:close/>
                  <a:moveTo>
                    <a:pt x="217" y="197"/>
                  </a:moveTo>
                  <a:cubicBezTo>
                    <a:pt x="217" y="197"/>
                    <a:pt x="217" y="197"/>
                    <a:pt x="217" y="197"/>
                  </a:cubicBezTo>
                  <a:cubicBezTo>
                    <a:pt x="216" y="199"/>
                    <a:pt x="216" y="200"/>
                    <a:pt x="215" y="201"/>
                  </a:cubicBezTo>
                  <a:cubicBezTo>
                    <a:pt x="214" y="202"/>
                    <a:pt x="213" y="204"/>
                    <a:pt x="212" y="205"/>
                  </a:cubicBezTo>
                  <a:cubicBezTo>
                    <a:pt x="212" y="205"/>
                    <a:pt x="211" y="205"/>
                    <a:pt x="211" y="205"/>
                  </a:cubicBezTo>
                  <a:cubicBezTo>
                    <a:pt x="208" y="207"/>
                    <a:pt x="204" y="210"/>
                    <a:pt x="201" y="213"/>
                  </a:cubicBezTo>
                  <a:cubicBezTo>
                    <a:pt x="205" y="209"/>
                    <a:pt x="209" y="205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199"/>
                    <a:pt x="212" y="199"/>
                    <a:pt x="211" y="199"/>
                  </a:cubicBezTo>
                  <a:cubicBezTo>
                    <a:pt x="211" y="199"/>
                    <a:pt x="211" y="198"/>
                    <a:pt x="212" y="198"/>
                  </a:cubicBezTo>
                  <a:cubicBezTo>
                    <a:pt x="217" y="192"/>
                    <a:pt x="222" y="186"/>
                    <a:pt x="225" y="179"/>
                  </a:cubicBezTo>
                  <a:cubicBezTo>
                    <a:pt x="227" y="176"/>
                    <a:pt x="229" y="173"/>
                    <a:pt x="231" y="170"/>
                  </a:cubicBezTo>
                  <a:cubicBezTo>
                    <a:pt x="230" y="172"/>
                    <a:pt x="230" y="174"/>
                    <a:pt x="229" y="177"/>
                  </a:cubicBezTo>
                  <a:cubicBezTo>
                    <a:pt x="225" y="183"/>
                    <a:pt x="221" y="190"/>
                    <a:pt x="217" y="197"/>
                  </a:cubicBezTo>
                  <a:close/>
                  <a:moveTo>
                    <a:pt x="208" y="213"/>
                  </a:moveTo>
                  <a:cubicBezTo>
                    <a:pt x="209" y="213"/>
                    <a:pt x="209" y="212"/>
                    <a:pt x="210" y="212"/>
                  </a:cubicBezTo>
                  <a:cubicBezTo>
                    <a:pt x="210" y="212"/>
                    <a:pt x="209" y="213"/>
                    <a:pt x="209" y="213"/>
                  </a:cubicBezTo>
                  <a:cubicBezTo>
                    <a:pt x="209" y="213"/>
                    <a:pt x="209" y="213"/>
                    <a:pt x="209" y="213"/>
                  </a:cubicBezTo>
                  <a:cubicBezTo>
                    <a:pt x="209" y="213"/>
                    <a:pt x="208" y="213"/>
                    <a:pt x="208" y="213"/>
                  </a:cubicBezTo>
                  <a:cubicBezTo>
                    <a:pt x="208" y="214"/>
                    <a:pt x="208" y="214"/>
                    <a:pt x="208" y="214"/>
                  </a:cubicBezTo>
                  <a:cubicBezTo>
                    <a:pt x="208" y="214"/>
                    <a:pt x="208" y="213"/>
                    <a:pt x="208" y="213"/>
                  </a:cubicBezTo>
                  <a:close/>
                  <a:moveTo>
                    <a:pt x="206" y="214"/>
                  </a:moveTo>
                  <a:cubicBezTo>
                    <a:pt x="206" y="214"/>
                    <a:pt x="205" y="215"/>
                    <a:pt x="205" y="215"/>
                  </a:cubicBezTo>
                  <a:cubicBezTo>
                    <a:pt x="206" y="213"/>
                    <a:pt x="207" y="212"/>
                    <a:pt x="209" y="210"/>
                  </a:cubicBezTo>
                  <a:cubicBezTo>
                    <a:pt x="208" y="211"/>
                    <a:pt x="207" y="213"/>
                    <a:pt x="206" y="214"/>
                  </a:cubicBezTo>
                  <a:close/>
                  <a:moveTo>
                    <a:pt x="209" y="211"/>
                  </a:moveTo>
                  <a:cubicBezTo>
                    <a:pt x="210" y="210"/>
                    <a:pt x="211" y="209"/>
                    <a:pt x="211" y="209"/>
                  </a:cubicBezTo>
                  <a:cubicBezTo>
                    <a:pt x="211" y="209"/>
                    <a:pt x="211" y="210"/>
                    <a:pt x="210" y="210"/>
                  </a:cubicBezTo>
                  <a:cubicBezTo>
                    <a:pt x="210" y="211"/>
                    <a:pt x="210" y="211"/>
                    <a:pt x="209" y="211"/>
                  </a:cubicBezTo>
                  <a:close/>
                  <a:moveTo>
                    <a:pt x="216" y="207"/>
                  </a:moveTo>
                  <a:cubicBezTo>
                    <a:pt x="217" y="207"/>
                    <a:pt x="217" y="207"/>
                    <a:pt x="217" y="206"/>
                  </a:cubicBezTo>
                  <a:cubicBezTo>
                    <a:pt x="215" y="209"/>
                    <a:pt x="213" y="212"/>
                    <a:pt x="212" y="215"/>
                  </a:cubicBezTo>
                  <a:cubicBezTo>
                    <a:pt x="211" y="216"/>
                    <a:pt x="210" y="216"/>
                    <a:pt x="210" y="217"/>
                  </a:cubicBezTo>
                  <a:cubicBezTo>
                    <a:pt x="212" y="214"/>
                    <a:pt x="214" y="211"/>
                    <a:pt x="216" y="207"/>
                  </a:cubicBezTo>
                  <a:close/>
                  <a:moveTo>
                    <a:pt x="192" y="225"/>
                  </a:moveTo>
                  <a:cubicBezTo>
                    <a:pt x="193" y="225"/>
                    <a:pt x="193" y="225"/>
                    <a:pt x="193" y="224"/>
                  </a:cubicBezTo>
                  <a:cubicBezTo>
                    <a:pt x="193" y="225"/>
                    <a:pt x="193" y="225"/>
                    <a:pt x="194" y="225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1" y="227"/>
                    <a:pt x="189" y="229"/>
                    <a:pt x="187" y="231"/>
                  </a:cubicBezTo>
                  <a:cubicBezTo>
                    <a:pt x="186" y="231"/>
                    <a:pt x="185" y="232"/>
                    <a:pt x="184" y="232"/>
                  </a:cubicBezTo>
                  <a:cubicBezTo>
                    <a:pt x="184" y="232"/>
                    <a:pt x="183" y="231"/>
                    <a:pt x="183" y="231"/>
                  </a:cubicBezTo>
                  <a:cubicBezTo>
                    <a:pt x="181" y="232"/>
                    <a:pt x="179" y="233"/>
                    <a:pt x="178" y="233"/>
                  </a:cubicBezTo>
                  <a:cubicBezTo>
                    <a:pt x="179" y="233"/>
                    <a:pt x="179" y="232"/>
                    <a:pt x="180" y="231"/>
                  </a:cubicBezTo>
                  <a:cubicBezTo>
                    <a:pt x="183" y="229"/>
                    <a:pt x="186" y="227"/>
                    <a:pt x="189" y="225"/>
                  </a:cubicBezTo>
                  <a:cubicBezTo>
                    <a:pt x="192" y="224"/>
                    <a:pt x="194" y="222"/>
                    <a:pt x="196" y="220"/>
                  </a:cubicBezTo>
                  <a:cubicBezTo>
                    <a:pt x="195" y="221"/>
                    <a:pt x="194" y="222"/>
                    <a:pt x="193" y="223"/>
                  </a:cubicBezTo>
                  <a:cubicBezTo>
                    <a:pt x="193" y="223"/>
                    <a:pt x="193" y="223"/>
                    <a:pt x="193" y="223"/>
                  </a:cubicBezTo>
                  <a:cubicBezTo>
                    <a:pt x="192" y="224"/>
                    <a:pt x="192" y="224"/>
                    <a:pt x="192" y="224"/>
                  </a:cubicBezTo>
                  <a:cubicBezTo>
                    <a:pt x="191" y="225"/>
                    <a:pt x="192" y="225"/>
                    <a:pt x="192" y="225"/>
                  </a:cubicBezTo>
                  <a:close/>
                  <a:moveTo>
                    <a:pt x="190" y="231"/>
                  </a:moveTo>
                  <a:cubicBezTo>
                    <a:pt x="188" y="232"/>
                    <a:pt x="187" y="233"/>
                    <a:pt x="186" y="234"/>
                  </a:cubicBezTo>
                  <a:cubicBezTo>
                    <a:pt x="186" y="233"/>
                    <a:pt x="187" y="233"/>
                    <a:pt x="187" y="232"/>
                  </a:cubicBezTo>
                  <a:cubicBezTo>
                    <a:pt x="188" y="232"/>
                    <a:pt x="189" y="231"/>
                    <a:pt x="190" y="231"/>
                  </a:cubicBezTo>
                  <a:close/>
                  <a:moveTo>
                    <a:pt x="118" y="243"/>
                  </a:moveTo>
                  <a:cubicBezTo>
                    <a:pt x="116" y="242"/>
                    <a:pt x="115" y="241"/>
                    <a:pt x="113" y="241"/>
                  </a:cubicBezTo>
                  <a:cubicBezTo>
                    <a:pt x="116" y="242"/>
                    <a:pt x="120" y="243"/>
                    <a:pt x="123" y="245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0" y="245"/>
                    <a:pt x="119" y="245"/>
                    <a:pt x="119" y="245"/>
                  </a:cubicBezTo>
                  <a:cubicBezTo>
                    <a:pt x="117" y="245"/>
                    <a:pt x="116" y="244"/>
                    <a:pt x="115" y="244"/>
                  </a:cubicBezTo>
                  <a:cubicBezTo>
                    <a:pt x="116" y="244"/>
                    <a:pt x="117" y="244"/>
                    <a:pt x="118" y="244"/>
                  </a:cubicBezTo>
                  <a:cubicBezTo>
                    <a:pt x="118" y="244"/>
                    <a:pt x="119" y="243"/>
                    <a:pt x="118" y="243"/>
                  </a:cubicBezTo>
                  <a:close/>
                  <a:moveTo>
                    <a:pt x="60" y="233"/>
                  </a:moveTo>
                  <a:cubicBezTo>
                    <a:pt x="66" y="236"/>
                    <a:pt x="72" y="238"/>
                    <a:pt x="78" y="240"/>
                  </a:cubicBezTo>
                  <a:cubicBezTo>
                    <a:pt x="78" y="240"/>
                    <a:pt x="78" y="241"/>
                    <a:pt x="78" y="241"/>
                  </a:cubicBezTo>
                  <a:cubicBezTo>
                    <a:pt x="78" y="241"/>
                    <a:pt x="77" y="241"/>
                    <a:pt x="77" y="241"/>
                  </a:cubicBezTo>
                  <a:cubicBezTo>
                    <a:pt x="71" y="239"/>
                    <a:pt x="66" y="236"/>
                    <a:pt x="60" y="233"/>
                  </a:cubicBezTo>
                  <a:close/>
                  <a:moveTo>
                    <a:pt x="5" y="106"/>
                  </a:moveTo>
                  <a:cubicBezTo>
                    <a:pt x="5" y="107"/>
                    <a:pt x="4" y="109"/>
                    <a:pt x="4" y="110"/>
                  </a:cubicBezTo>
                  <a:cubicBezTo>
                    <a:pt x="4" y="106"/>
                    <a:pt x="4" y="102"/>
                    <a:pt x="5" y="98"/>
                  </a:cubicBezTo>
                  <a:cubicBezTo>
                    <a:pt x="6" y="99"/>
                    <a:pt x="6" y="100"/>
                    <a:pt x="6" y="101"/>
                  </a:cubicBezTo>
                  <a:cubicBezTo>
                    <a:pt x="6" y="103"/>
                    <a:pt x="6" y="104"/>
                    <a:pt x="5" y="106"/>
                  </a:cubicBezTo>
                  <a:cubicBezTo>
                    <a:pt x="5" y="106"/>
                    <a:pt x="5" y="106"/>
                    <a:pt x="5" y="106"/>
                  </a:cubicBezTo>
                  <a:close/>
                  <a:moveTo>
                    <a:pt x="5" y="116"/>
                  </a:moveTo>
                  <a:cubicBezTo>
                    <a:pt x="5" y="117"/>
                    <a:pt x="5" y="118"/>
                    <a:pt x="5" y="119"/>
                  </a:cubicBezTo>
                  <a:cubicBezTo>
                    <a:pt x="5" y="120"/>
                    <a:pt x="5" y="120"/>
                    <a:pt x="5" y="121"/>
                  </a:cubicBezTo>
                  <a:cubicBezTo>
                    <a:pt x="5" y="118"/>
                    <a:pt x="5" y="116"/>
                    <a:pt x="5" y="113"/>
                  </a:cubicBezTo>
                  <a:cubicBezTo>
                    <a:pt x="5" y="114"/>
                    <a:pt x="5" y="115"/>
                    <a:pt x="5" y="116"/>
                  </a:cubicBezTo>
                  <a:close/>
                  <a:moveTo>
                    <a:pt x="5" y="153"/>
                  </a:moveTo>
                  <a:cubicBezTo>
                    <a:pt x="6" y="154"/>
                    <a:pt x="6" y="155"/>
                    <a:pt x="6" y="156"/>
                  </a:cubicBezTo>
                  <a:cubicBezTo>
                    <a:pt x="6" y="156"/>
                    <a:pt x="6" y="157"/>
                    <a:pt x="7" y="157"/>
                  </a:cubicBezTo>
                  <a:cubicBezTo>
                    <a:pt x="7" y="157"/>
                    <a:pt x="7" y="158"/>
                    <a:pt x="7" y="158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8" y="161"/>
                    <a:pt x="8" y="164"/>
                    <a:pt x="9" y="167"/>
                  </a:cubicBezTo>
                  <a:cubicBezTo>
                    <a:pt x="9" y="166"/>
                    <a:pt x="9" y="166"/>
                    <a:pt x="9" y="165"/>
                  </a:cubicBezTo>
                  <a:cubicBezTo>
                    <a:pt x="8" y="165"/>
                    <a:pt x="7" y="165"/>
                    <a:pt x="8" y="165"/>
                  </a:cubicBezTo>
                  <a:cubicBezTo>
                    <a:pt x="5" y="156"/>
                    <a:pt x="3" y="146"/>
                    <a:pt x="2" y="136"/>
                  </a:cubicBezTo>
                  <a:cubicBezTo>
                    <a:pt x="3" y="142"/>
                    <a:pt x="4" y="147"/>
                    <a:pt x="5" y="153"/>
                  </a:cubicBezTo>
                  <a:close/>
                  <a:moveTo>
                    <a:pt x="2" y="119"/>
                  </a:moveTo>
                  <a:cubicBezTo>
                    <a:pt x="2" y="117"/>
                    <a:pt x="2" y="116"/>
                    <a:pt x="2" y="114"/>
                  </a:cubicBezTo>
                  <a:cubicBezTo>
                    <a:pt x="2" y="115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7"/>
                    <a:pt x="2" y="118"/>
                    <a:pt x="2" y="119"/>
                  </a:cubicBezTo>
                  <a:close/>
                  <a:moveTo>
                    <a:pt x="13" y="106"/>
                  </a:moveTo>
                  <a:cubicBezTo>
                    <a:pt x="13" y="112"/>
                    <a:pt x="14" y="118"/>
                    <a:pt x="15" y="124"/>
                  </a:cubicBezTo>
                  <a:cubicBezTo>
                    <a:pt x="15" y="124"/>
                    <a:pt x="14" y="124"/>
                    <a:pt x="14" y="124"/>
                  </a:cubicBezTo>
                  <a:cubicBezTo>
                    <a:pt x="14" y="123"/>
                    <a:pt x="14" y="122"/>
                    <a:pt x="14" y="121"/>
                  </a:cubicBezTo>
                  <a:cubicBezTo>
                    <a:pt x="14" y="120"/>
                    <a:pt x="13" y="120"/>
                    <a:pt x="13" y="120"/>
                  </a:cubicBezTo>
                  <a:cubicBezTo>
                    <a:pt x="12" y="116"/>
                    <a:pt x="11" y="112"/>
                    <a:pt x="11" y="108"/>
                  </a:cubicBezTo>
                  <a:cubicBezTo>
                    <a:pt x="11" y="108"/>
                    <a:pt x="12" y="108"/>
                    <a:pt x="12" y="108"/>
                  </a:cubicBezTo>
                  <a:cubicBezTo>
                    <a:pt x="12" y="107"/>
                    <a:pt x="12" y="107"/>
                    <a:pt x="13" y="106"/>
                  </a:cubicBezTo>
                  <a:close/>
                  <a:moveTo>
                    <a:pt x="12" y="103"/>
                  </a:moveTo>
                  <a:cubicBezTo>
                    <a:pt x="12" y="102"/>
                    <a:pt x="12" y="101"/>
                    <a:pt x="12" y="100"/>
                  </a:cubicBezTo>
                  <a:cubicBezTo>
                    <a:pt x="12" y="101"/>
                    <a:pt x="12" y="102"/>
                    <a:pt x="12" y="103"/>
                  </a:cubicBezTo>
                  <a:cubicBezTo>
                    <a:pt x="12" y="103"/>
                    <a:pt x="12" y="103"/>
                    <a:pt x="12" y="103"/>
                  </a:cubicBezTo>
                  <a:close/>
                  <a:moveTo>
                    <a:pt x="13" y="94"/>
                  </a:moveTo>
                  <a:cubicBezTo>
                    <a:pt x="13" y="93"/>
                    <a:pt x="14" y="93"/>
                    <a:pt x="14" y="93"/>
                  </a:cubicBezTo>
                  <a:cubicBezTo>
                    <a:pt x="14" y="94"/>
                    <a:pt x="14" y="95"/>
                    <a:pt x="14" y="96"/>
                  </a:cubicBezTo>
                  <a:cubicBezTo>
                    <a:pt x="13" y="95"/>
                    <a:pt x="13" y="95"/>
                    <a:pt x="13" y="94"/>
                  </a:cubicBezTo>
                  <a:close/>
                  <a:moveTo>
                    <a:pt x="15" y="72"/>
                  </a:moveTo>
                  <a:cubicBezTo>
                    <a:pt x="16" y="72"/>
                    <a:pt x="16" y="72"/>
                    <a:pt x="17" y="72"/>
                  </a:cubicBezTo>
                  <a:cubicBezTo>
                    <a:pt x="15" y="74"/>
                    <a:pt x="13" y="77"/>
                    <a:pt x="11" y="8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2" y="78"/>
                    <a:pt x="12" y="78"/>
                    <a:pt x="12" y="77"/>
                  </a:cubicBezTo>
                  <a:cubicBezTo>
                    <a:pt x="13" y="75"/>
                    <a:pt x="14" y="73"/>
                    <a:pt x="14" y="71"/>
                  </a:cubicBezTo>
                  <a:cubicBezTo>
                    <a:pt x="15" y="72"/>
                    <a:pt x="15" y="72"/>
                    <a:pt x="15" y="72"/>
                  </a:cubicBez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7" y="41"/>
                  </a:cubicBezTo>
                  <a:cubicBezTo>
                    <a:pt x="37" y="40"/>
                    <a:pt x="38" y="40"/>
                    <a:pt x="39" y="40"/>
                  </a:cubicBezTo>
                  <a:cubicBezTo>
                    <a:pt x="37" y="41"/>
                    <a:pt x="35" y="43"/>
                    <a:pt x="34" y="45"/>
                  </a:cubicBezTo>
                  <a:cubicBezTo>
                    <a:pt x="30" y="49"/>
                    <a:pt x="26" y="53"/>
                    <a:pt x="24" y="58"/>
                  </a:cubicBezTo>
                  <a:cubicBezTo>
                    <a:pt x="22" y="59"/>
                    <a:pt x="21" y="61"/>
                    <a:pt x="19" y="63"/>
                  </a:cubicBezTo>
                  <a:cubicBezTo>
                    <a:pt x="24" y="55"/>
                    <a:pt x="30" y="47"/>
                    <a:pt x="36" y="41"/>
                  </a:cubicBezTo>
                  <a:close/>
                  <a:moveTo>
                    <a:pt x="124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0" y="9"/>
                    <a:pt x="118" y="9"/>
                    <a:pt x="115" y="9"/>
                  </a:cubicBezTo>
                  <a:cubicBezTo>
                    <a:pt x="115" y="9"/>
                    <a:pt x="115" y="9"/>
                    <a:pt x="115" y="10"/>
                  </a:cubicBezTo>
                  <a:cubicBezTo>
                    <a:pt x="114" y="10"/>
                    <a:pt x="114" y="10"/>
                    <a:pt x="113" y="10"/>
                  </a:cubicBezTo>
                  <a:cubicBezTo>
                    <a:pt x="113" y="10"/>
                    <a:pt x="113" y="9"/>
                    <a:pt x="113" y="9"/>
                  </a:cubicBezTo>
                  <a:cubicBezTo>
                    <a:pt x="114" y="9"/>
                    <a:pt x="115" y="8"/>
                    <a:pt x="116" y="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9" y="8"/>
                    <a:pt x="121" y="8"/>
                    <a:pt x="124" y="9"/>
                  </a:cubicBezTo>
                  <a:close/>
                  <a:moveTo>
                    <a:pt x="118" y="4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8" y="5"/>
                    <a:pt x="119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19" y="5"/>
                    <a:pt x="119" y="5"/>
                    <a:pt x="118" y="5"/>
                  </a:cubicBezTo>
                  <a:cubicBezTo>
                    <a:pt x="118" y="5"/>
                    <a:pt x="118" y="5"/>
                    <a:pt x="118" y="4"/>
                  </a:cubicBezTo>
                  <a:close/>
                  <a:moveTo>
                    <a:pt x="233" y="77"/>
                  </a:moveTo>
                  <a:cubicBezTo>
                    <a:pt x="233" y="77"/>
                    <a:pt x="234" y="77"/>
                    <a:pt x="234" y="77"/>
                  </a:cubicBezTo>
                  <a:cubicBezTo>
                    <a:pt x="236" y="79"/>
                    <a:pt x="237" y="82"/>
                    <a:pt x="239" y="85"/>
                  </a:cubicBezTo>
                  <a:cubicBezTo>
                    <a:pt x="239" y="86"/>
                    <a:pt x="239" y="87"/>
                    <a:pt x="239" y="88"/>
                  </a:cubicBezTo>
                  <a:cubicBezTo>
                    <a:pt x="240" y="90"/>
                    <a:pt x="240" y="92"/>
                    <a:pt x="240" y="93"/>
                  </a:cubicBezTo>
                  <a:cubicBezTo>
                    <a:pt x="238" y="88"/>
                    <a:pt x="235" y="82"/>
                    <a:pt x="233" y="77"/>
                  </a:cubicBezTo>
                  <a:close/>
                  <a:moveTo>
                    <a:pt x="241" y="99"/>
                  </a:moveTo>
                  <a:cubicBezTo>
                    <a:pt x="242" y="103"/>
                    <a:pt x="243" y="108"/>
                    <a:pt x="244" y="112"/>
                  </a:cubicBezTo>
                  <a:cubicBezTo>
                    <a:pt x="244" y="113"/>
                    <a:pt x="244" y="114"/>
                    <a:pt x="244" y="115"/>
                  </a:cubicBezTo>
                  <a:cubicBezTo>
                    <a:pt x="243" y="110"/>
                    <a:pt x="241" y="105"/>
                    <a:pt x="240" y="100"/>
                  </a:cubicBezTo>
                  <a:cubicBezTo>
                    <a:pt x="240" y="99"/>
                    <a:pt x="240" y="99"/>
                    <a:pt x="240" y="98"/>
                  </a:cubicBezTo>
                  <a:cubicBezTo>
                    <a:pt x="239" y="96"/>
                    <a:pt x="238" y="94"/>
                    <a:pt x="238" y="92"/>
                  </a:cubicBezTo>
                  <a:cubicBezTo>
                    <a:pt x="239" y="94"/>
                    <a:pt x="240" y="97"/>
                    <a:pt x="241" y="99"/>
                  </a:cubicBezTo>
                  <a:close/>
                  <a:moveTo>
                    <a:pt x="235" y="172"/>
                  </a:moveTo>
                  <a:cubicBezTo>
                    <a:pt x="235" y="173"/>
                    <a:pt x="234" y="175"/>
                    <a:pt x="233" y="176"/>
                  </a:cubicBezTo>
                  <a:cubicBezTo>
                    <a:pt x="232" y="178"/>
                    <a:pt x="231" y="180"/>
                    <a:pt x="230" y="182"/>
                  </a:cubicBezTo>
                  <a:cubicBezTo>
                    <a:pt x="230" y="181"/>
                    <a:pt x="230" y="180"/>
                    <a:pt x="230" y="180"/>
                  </a:cubicBezTo>
                  <a:cubicBezTo>
                    <a:pt x="232" y="177"/>
                    <a:pt x="234" y="173"/>
                    <a:pt x="235" y="170"/>
                  </a:cubicBezTo>
                  <a:cubicBezTo>
                    <a:pt x="235" y="171"/>
                    <a:pt x="235" y="171"/>
                    <a:pt x="235" y="171"/>
                  </a:cubicBezTo>
                  <a:cubicBezTo>
                    <a:pt x="235" y="172"/>
                    <a:pt x="235" y="172"/>
                    <a:pt x="235" y="172"/>
                  </a:cubicBezTo>
                  <a:close/>
                  <a:moveTo>
                    <a:pt x="235" y="161"/>
                  </a:moveTo>
                  <a:cubicBezTo>
                    <a:pt x="234" y="164"/>
                    <a:pt x="234" y="167"/>
                    <a:pt x="233" y="170"/>
                  </a:cubicBezTo>
                  <a:cubicBezTo>
                    <a:pt x="233" y="171"/>
                    <a:pt x="232" y="172"/>
                    <a:pt x="232" y="172"/>
                  </a:cubicBezTo>
                  <a:cubicBezTo>
                    <a:pt x="232" y="171"/>
                    <a:pt x="232" y="170"/>
                    <a:pt x="233" y="168"/>
                  </a:cubicBezTo>
                  <a:cubicBezTo>
                    <a:pt x="233" y="168"/>
                    <a:pt x="233" y="168"/>
                    <a:pt x="232" y="168"/>
                  </a:cubicBezTo>
                  <a:cubicBezTo>
                    <a:pt x="233" y="167"/>
                    <a:pt x="233" y="167"/>
                    <a:pt x="233" y="166"/>
                  </a:cubicBezTo>
                  <a:cubicBezTo>
                    <a:pt x="234" y="165"/>
                    <a:pt x="233" y="165"/>
                    <a:pt x="233" y="165"/>
                  </a:cubicBezTo>
                  <a:cubicBezTo>
                    <a:pt x="233" y="164"/>
                    <a:pt x="234" y="163"/>
                    <a:pt x="235" y="161"/>
                  </a:cubicBezTo>
                  <a:close/>
                  <a:moveTo>
                    <a:pt x="234" y="158"/>
                  </a:moveTo>
                  <a:cubicBezTo>
                    <a:pt x="235" y="156"/>
                    <a:pt x="236" y="154"/>
                    <a:pt x="236" y="152"/>
                  </a:cubicBezTo>
                  <a:cubicBezTo>
                    <a:pt x="236" y="153"/>
                    <a:pt x="236" y="155"/>
                    <a:pt x="236" y="156"/>
                  </a:cubicBezTo>
                  <a:cubicBezTo>
                    <a:pt x="235" y="157"/>
                    <a:pt x="234" y="157"/>
                    <a:pt x="234" y="158"/>
                  </a:cubicBezTo>
                  <a:close/>
                  <a:moveTo>
                    <a:pt x="231" y="154"/>
                  </a:moveTo>
                  <a:cubicBezTo>
                    <a:pt x="231" y="154"/>
                    <a:pt x="231" y="154"/>
                    <a:pt x="231" y="154"/>
                  </a:cubicBezTo>
                  <a:cubicBezTo>
                    <a:pt x="230" y="155"/>
                    <a:pt x="229" y="156"/>
                    <a:pt x="229" y="157"/>
                  </a:cubicBezTo>
                  <a:cubicBezTo>
                    <a:pt x="229" y="154"/>
                    <a:pt x="229" y="152"/>
                    <a:pt x="229" y="150"/>
                  </a:cubicBezTo>
                  <a:cubicBezTo>
                    <a:pt x="232" y="139"/>
                    <a:pt x="233" y="126"/>
                    <a:pt x="232" y="114"/>
                  </a:cubicBezTo>
                  <a:cubicBezTo>
                    <a:pt x="233" y="116"/>
                    <a:pt x="234" y="117"/>
                    <a:pt x="234" y="118"/>
                  </a:cubicBezTo>
                  <a:cubicBezTo>
                    <a:pt x="233" y="130"/>
                    <a:pt x="233" y="142"/>
                    <a:pt x="231" y="154"/>
                  </a:cubicBezTo>
                  <a:close/>
                  <a:moveTo>
                    <a:pt x="201" y="205"/>
                  </a:moveTo>
                  <a:cubicBezTo>
                    <a:pt x="201" y="204"/>
                    <a:pt x="202" y="203"/>
                    <a:pt x="203" y="203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5" y="200"/>
                    <a:pt x="206" y="199"/>
                    <a:pt x="208" y="197"/>
                  </a:cubicBezTo>
                  <a:cubicBezTo>
                    <a:pt x="208" y="198"/>
                    <a:pt x="207" y="198"/>
                    <a:pt x="207" y="198"/>
                  </a:cubicBezTo>
                  <a:cubicBezTo>
                    <a:pt x="205" y="201"/>
                    <a:pt x="203" y="203"/>
                    <a:pt x="201" y="205"/>
                  </a:cubicBezTo>
                  <a:close/>
                  <a:moveTo>
                    <a:pt x="97" y="227"/>
                  </a:moveTo>
                  <a:cubicBezTo>
                    <a:pt x="98" y="227"/>
                    <a:pt x="98" y="227"/>
                    <a:pt x="99" y="227"/>
                  </a:cubicBezTo>
                  <a:cubicBezTo>
                    <a:pt x="101" y="228"/>
                    <a:pt x="102" y="229"/>
                    <a:pt x="104" y="229"/>
                  </a:cubicBezTo>
                  <a:cubicBezTo>
                    <a:pt x="106" y="231"/>
                    <a:pt x="108" y="232"/>
                    <a:pt x="110" y="233"/>
                  </a:cubicBezTo>
                  <a:cubicBezTo>
                    <a:pt x="110" y="233"/>
                    <a:pt x="109" y="233"/>
                    <a:pt x="109" y="233"/>
                  </a:cubicBezTo>
                  <a:cubicBezTo>
                    <a:pt x="105" y="231"/>
                    <a:pt x="101" y="229"/>
                    <a:pt x="97" y="227"/>
                  </a:cubicBezTo>
                  <a:close/>
                  <a:moveTo>
                    <a:pt x="103" y="237"/>
                  </a:moveTo>
                  <a:cubicBezTo>
                    <a:pt x="102" y="237"/>
                    <a:pt x="101" y="237"/>
                    <a:pt x="100" y="237"/>
                  </a:cubicBezTo>
                  <a:cubicBezTo>
                    <a:pt x="100" y="237"/>
                    <a:pt x="100" y="237"/>
                    <a:pt x="100" y="237"/>
                  </a:cubicBezTo>
                  <a:cubicBezTo>
                    <a:pt x="100" y="237"/>
                    <a:pt x="100" y="236"/>
                    <a:pt x="100" y="236"/>
                  </a:cubicBezTo>
                  <a:cubicBezTo>
                    <a:pt x="100" y="236"/>
                    <a:pt x="100" y="236"/>
                    <a:pt x="100" y="236"/>
                  </a:cubicBezTo>
                  <a:cubicBezTo>
                    <a:pt x="101" y="237"/>
                    <a:pt x="102" y="237"/>
                    <a:pt x="103" y="237"/>
                  </a:cubicBezTo>
                  <a:close/>
                  <a:moveTo>
                    <a:pt x="75" y="232"/>
                  </a:moveTo>
                  <a:cubicBezTo>
                    <a:pt x="74" y="232"/>
                    <a:pt x="74" y="232"/>
                    <a:pt x="74" y="232"/>
                  </a:cubicBezTo>
                  <a:cubicBezTo>
                    <a:pt x="75" y="232"/>
                    <a:pt x="75" y="232"/>
                    <a:pt x="76" y="232"/>
                  </a:cubicBezTo>
                  <a:cubicBezTo>
                    <a:pt x="78" y="233"/>
                    <a:pt x="79" y="234"/>
                    <a:pt x="81" y="235"/>
                  </a:cubicBezTo>
                  <a:cubicBezTo>
                    <a:pt x="81" y="235"/>
                    <a:pt x="81" y="235"/>
                    <a:pt x="82" y="235"/>
                  </a:cubicBezTo>
                  <a:cubicBezTo>
                    <a:pt x="79" y="234"/>
                    <a:pt x="77" y="233"/>
                    <a:pt x="75" y="232"/>
                  </a:cubicBezTo>
                  <a:close/>
                  <a:moveTo>
                    <a:pt x="82" y="241"/>
                  </a:moveTo>
                  <a:cubicBezTo>
                    <a:pt x="82" y="241"/>
                    <a:pt x="83" y="241"/>
                    <a:pt x="83" y="241"/>
                  </a:cubicBezTo>
                  <a:cubicBezTo>
                    <a:pt x="83" y="241"/>
                    <a:pt x="83" y="241"/>
                    <a:pt x="83" y="241"/>
                  </a:cubicBezTo>
                  <a:cubicBezTo>
                    <a:pt x="84" y="241"/>
                    <a:pt x="84" y="241"/>
                    <a:pt x="84" y="242"/>
                  </a:cubicBezTo>
                  <a:cubicBezTo>
                    <a:pt x="83" y="241"/>
                    <a:pt x="83" y="241"/>
                    <a:pt x="82" y="241"/>
                  </a:cubicBezTo>
                  <a:cubicBezTo>
                    <a:pt x="82" y="241"/>
                    <a:pt x="81" y="241"/>
                    <a:pt x="81" y="240"/>
                  </a:cubicBezTo>
                  <a:cubicBezTo>
                    <a:pt x="81" y="241"/>
                    <a:pt x="81" y="241"/>
                    <a:pt x="82" y="241"/>
                  </a:cubicBezTo>
                  <a:close/>
                  <a:moveTo>
                    <a:pt x="72" y="229"/>
                  </a:moveTo>
                  <a:cubicBezTo>
                    <a:pt x="72" y="229"/>
                    <a:pt x="72" y="228"/>
                    <a:pt x="71" y="228"/>
                  </a:cubicBezTo>
                  <a:cubicBezTo>
                    <a:pt x="72" y="228"/>
                    <a:pt x="72" y="228"/>
                    <a:pt x="73" y="229"/>
                  </a:cubicBezTo>
                  <a:cubicBezTo>
                    <a:pt x="74" y="229"/>
                    <a:pt x="74" y="230"/>
                    <a:pt x="75" y="230"/>
                  </a:cubicBezTo>
                  <a:cubicBezTo>
                    <a:pt x="74" y="230"/>
                    <a:pt x="73" y="229"/>
                    <a:pt x="72" y="229"/>
                  </a:cubicBezTo>
                  <a:close/>
                  <a:moveTo>
                    <a:pt x="73" y="237"/>
                  </a:moveTo>
                  <a:cubicBezTo>
                    <a:pt x="73" y="237"/>
                    <a:pt x="73" y="237"/>
                    <a:pt x="73" y="237"/>
                  </a:cubicBezTo>
                  <a:cubicBezTo>
                    <a:pt x="71" y="236"/>
                    <a:pt x="68" y="235"/>
                    <a:pt x="66" y="234"/>
                  </a:cubicBezTo>
                  <a:cubicBezTo>
                    <a:pt x="68" y="235"/>
                    <a:pt x="71" y="236"/>
                    <a:pt x="73" y="237"/>
                  </a:cubicBezTo>
                  <a:close/>
                  <a:moveTo>
                    <a:pt x="35" y="201"/>
                  </a:moveTo>
                  <a:cubicBezTo>
                    <a:pt x="35" y="201"/>
                    <a:pt x="35" y="200"/>
                    <a:pt x="35" y="200"/>
                  </a:cubicBezTo>
                  <a:cubicBezTo>
                    <a:pt x="35" y="200"/>
                    <a:pt x="35" y="201"/>
                    <a:pt x="35" y="201"/>
                  </a:cubicBezTo>
                  <a:cubicBezTo>
                    <a:pt x="36" y="201"/>
                    <a:pt x="36" y="202"/>
                    <a:pt x="37" y="202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8" y="203"/>
                    <a:pt x="38" y="203"/>
                    <a:pt x="38" y="203"/>
                  </a:cubicBezTo>
                  <a:cubicBezTo>
                    <a:pt x="38" y="204"/>
                    <a:pt x="39" y="205"/>
                    <a:pt x="40" y="206"/>
                  </a:cubicBezTo>
                  <a:cubicBezTo>
                    <a:pt x="41" y="207"/>
                    <a:pt x="42" y="208"/>
                    <a:pt x="43" y="209"/>
                  </a:cubicBezTo>
                  <a:cubicBezTo>
                    <a:pt x="41" y="208"/>
                    <a:pt x="40" y="207"/>
                    <a:pt x="39" y="206"/>
                  </a:cubicBezTo>
                  <a:cubicBezTo>
                    <a:pt x="38" y="205"/>
                    <a:pt x="36" y="203"/>
                    <a:pt x="35" y="202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37" y="197"/>
                  </a:moveTo>
                  <a:cubicBezTo>
                    <a:pt x="37" y="197"/>
                    <a:pt x="37" y="197"/>
                    <a:pt x="38" y="197"/>
                  </a:cubicBezTo>
                  <a:cubicBezTo>
                    <a:pt x="39" y="200"/>
                    <a:pt x="41" y="202"/>
                    <a:pt x="43" y="204"/>
                  </a:cubicBezTo>
                  <a:cubicBezTo>
                    <a:pt x="42" y="203"/>
                    <a:pt x="40" y="201"/>
                    <a:pt x="39" y="200"/>
                  </a:cubicBezTo>
                  <a:cubicBezTo>
                    <a:pt x="38" y="199"/>
                    <a:pt x="38" y="198"/>
                    <a:pt x="37" y="197"/>
                  </a:cubicBezTo>
                  <a:close/>
                  <a:moveTo>
                    <a:pt x="25" y="144"/>
                  </a:moveTo>
                  <a:cubicBezTo>
                    <a:pt x="25" y="142"/>
                    <a:pt x="24" y="140"/>
                    <a:pt x="24" y="13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25" y="140"/>
                    <a:pt x="26" y="143"/>
                    <a:pt x="27" y="145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7" y="147"/>
                    <a:pt x="27" y="147"/>
                    <a:pt x="27" y="147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9"/>
                    <a:pt x="28" y="150"/>
                    <a:pt x="28" y="151"/>
                  </a:cubicBezTo>
                  <a:cubicBezTo>
                    <a:pt x="27" y="149"/>
                    <a:pt x="26" y="146"/>
                    <a:pt x="25" y="144"/>
                  </a:cubicBezTo>
                  <a:close/>
                  <a:moveTo>
                    <a:pt x="28" y="177"/>
                  </a:moveTo>
                  <a:cubicBezTo>
                    <a:pt x="27" y="176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3"/>
                    <a:pt x="27" y="175"/>
                    <a:pt x="28" y="177"/>
                  </a:cubicBezTo>
                  <a:close/>
                  <a:moveTo>
                    <a:pt x="25" y="61"/>
                  </a:moveTo>
                  <a:cubicBezTo>
                    <a:pt x="24" y="61"/>
                    <a:pt x="24" y="61"/>
                    <a:pt x="24" y="61"/>
                  </a:cubicBezTo>
                  <a:cubicBezTo>
                    <a:pt x="25" y="60"/>
                    <a:pt x="26" y="59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6" y="59"/>
                    <a:pt x="26" y="60"/>
                    <a:pt x="25" y="61"/>
                  </a:cubicBezTo>
                  <a:close/>
                  <a:moveTo>
                    <a:pt x="27" y="62"/>
                  </a:moveTo>
                  <a:cubicBezTo>
                    <a:pt x="26" y="63"/>
                    <a:pt x="25" y="64"/>
                    <a:pt x="25" y="66"/>
                  </a:cubicBezTo>
                  <a:cubicBezTo>
                    <a:pt x="25" y="64"/>
                    <a:pt x="26" y="63"/>
                    <a:pt x="26" y="62"/>
                  </a:cubicBezTo>
                  <a:cubicBezTo>
                    <a:pt x="27" y="62"/>
                    <a:pt x="27" y="62"/>
                    <a:pt x="27" y="62"/>
                  </a:cubicBezTo>
                  <a:close/>
                  <a:moveTo>
                    <a:pt x="25" y="68"/>
                  </a:moveTo>
                  <a:cubicBezTo>
                    <a:pt x="26" y="66"/>
                    <a:pt x="27" y="63"/>
                    <a:pt x="29" y="61"/>
                  </a:cubicBezTo>
                  <a:cubicBezTo>
                    <a:pt x="30" y="61"/>
                    <a:pt x="31" y="60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0" y="63"/>
                    <a:pt x="29" y="64"/>
                    <a:pt x="28" y="66"/>
                  </a:cubicBezTo>
                  <a:cubicBezTo>
                    <a:pt x="27" y="66"/>
                    <a:pt x="26" y="67"/>
                    <a:pt x="25" y="68"/>
                  </a:cubicBezTo>
                  <a:close/>
                  <a:moveTo>
                    <a:pt x="25" y="69"/>
                  </a:moveTo>
                  <a:cubicBezTo>
                    <a:pt x="23" y="71"/>
                    <a:pt x="22" y="73"/>
                    <a:pt x="20" y="75"/>
                  </a:cubicBezTo>
                  <a:cubicBezTo>
                    <a:pt x="21" y="73"/>
                    <a:pt x="22" y="72"/>
                    <a:pt x="23" y="70"/>
                  </a:cubicBezTo>
                  <a:cubicBezTo>
                    <a:pt x="24" y="70"/>
                    <a:pt x="24" y="69"/>
                    <a:pt x="25" y="69"/>
                  </a:cubicBezTo>
                  <a:close/>
                  <a:moveTo>
                    <a:pt x="110" y="12"/>
                  </a:moveTo>
                  <a:cubicBezTo>
                    <a:pt x="110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10" y="11"/>
                  </a:cubicBezTo>
                  <a:cubicBezTo>
                    <a:pt x="112" y="11"/>
                    <a:pt x="113" y="11"/>
                    <a:pt x="115" y="12"/>
                  </a:cubicBezTo>
                  <a:cubicBezTo>
                    <a:pt x="112" y="13"/>
                    <a:pt x="110" y="14"/>
                    <a:pt x="107" y="15"/>
                  </a:cubicBezTo>
                  <a:cubicBezTo>
                    <a:pt x="107" y="15"/>
                    <a:pt x="107" y="15"/>
                    <a:pt x="106" y="15"/>
                  </a:cubicBezTo>
                  <a:cubicBezTo>
                    <a:pt x="108" y="14"/>
                    <a:pt x="109" y="14"/>
                    <a:pt x="110" y="13"/>
                  </a:cubicBezTo>
                  <a:cubicBezTo>
                    <a:pt x="111" y="13"/>
                    <a:pt x="111" y="12"/>
                    <a:pt x="110" y="12"/>
                  </a:cubicBezTo>
                  <a:close/>
                  <a:moveTo>
                    <a:pt x="122" y="39"/>
                  </a:moveTo>
                  <a:cubicBezTo>
                    <a:pt x="126" y="38"/>
                    <a:pt x="129" y="37"/>
                    <a:pt x="133" y="36"/>
                  </a:cubicBezTo>
                  <a:cubicBezTo>
                    <a:pt x="135" y="36"/>
                    <a:pt x="137" y="36"/>
                    <a:pt x="140" y="36"/>
                  </a:cubicBezTo>
                  <a:cubicBezTo>
                    <a:pt x="137" y="37"/>
                    <a:pt x="134" y="39"/>
                    <a:pt x="132" y="40"/>
                  </a:cubicBezTo>
                  <a:cubicBezTo>
                    <a:pt x="127" y="41"/>
                    <a:pt x="122" y="41"/>
                    <a:pt x="117" y="41"/>
                  </a:cubicBezTo>
                  <a:cubicBezTo>
                    <a:pt x="119" y="39"/>
                    <a:pt x="120" y="38"/>
                    <a:pt x="121" y="36"/>
                  </a:cubicBezTo>
                  <a:cubicBezTo>
                    <a:pt x="122" y="36"/>
                    <a:pt x="123" y="36"/>
                    <a:pt x="123" y="36"/>
                  </a:cubicBezTo>
                  <a:cubicBezTo>
                    <a:pt x="123" y="36"/>
                    <a:pt x="122" y="37"/>
                    <a:pt x="122" y="37"/>
                  </a:cubicBezTo>
                  <a:cubicBezTo>
                    <a:pt x="121" y="38"/>
                    <a:pt x="121" y="39"/>
                    <a:pt x="122" y="39"/>
                  </a:cubicBezTo>
                  <a:close/>
                  <a:moveTo>
                    <a:pt x="125" y="36"/>
                  </a:moveTo>
                  <a:cubicBezTo>
                    <a:pt x="126" y="36"/>
                    <a:pt x="126" y="36"/>
                    <a:pt x="127" y="36"/>
                  </a:cubicBezTo>
                  <a:cubicBezTo>
                    <a:pt x="127" y="36"/>
                    <a:pt x="128" y="36"/>
                    <a:pt x="128" y="36"/>
                  </a:cubicBezTo>
                  <a:cubicBezTo>
                    <a:pt x="127" y="36"/>
                    <a:pt x="126" y="36"/>
                    <a:pt x="125" y="36"/>
                  </a:cubicBezTo>
                  <a:close/>
                  <a:moveTo>
                    <a:pt x="129" y="31"/>
                  </a:moveTo>
                  <a:cubicBezTo>
                    <a:pt x="129" y="31"/>
                    <a:pt x="129" y="31"/>
                    <a:pt x="130" y="31"/>
                  </a:cubicBezTo>
                  <a:cubicBezTo>
                    <a:pt x="130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0" y="31"/>
                  </a:cubicBezTo>
                  <a:cubicBezTo>
                    <a:pt x="130" y="31"/>
                    <a:pt x="130" y="31"/>
                    <a:pt x="129" y="31"/>
                  </a:cubicBezTo>
                  <a:cubicBezTo>
                    <a:pt x="129" y="31"/>
                    <a:pt x="129" y="31"/>
                    <a:pt x="129" y="31"/>
                  </a:cubicBezTo>
                  <a:close/>
                  <a:moveTo>
                    <a:pt x="128" y="18"/>
                  </a:moveTo>
                  <a:cubicBezTo>
                    <a:pt x="129" y="17"/>
                    <a:pt x="130" y="17"/>
                    <a:pt x="131" y="16"/>
                  </a:cubicBezTo>
                  <a:cubicBezTo>
                    <a:pt x="131" y="16"/>
                    <a:pt x="132" y="16"/>
                    <a:pt x="133" y="17"/>
                  </a:cubicBezTo>
                  <a:cubicBezTo>
                    <a:pt x="132" y="17"/>
                    <a:pt x="131" y="18"/>
                    <a:pt x="130" y="18"/>
                  </a:cubicBezTo>
                  <a:cubicBezTo>
                    <a:pt x="129" y="18"/>
                    <a:pt x="128" y="18"/>
                    <a:pt x="128" y="18"/>
                  </a:cubicBezTo>
                  <a:close/>
                  <a:moveTo>
                    <a:pt x="129" y="22"/>
                  </a:moveTo>
                  <a:cubicBezTo>
                    <a:pt x="129" y="22"/>
                    <a:pt x="128" y="23"/>
                    <a:pt x="128" y="23"/>
                  </a:cubicBezTo>
                  <a:cubicBezTo>
                    <a:pt x="127" y="23"/>
                    <a:pt x="127" y="23"/>
                    <a:pt x="127" y="23"/>
                  </a:cubicBezTo>
                  <a:cubicBezTo>
                    <a:pt x="127" y="23"/>
                    <a:pt x="128" y="22"/>
                    <a:pt x="129" y="22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32" y="22"/>
                  </a:moveTo>
                  <a:cubicBezTo>
                    <a:pt x="132" y="22"/>
                    <a:pt x="133" y="22"/>
                    <a:pt x="133" y="22"/>
                  </a:cubicBezTo>
                  <a:cubicBezTo>
                    <a:pt x="135" y="23"/>
                    <a:pt x="137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4"/>
                    <a:pt x="137" y="24"/>
                    <a:pt x="136" y="24"/>
                  </a:cubicBezTo>
                  <a:cubicBezTo>
                    <a:pt x="134" y="24"/>
                    <a:pt x="132" y="24"/>
                    <a:pt x="130" y="23"/>
                  </a:cubicBezTo>
                  <a:cubicBezTo>
                    <a:pt x="131" y="23"/>
                    <a:pt x="131" y="23"/>
                    <a:pt x="132" y="22"/>
                  </a:cubicBezTo>
                  <a:close/>
                  <a:moveTo>
                    <a:pt x="163" y="18"/>
                  </a:moveTo>
                  <a:cubicBezTo>
                    <a:pt x="163" y="17"/>
                    <a:pt x="162" y="17"/>
                    <a:pt x="162" y="17"/>
                  </a:cubicBezTo>
                  <a:cubicBezTo>
                    <a:pt x="164" y="17"/>
                    <a:pt x="165" y="18"/>
                    <a:pt x="167" y="19"/>
                  </a:cubicBezTo>
                  <a:cubicBezTo>
                    <a:pt x="167" y="19"/>
                    <a:pt x="168" y="20"/>
                    <a:pt x="168" y="20"/>
                  </a:cubicBezTo>
                  <a:cubicBezTo>
                    <a:pt x="167" y="19"/>
                    <a:pt x="165" y="18"/>
                    <a:pt x="163" y="18"/>
                  </a:cubicBezTo>
                  <a:close/>
                  <a:moveTo>
                    <a:pt x="178" y="27"/>
                  </a:moveTo>
                  <a:cubicBezTo>
                    <a:pt x="174" y="25"/>
                    <a:pt x="170" y="23"/>
                    <a:pt x="165" y="21"/>
                  </a:cubicBezTo>
                  <a:cubicBezTo>
                    <a:pt x="165" y="21"/>
                    <a:pt x="166" y="21"/>
                    <a:pt x="166" y="20"/>
                  </a:cubicBezTo>
                  <a:cubicBezTo>
                    <a:pt x="170" y="22"/>
                    <a:pt x="174" y="24"/>
                    <a:pt x="178" y="27"/>
                  </a:cubicBezTo>
                  <a:close/>
                  <a:moveTo>
                    <a:pt x="164" y="22"/>
                  </a:moveTo>
                  <a:cubicBezTo>
                    <a:pt x="164" y="22"/>
                    <a:pt x="164" y="22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3"/>
                    <a:pt x="161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3"/>
                    <a:pt x="159" y="23"/>
                  </a:cubicBezTo>
                  <a:cubicBezTo>
                    <a:pt x="158" y="23"/>
                    <a:pt x="158" y="23"/>
                    <a:pt x="157" y="24"/>
                  </a:cubicBezTo>
                  <a:cubicBezTo>
                    <a:pt x="155" y="23"/>
                    <a:pt x="154" y="23"/>
                    <a:pt x="152" y="22"/>
                  </a:cubicBezTo>
                  <a:cubicBezTo>
                    <a:pt x="152" y="22"/>
                    <a:pt x="151" y="22"/>
                    <a:pt x="150" y="21"/>
                  </a:cubicBezTo>
                  <a:cubicBezTo>
                    <a:pt x="152" y="20"/>
                    <a:pt x="153" y="20"/>
                    <a:pt x="155" y="19"/>
                  </a:cubicBezTo>
                  <a:cubicBezTo>
                    <a:pt x="158" y="20"/>
                    <a:pt x="161" y="21"/>
                    <a:pt x="164" y="22"/>
                  </a:cubicBezTo>
                  <a:close/>
                  <a:moveTo>
                    <a:pt x="193" y="49"/>
                  </a:moveTo>
                  <a:cubicBezTo>
                    <a:pt x="193" y="49"/>
                    <a:pt x="194" y="49"/>
                    <a:pt x="194" y="49"/>
                  </a:cubicBezTo>
                  <a:cubicBezTo>
                    <a:pt x="195" y="51"/>
                    <a:pt x="196" y="52"/>
                    <a:pt x="198" y="54"/>
                  </a:cubicBezTo>
                  <a:cubicBezTo>
                    <a:pt x="195" y="52"/>
                    <a:pt x="193" y="51"/>
                    <a:pt x="191" y="49"/>
                  </a:cubicBezTo>
                  <a:cubicBezTo>
                    <a:pt x="192" y="49"/>
                    <a:pt x="192" y="49"/>
                    <a:pt x="193" y="49"/>
                  </a:cubicBezTo>
                  <a:close/>
                  <a:moveTo>
                    <a:pt x="192" y="43"/>
                  </a:moveTo>
                  <a:cubicBezTo>
                    <a:pt x="192" y="43"/>
                    <a:pt x="193" y="43"/>
                    <a:pt x="193" y="42"/>
                  </a:cubicBezTo>
                  <a:cubicBezTo>
                    <a:pt x="193" y="43"/>
                    <a:pt x="194" y="44"/>
                    <a:pt x="195" y="45"/>
                  </a:cubicBezTo>
                  <a:cubicBezTo>
                    <a:pt x="194" y="44"/>
                    <a:pt x="193" y="43"/>
                    <a:pt x="192" y="43"/>
                  </a:cubicBezTo>
                  <a:close/>
                  <a:moveTo>
                    <a:pt x="229" y="141"/>
                  </a:moveTo>
                  <a:cubicBezTo>
                    <a:pt x="230" y="132"/>
                    <a:pt x="230" y="122"/>
                    <a:pt x="230" y="113"/>
                  </a:cubicBezTo>
                  <a:cubicBezTo>
                    <a:pt x="231" y="113"/>
                    <a:pt x="231" y="113"/>
                    <a:pt x="231" y="113"/>
                  </a:cubicBezTo>
                  <a:cubicBezTo>
                    <a:pt x="231" y="122"/>
                    <a:pt x="231" y="132"/>
                    <a:pt x="229" y="141"/>
                  </a:cubicBezTo>
                  <a:close/>
                  <a:moveTo>
                    <a:pt x="231" y="101"/>
                  </a:moveTo>
                  <a:cubicBezTo>
                    <a:pt x="231" y="102"/>
                    <a:pt x="231" y="103"/>
                    <a:pt x="232" y="103"/>
                  </a:cubicBezTo>
                  <a:cubicBezTo>
                    <a:pt x="232" y="103"/>
                    <a:pt x="231" y="104"/>
                    <a:pt x="231" y="104"/>
                  </a:cubicBezTo>
                  <a:cubicBezTo>
                    <a:pt x="231" y="103"/>
                    <a:pt x="231" y="102"/>
                    <a:pt x="231" y="101"/>
                  </a:cubicBezTo>
                  <a:close/>
                  <a:moveTo>
                    <a:pt x="229" y="97"/>
                  </a:moveTo>
                  <a:cubicBezTo>
                    <a:pt x="229" y="98"/>
                    <a:pt x="229" y="99"/>
                    <a:pt x="230" y="99"/>
                  </a:cubicBezTo>
                  <a:cubicBezTo>
                    <a:pt x="230" y="99"/>
                    <a:pt x="229" y="99"/>
                    <a:pt x="229" y="99"/>
                  </a:cubicBezTo>
                  <a:cubicBezTo>
                    <a:pt x="229" y="99"/>
                    <a:pt x="229" y="100"/>
                    <a:pt x="228" y="100"/>
                  </a:cubicBezTo>
                  <a:cubicBezTo>
                    <a:pt x="228" y="99"/>
                    <a:pt x="228" y="99"/>
                    <a:pt x="228" y="98"/>
                  </a:cubicBezTo>
                  <a:cubicBezTo>
                    <a:pt x="228" y="98"/>
                    <a:pt x="228" y="98"/>
                    <a:pt x="229" y="97"/>
                  </a:cubicBezTo>
                  <a:close/>
                  <a:moveTo>
                    <a:pt x="227" y="96"/>
                  </a:moveTo>
                  <a:cubicBezTo>
                    <a:pt x="227" y="95"/>
                    <a:pt x="226" y="94"/>
                    <a:pt x="226" y="92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6" y="94"/>
                    <a:pt x="227" y="95"/>
                    <a:pt x="228" y="96"/>
                  </a:cubicBezTo>
                  <a:cubicBezTo>
                    <a:pt x="228" y="96"/>
                    <a:pt x="227" y="96"/>
                    <a:pt x="227" y="96"/>
                  </a:cubicBezTo>
                  <a:close/>
                  <a:moveTo>
                    <a:pt x="227" y="92"/>
                  </a:moveTo>
                  <a:cubicBezTo>
                    <a:pt x="228" y="91"/>
                    <a:pt x="228" y="91"/>
                    <a:pt x="228" y="91"/>
                  </a:cubicBezTo>
                  <a:cubicBezTo>
                    <a:pt x="229" y="93"/>
                    <a:pt x="229" y="94"/>
                    <a:pt x="230" y="96"/>
                  </a:cubicBezTo>
                  <a:cubicBezTo>
                    <a:pt x="229" y="95"/>
                    <a:pt x="228" y="93"/>
                    <a:pt x="227" y="92"/>
                  </a:cubicBezTo>
                  <a:close/>
                  <a:moveTo>
                    <a:pt x="228" y="89"/>
                  </a:moveTo>
                  <a:cubicBezTo>
                    <a:pt x="227" y="89"/>
                    <a:pt x="227" y="90"/>
                    <a:pt x="226" y="90"/>
                  </a:cubicBezTo>
                  <a:cubicBezTo>
                    <a:pt x="225" y="89"/>
                    <a:pt x="225" y="87"/>
                    <a:pt x="224" y="86"/>
                  </a:cubicBezTo>
                  <a:cubicBezTo>
                    <a:pt x="224" y="86"/>
                    <a:pt x="224" y="86"/>
                    <a:pt x="224" y="86"/>
                  </a:cubicBezTo>
                  <a:cubicBezTo>
                    <a:pt x="225" y="85"/>
                    <a:pt x="226" y="85"/>
                    <a:pt x="227" y="84"/>
                  </a:cubicBezTo>
                  <a:cubicBezTo>
                    <a:pt x="227" y="86"/>
                    <a:pt x="228" y="87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lose/>
                  <a:moveTo>
                    <a:pt x="225" y="97"/>
                  </a:moveTo>
                  <a:cubicBezTo>
                    <a:pt x="225" y="97"/>
                    <a:pt x="225" y="97"/>
                    <a:pt x="225" y="97"/>
                  </a:cubicBezTo>
                  <a:cubicBezTo>
                    <a:pt x="225" y="96"/>
                    <a:pt x="224" y="95"/>
                    <a:pt x="224" y="94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25" y="95"/>
                    <a:pt x="225" y="96"/>
                    <a:pt x="225" y="97"/>
                  </a:cubicBezTo>
                  <a:close/>
                  <a:moveTo>
                    <a:pt x="142" y="227"/>
                  </a:moveTo>
                  <a:cubicBezTo>
                    <a:pt x="143" y="226"/>
                    <a:pt x="144" y="225"/>
                    <a:pt x="145" y="225"/>
                  </a:cubicBezTo>
                  <a:cubicBezTo>
                    <a:pt x="144" y="225"/>
                    <a:pt x="144" y="226"/>
                    <a:pt x="143" y="227"/>
                  </a:cubicBezTo>
                  <a:cubicBezTo>
                    <a:pt x="143" y="227"/>
                    <a:pt x="142" y="227"/>
                    <a:pt x="142" y="227"/>
                  </a:cubicBezTo>
                  <a:close/>
                  <a:moveTo>
                    <a:pt x="143" y="227"/>
                  </a:moveTo>
                  <a:cubicBezTo>
                    <a:pt x="142" y="227"/>
                    <a:pt x="142" y="227"/>
                    <a:pt x="142" y="227"/>
                  </a:cubicBezTo>
                  <a:cubicBezTo>
                    <a:pt x="142" y="227"/>
                    <a:pt x="142" y="228"/>
                    <a:pt x="142" y="228"/>
                  </a:cubicBezTo>
                  <a:cubicBezTo>
                    <a:pt x="142" y="228"/>
                    <a:pt x="141" y="228"/>
                    <a:pt x="141" y="228"/>
                  </a:cubicBezTo>
                  <a:cubicBezTo>
                    <a:pt x="141" y="228"/>
                    <a:pt x="141" y="228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2" y="227"/>
                    <a:pt x="142" y="227"/>
                    <a:pt x="143" y="227"/>
                  </a:cubicBezTo>
                  <a:close/>
                  <a:moveTo>
                    <a:pt x="130" y="228"/>
                  </a:moveTo>
                  <a:cubicBezTo>
                    <a:pt x="130" y="227"/>
                    <a:pt x="130" y="227"/>
                    <a:pt x="130" y="226"/>
                  </a:cubicBezTo>
                  <a:cubicBezTo>
                    <a:pt x="130" y="226"/>
                    <a:pt x="130" y="225"/>
                    <a:pt x="131" y="225"/>
                  </a:cubicBezTo>
                  <a:cubicBezTo>
                    <a:pt x="139" y="218"/>
                    <a:pt x="146" y="211"/>
                    <a:pt x="154" y="203"/>
                  </a:cubicBezTo>
                  <a:cubicBezTo>
                    <a:pt x="159" y="200"/>
                    <a:pt x="163" y="196"/>
                    <a:pt x="168" y="192"/>
                  </a:cubicBezTo>
                  <a:cubicBezTo>
                    <a:pt x="168" y="192"/>
                    <a:pt x="169" y="192"/>
                    <a:pt x="169" y="192"/>
                  </a:cubicBezTo>
                  <a:cubicBezTo>
                    <a:pt x="169" y="191"/>
                    <a:pt x="169" y="191"/>
                    <a:pt x="170" y="191"/>
                  </a:cubicBezTo>
                  <a:cubicBezTo>
                    <a:pt x="171" y="190"/>
                    <a:pt x="172" y="189"/>
                    <a:pt x="173" y="188"/>
                  </a:cubicBezTo>
                  <a:cubicBezTo>
                    <a:pt x="167" y="194"/>
                    <a:pt x="161" y="200"/>
                    <a:pt x="155" y="206"/>
                  </a:cubicBezTo>
                  <a:cubicBezTo>
                    <a:pt x="151" y="209"/>
                    <a:pt x="146" y="213"/>
                    <a:pt x="143" y="217"/>
                  </a:cubicBezTo>
                  <a:cubicBezTo>
                    <a:pt x="142" y="218"/>
                    <a:pt x="142" y="218"/>
                    <a:pt x="143" y="219"/>
                  </a:cubicBezTo>
                  <a:cubicBezTo>
                    <a:pt x="140" y="221"/>
                    <a:pt x="138" y="223"/>
                    <a:pt x="136" y="225"/>
                  </a:cubicBezTo>
                  <a:cubicBezTo>
                    <a:pt x="134" y="226"/>
                    <a:pt x="132" y="227"/>
                    <a:pt x="130" y="228"/>
                  </a:cubicBezTo>
                  <a:close/>
                  <a:moveTo>
                    <a:pt x="138" y="227"/>
                  </a:moveTo>
                  <a:cubicBezTo>
                    <a:pt x="138" y="227"/>
                    <a:pt x="138" y="228"/>
                    <a:pt x="137" y="228"/>
                  </a:cubicBezTo>
                  <a:cubicBezTo>
                    <a:pt x="137" y="228"/>
                    <a:pt x="136" y="228"/>
                    <a:pt x="135" y="228"/>
                  </a:cubicBezTo>
                  <a:cubicBezTo>
                    <a:pt x="135" y="228"/>
                    <a:pt x="136" y="228"/>
                    <a:pt x="136" y="228"/>
                  </a:cubicBezTo>
                  <a:cubicBezTo>
                    <a:pt x="137" y="227"/>
                    <a:pt x="137" y="227"/>
                    <a:pt x="138" y="227"/>
                  </a:cubicBezTo>
                  <a:close/>
                  <a:moveTo>
                    <a:pt x="121" y="226"/>
                  </a:moveTo>
                  <a:cubicBezTo>
                    <a:pt x="121" y="226"/>
                    <a:pt x="121" y="226"/>
                    <a:pt x="121" y="226"/>
                  </a:cubicBezTo>
                  <a:cubicBezTo>
                    <a:pt x="121" y="225"/>
                    <a:pt x="122" y="224"/>
                    <a:pt x="123" y="223"/>
                  </a:cubicBezTo>
                  <a:cubicBezTo>
                    <a:pt x="123" y="224"/>
                    <a:pt x="123" y="224"/>
                    <a:pt x="124" y="224"/>
                  </a:cubicBezTo>
                  <a:cubicBezTo>
                    <a:pt x="123" y="225"/>
                    <a:pt x="122" y="225"/>
                    <a:pt x="121" y="226"/>
                  </a:cubicBezTo>
                  <a:close/>
                  <a:moveTo>
                    <a:pt x="124" y="228"/>
                  </a:move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2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4" y="228"/>
                  </a:cubicBezTo>
                  <a:close/>
                  <a:moveTo>
                    <a:pt x="115" y="215"/>
                  </a:moveTo>
                  <a:cubicBezTo>
                    <a:pt x="115" y="215"/>
                    <a:pt x="114" y="215"/>
                    <a:pt x="114" y="215"/>
                  </a:cubicBezTo>
                  <a:cubicBezTo>
                    <a:pt x="115" y="214"/>
                    <a:pt x="116" y="213"/>
                    <a:pt x="117" y="212"/>
                  </a:cubicBezTo>
                  <a:cubicBezTo>
                    <a:pt x="118" y="213"/>
                    <a:pt x="118" y="213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8" y="215"/>
                    <a:pt x="116" y="215"/>
                    <a:pt x="115" y="215"/>
                  </a:cubicBezTo>
                  <a:close/>
                  <a:moveTo>
                    <a:pt x="118" y="223"/>
                  </a:moveTo>
                  <a:cubicBezTo>
                    <a:pt x="117" y="223"/>
                    <a:pt x="117" y="223"/>
                    <a:pt x="116" y="224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6" y="223"/>
                    <a:pt x="117" y="222"/>
                    <a:pt x="117" y="222"/>
                  </a:cubicBezTo>
                  <a:cubicBezTo>
                    <a:pt x="117" y="222"/>
                    <a:pt x="118" y="222"/>
                    <a:pt x="118" y="223"/>
                  </a:cubicBezTo>
                  <a:close/>
                  <a:moveTo>
                    <a:pt x="110" y="219"/>
                  </a:moveTo>
                  <a:cubicBezTo>
                    <a:pt x="110" y="219"/>
                    <a:pt x="111" y="219"/>
                    <a:pt x="111" y="219"/>
                  </a:cubicBezTo>
                  <a:cubicBezTo>
                    <a:pt x="111" y="219"/>
                    <a:pt x="111" y="218"/>
                    <a:pt x="112" y="218"/>
                  </a:cubicBezTo>
                  <a:cubicBezTo>
                    <a:pt x="112" y="219"/>
                    <a:pt x="113" y="219"/>
                    <a:pt x="113" y="219"/>
                  </a:cubicBezTo>
                  <a:cubicBezTo>
                    <a:pt x="113" y="220"/>
                    <a:pt x="113" y="220"/>
                    <a:pt x="112" y="221"/>
                  </a:cubicBezTo>
                  <a:cubicBezTo>
                    <a:pt x="112" y="220"/>
                    <a:pt x="111" y="220"/>
                    <a:pt x="110" y="219"/>
                  </a:cubicBezTo>
                  <a:close/>
                  <a:moveTo>
                    <a:pt x="114" y="230"/>
                  </a:moveTo>
                  <a:cubicBezTo>
                    <a:pt x="113" y="230"/>
                    <a:pt x="113" y="230"/>
                    <a:pt x="112" y="230"/>
                  </a:cubicBezTo>
                  <a:cubicBezTo>
                    <a:pt x="112" y="230"/>
                    <a:pt x="111" y="229"/>
                    <a:pt x="110" y="229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12" y="229"/>
                    <a:pt x="113" y="229"/>
                    <a:pt x="114" y="230"/>
                  </a:cubicBezTo>
                  <a:close/>
                  <a:moveTo>
                    <a:pt x="82" y="198"/>
                  </a:moveTo>
                  <a:cubicBezTo>
                    <a:pt x="82" y="198"/>
                    <a:pt x="82" y="197"/>
                    <a:pt x="83" y="197"/>
                  </a:cubicBezTo>
                  <a:cubicBezTo>
                    <a:pt x="83" y="197"/>
                    <a:pt x="83" y="197"/>
                    <a:pt x="83" y="197"/>
                  </a:cubicBezTo>
                  <a:cubicBezTo>
                    <a:pt x="83" y="198"/>
                    <a:pt x="82" y="198"/>
                    <a:pt x="82" y="199"/>
                  </a:cubicBezTo>
                  <a:lnTo>
                    <a:pt x="82" y="198"/>
                  </a:lnTo>
                  <a:close/>
                  <a:moveTo>
                    <a:pt x="82" y="203"/>
                  </a:moveTo>
                  <a:cubicBezTo>
                    <a:pt x="82" y="203"/>
                    <a:pt x="81" y="203"/>
                    <a:pt x="81" y="203"/>
                  </a:cubicBezTo>
                  <a:cubicBezTo>
                    <a:pt x="81" y="203"/>
                    <a:pt x="81" y="203"/>
                    <a:pt x="80" y="203"/>
                  </a:cubicBezTo>
                  <a:cubicBezTo>
                    <a:pt x="80" y="202"/>
                    <a:pt x="81" y="202"/>
                    <a:pt x="81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81" y="202"/>
                    <a:pt x="81" y="203"/>
                    <a:pt x="82" y="203"/>
                  </a:cubicBezTo>
                  <a:close/>
                  <a:moveTo>
                    <a:pt x="69" y="210"/>
                  </a:moveTo>
                  <a:cubicBezTo>
                    <a:pt x="68" y="209"/>
                    <a:pt x="67" y="208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8" y="209"/>
                    <a:pt x="70" y="210"/>
                    <a:pt x="71" y="21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0" y="212"/>
                    <a:pt x="70" y="212"/>
                    <a:pt x="69" y="212"/>
                  </a:cubicBezTo>
                  <a:cubicBezTo>
                    <a:pt x="69" y="212"/>
                    <a:pt x="69" y="211"/>
                    <a:pt x="69" y="211"/>
                  </a:cubicBezTo>
                  <a:cubicBezTo>
                    <a:pt x="69" y="211"/>
                    <a:pt x="69" y="210"/>
                    <a:pt x="69" y="210"/>
                  </a:cubicBezTo>
                  <a:close/>
                  <a:moveTo>
                    <a:pt x="59" y="213"/>
                  </a:moveTo>
                  <a:cubicBezTo>
                    <a:pt x="59" y="213"/>
                    <a:pt x="58" y="212"/>
                    <a:pt x="57" y="211"/>
                  </a:cubicBezTo>
                  <a:cubicBezTo>
                    <a:pt x="60" y="213"/>
                    <a:pt x="62" y="215"/>
                    <a:pt x="65" y="216"/>
                  </a:cubicBezTo>
                  <a:cubicBezTo>
                    <a:pt x="63" y="215"/>
                    <a:pt x="61" y="214"/>
                    <a:pt x="59" y="213"/>
                  </a:cubicBezTo>
                  <a:close/>
                  <a:moveTo>
                    <a:pt x="60" y="216"/>
                  </a:moveTo>
                  <a:cubicBezTo>
                    <a:pt x="58" y="215"/>
                    <a:pt x="55" y="213"/>
                    <a:pt x="53" y="212"/>
                  </a:cubicBezTo>
                  <a:cubicBezTo>
                    <a:pt x="55" y="213"/>
                    <a:pt x="57" y="214"/>
                    <a:pt x="59" y="215"/>
                  </a:cubicBezTo>
                  <a:cubicBezTo>
                    <a:pt x="59" y="215"/>
                    <a:pt x="60" y="216"/>
                    <a:pt x="60" y="216"/>
                  </a:cubicBezTo>
                  <a:close/>
                  <a:moveTo>
                    <a:pt x="55" y="204"/>
                  </a:moveTo>
                  <a:cubicBezTo>
                    <a:pt x="55" y="204"/>
                    <a:pt x="56" y="205"/>
                    <a:pt x="56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7"/>
                    <a:pt x="59" y="208"/>
                    <a:pt x="60" y="209"/>
                  </a:cubicBezTo>
                  <a:cubicBezTo>
                    <a:pt x="59" y="209"/>
                    <a:pt x="59" y="208"/>
                    <a:pt x="59" y="208"/>
                  </a:cubicBezTo>
                  <a:cubicBezTo>
                    <a:pt x="58" y="208"/>
                    <a:pt x="58" y="209"/>
                    <a:pt x="58" y="209"/>
                  </a:cubicBezTo>
                  <a:cubicBezTo>
                    <a:pt x="57" y="208"/>
                    <a:pt x="56" y="208"/>
                    <a:pt x="55" y="207"/>
                  </a:cubicBezTo>
                  <a:cubicBezTo>
                    <a:pt x="55" y="207"/>
                    <a:pt x="55" y="206"/>
                    <a:pt x="55" y="206"/>
                  </a:cubicBezTo>
                  <a:cubicBezTo>
                    <a:pt x="55" y="205"/>
                    <a:pt x="55" y="204"/>
                    <a:pt x="55" y="204"/>
                  </a:cubicBezTo>
                  <a:close/>
                  <a:moveTo>
                    <a:pt x="29" y="138"/>
                  </a:moveTo>
                  <a:cubicBezTo>
                    <a:pt x="29" y="137"/>
                    <a:pt x="30" y="137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38"/>
                    <a:pt x="29" y="140"/>
                    <a:pt x="29" y="141"/>
                  </a:cubicBezTo>
                  <a:cubicBezTo>
                    <a:pt x="29" y="140"/>
                    <a:pt x="29" y="139"/>
                    <a:pt x="29" y="138"/>
                  </a:cubicBezTo>
                  <a:close/>
                  <a:moveTo>
                    <a:pt x="28" y="136"/>
                  </a:moveTo>
                  <a:cubicBezTo>
                    <a:pt x="28" y="136"/>
                    <a:pt x="28" y="136"/>
                    <a:pt x="28" y="136"/>
                  </a:cubicBezTo>
                  <a:cubicBezTo>
                    <a:pt x="27" y="129"/>
                    <a:pt x="25" y="122"/>
                    <a:pt x="24" y="115"/>
                  </a:cubicBezTo>
                  <a:cubicBezTo>
                    <a:pt x="25" y="121"/>
                    <a:pt x="27" y="126"/>
                    <a:pt x="29" y="131"/>
                  </a:cubicBezTo>
                  <a:cubicBezTo>
                    <a:pt x="29" y="133"/>
                    <a:pt x="28" y="134"/>
                    <a:pt x="28" y="136"/>
                  </a:cubicBezTo>
                  <a:close/>
                  <a:moveTo>
                    <a:pt x="28" y="108"/>
                  </a:moveTo>
                  <a:cubicBezTo>
                    <a:pt x="27" y="106"/>
                    <a:pt x="27" y="104"/>
                    <a:pt x="26" y="102"/>
                  </a:cubicBezTo>
                  <a:cubicBezTo>
                    <a:pt x="27" y="102"/>
                    <a:pt x="28" y="101"/>
                    <a:pt x="28" y="101"/>
                  </a:cubicBezTo>
                  <a:cubicBezTo>
                    <a:pt x="30" y="104"/>
                    <a:pt x="31" y="108"/>
                    <a:pt x="32" y="111"/>
                  </a:cubicBezTo>
                  <a:cubicBezTo>
                    <a:pt x="32" y="113"/>
                    <a:pt x="31" y="115"/>
                    <a:pt x="31" y="117"/>
                  </a:cubicBezTo>
                  <a:cubicBezTo>
                    <a:pt x="30" y="114"/>
                    <a:pt x="29" y="111"/>
                    <a:pt x="28" y="108"/>
                  </a:cubicBezTo>
                  <a:close/>
                  <a:moveTo>
                    <a:pt x="25" y="87"/>
                  </a:moveTo>
                  <a:cubicBezTo>
                    <a:pt x="25" y="87"/>
                    <a:pt x="25" y="87"/>
                    <a:pt x="24" y="87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5"/>
                    <a:pt x="25" y="85"/>
                    <a:pt x="26" y="84"/>
                  </a:cubicBezTo>
                  <a:cubicBezTo>
                    <a:pt x="26" y="84"/>
                    <a:pt x="26" y="84"/>
                    <a:pt x="27" y="84"/>
                  </a:cubicBezTo>
                  <a:cubicBezTo>
                    <a:pt x="26" y="85"/>
                    <a:pt x="25" y="86"/>
                    <a:pt x="25" y="87"/>
                  </a:cubicBezTo>
                  <a:close/>
                  <a:moveTo>
                    <a:pt x="28" y="86"/>
                  </a:moveTo>
                  <a:cubicBezTo>
                    <a:pt x="27" y="87"/>
                    <a:pt x="26" y="88"/>
                    <a:pt x="26" y="89"/>
                  </a:cubicBezTo>
                  <a:cubicBezTo>
                    <a:pt x="25" y="89"/>
                    <a:pt x="25" y="89"/>
                    <a:pt x="25" y="88"/>
                  </a:cubicBezTo>
                  <a:cubicBezTo>
                    <a:pt x="25" y="88"/>
                    <a:pt x="26" y="88"/>
                    <a:pt x="26" y="88"/>
                  </a:cubicBezTo>
                  <a:cubicBezTo>
                    <a:pt x="27" y="87"/>
                    <a:pt x="27" y="87"/>
                    <a:pt x="28" y="86"/>
                  </a:cubicBezTo>
                  <a:close/>
                  <a:moveTo>
                    <a:pt x="26" y="94"/>
                  </a:move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6"/>
                    <a:pt x="26" y="97"/>
                    <a:pt x="25" y="98"/>
                  </a:cubicBezTo>
                  <a:cubicBezTo>
                    <a:pt x="25" y="97"/>
                    <a:pt x="25" y="96"/>
                    <a:pt x="25" y="95"/>
                  </a:cubicBezTo>
                  <a:cubicBezTo>
                    <a:pt x="25" y="95"/>
                    <a:pt x="26" y="95"/>
                    <a:pt x="26" y="94"/>
                  </a:cubicBezTo>
                  <a:close/>
                  <a:moveTo>
                    <a:pt x="27" y="97"/>
                  </a:moveTo>
                  <a:cubicBezTo>
                    <a:pt x="27" y="98"/>
                    <a:pt x="28" y="99"/>
                    <a:pt x="28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6" y="99"/>
                    <a:pt x="27" y="98"/>
                    <a:pt x="27" y="97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2" y="25"/>
                  </a:cubicBezTo>
                  <a:cubicBezTo>
                    <a:pt x="112" y="25"/>
                    <a:pt x="111" y="25"/>
                    <a:pt x="111" y="25"/>
                  </a:cubicBezTo>
                  <a:cubicBezTo>
                    <a:pt x="111" y="25"/>
                    <a:pt x="112" y="25"/>
                    <a:pt x="112" y="24"/>
                  </a:cubicBezTo>
                  <a:cubicBezTo>
                    <a:pt x="113" y="24"/>
                    <a:pt x="113" y="24"/>
                    <a:pt x="113" y="25"/>
                  </a:cubicBezTo>
                  <a:close/>
                  <a:moveTo>
                    <a:pt x="113" y="21"/>
                  </a:moveTo>
                  <a:cubicBezTo>
                    <a:pt x="113" y="21"/>
                    <a:pt x="114" y="21"/>
                    <a:pt x="114" y="21"/>
                  </a:cubicBezTo>
                  <a:cubicBezTo>
                    <a:pt x="114" y="21"/>
                    <a:pt x="115" y="21"/>
                    <a:pt x="116" y="21"/>
                  </a:cubicBezTo>
                  <a:cubicBezTo>
                    <a:pt x="116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3" y="21"/>
                  </a:cubicBezTo>
                  <a:close/>
                  <a:moveTo>
                    <a:pt x="112" y="19"/>
                  </a:moveTo>
                  <a:cubicBezTo>
                    <a:pt x="111" y="19"/>
                    <a:pt x="110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1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lose/>
                  <a:moveTo>
                    <a:pt x="112" y="27"/>
                  </a:moveTo>
                  <a:cubicBezTo>
                    <a:pt x="114" y="27"/>
                    <a:pt x="115" y="27"/>
                    <a:pt x="117" y="27"/>
                  </a:cubicBezTo>
                  <a:cubicBezTo>
                    <a:pt x="115" y="27"/>
                    <a:pt x="114" y="28"/>
                    <a:pt x="113" y="29"/>
                  </a:cubicBezTo>
                  <a:cubicBezTo>
                    <a:pt x="111" y="29"/>
                    <a:pt x="110" y="29"/>
                    <a:pt x="108" y="29"/>
                  </a:cubicBezTo>
                  <a:cubicBezTo>
                    <a:pt x="110" y="28"/>
                    <a:pt x="111" y="28"/>
                    <a:pt x="112" y="27"/>
                  </a:cubicBezTo>
                  <a:close/>
                  <a:moveTo>
                    <a:pt x="156" y="17"/>
                  </a:moveTo>
                  <a:cubicBezTo>
                    <a:pt x="157" y="18"/>
                    <a:pt x="158" y="18"/>
                    <a:pt x="160" y="19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5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51" y="16"/>
                    <a:pt x="148" y="15"/>
                    <a:pt x="145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4"/>
                    <a:pt x="147" y="14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50" y="15"/>
                    <a:pt x="153" y="16"/>
                    <a:pt x="156" y="17"/>
                  </a:cubicBezTo>
                  <a:close/>
                  <a:moveTo>
                    <a:pt x="149" y="12"/>
                  </a:moveTo>
                  <a:cubicBezTo>
                    <a:pt x="149" y="12"/>
                    <a:pt x="149" y="12"/>
                    <a:pt x="149" y="12"/>
                  </a:cubicBezTo>
                  <a:cubicBezTo>
                    <a:pt x="151" y="13"/>
                    <a:pt x="153" y="13"/>
                    <a:pt x="155" y="14"/>
                  </a:cubicBezTo>
                  <a:cubicBezTo>
                    <a:pt x="157" y="15"/>
                    <a:pt x="158" y="15"/>
                    <a:pt x="160" y="16"/>
                  </a:cubicBezTo>
                  <a:cubicBezTo>
                    <a:pt x="158" y="16"/>
                    <a:pt x="156" y="15"/>
                    <a:pt x="155" y="15"/>
                  </a:cubicBezTo>
                  <a:cubicBezTo>
                    <a:pt x="153" y="14"/>
                    <a:pt x="151" y="13"/>
                    <a:pt x="149" y="12"/>
                  </a:cubicBezTo>
                  <a:close/>
                  <a:moveTo>
                    <a:pt x="156" y="36"/>
                  </a:moveTo>
                  <a:cubicBezTo>
                    <a:pt x="158" y="36"/>
                    <a:pt x="160" y="36"/>
                    <a:pt x="163" y="36"/>
                  </a:cubicBezTo>
                  <a:cubicBezTo>
                    <a:pt x="161" y="37"/>
                    <a:pt x="160" y="37"/>
                    <a:pt x="158" y="38"/>
                  </a:cubicBezTo>
                  <a:cubicBezTo>
                    <a:pt x="156" y="39"/>
                    <a:pt x="154" y="39"/>
                    <a:pt x="152" y="39"/>
                  </a:cubicBezTo>
                  <a:cubicBezTo>
                    <a:pt x="153" y="38"/>
                    <a:pt x="155" y="37"/>
                    <a:pt x="156" y="36"/>
                  </a:cubicBezTo>
                  <a:close/>
                  <a:moveTo>
                    <a:pt x="155" y="34"/>
                  </a:moveTo>
                  <a:cubicBezTo>
                    <a:pt x="156" y="34"/>
                    <a:pt x="156" y="33"/>
                    <a:pt x="156" y="33"/>
                  </a:cubicBezTo>
                  <a:cubicBezTo>
                    <a:pt x="156" y="33"/>
                    <a:pt x="157" y="33"/>
                    <a:pt x="157" y="33"/>
                  </a:cubicBezTo>
                  <a:cubicBezTo>
                    <a:pt x="157" y="33"/>
                    <a:pt x="157" y="34"/>
                    <a:pt x="156" y="34"/>
                  </a:cubicBezTo>
                  <a:cubicBezTo>
                    <a:pt x="156" y="34"/>
                    <a:pt x="156" y="34"/>
                    <a:pt x="155" y="34"/>
                  </a:cubicBezTo>
                  <a:close/>
                  <a:moveTo>
                    <a:pt x="134" y="213"/>
                  </a:moveTo>
                  <a:cubicBezTo>
                    <a:pt x="135" y="212"/>
                    <a:pt x="136" y="211"/>
                    <a:pt x="137" y="209"/>
                  </a:cubicBezTo>
                  <a:cubicBezTo>
                    <a:pt x="139" y="208"/>
                    <a:pt x="140" y="207"/>
                    <a:pt x="141" y="206"/>
                  </a:cubicBezTo>
                  <a:cubicBezTo>
                    <a:pt x="141" y="206"/>
                    <a:pt x="141" y="206"/>
                    <a:pt x="142" y="206"/>
                  </a:cubicBezTo>
                  <a:cubicBezTo>
                    <a:pt x="140" y="207"/>
                    <a:pt x="139" y="209"/>
                    <a:pt x="138" y="210"/>
                  </a:cubicBezTo>
                  <a:cubicBezTo>
                    <a:pt x="137" y="211"/>
                    <a:pt x="136" y="212"/>
                    <a:pt x="134" y="213"/>
                  </a:cubicBezTo>
                  <a:close/>
                  <a:moveTo>
                    <a:pt x="137" y="217"/>
                  </a:moveTo>
                  <a:cubicBezTo>
                    <a:pt x="136" y="218"/>
                    <a:pt x="135" y="219"/>
                    <a:pt x="133" y="220"/>
                  </a:cubicBezTo>
                  <a:cubicBezTo>
                    <a:pt x="134" y="220"/>
                    <a:pt x="134" y="220"/>
                    <a:pt x="134" y="219"/>
                  </a:cubicBezTo>
                  <a:cubicBezTo>
                    <a:pt x="135" y="219"/>
                    <a:pt x="136" y="218"/>
                    <a:pt x="137" y="217"/>
                  </a:cubicBezTo>
                  <a:close/>
                  <a:moveTo>
                    <a:pt x="140" y="203"/>
                  </a:moveTo>
                  <a:cubicBezTo>
                    <a:pt x="138" y="204"/>
                    <a:pt x="136" y="206"/>
                    <a:pt x="134" y="208"/>
                  </a:cubicBezTo>
                  <a:cubicBezTo>
                    <a:pt x="132" y="209"/>
                    <a:pt x="130" y="210"/>
                    <a:pt x="128" y="211"/>
                  </a:cubicBezTo>
                  <a:cubicBezTo>
                    <a:pt x="128" y="210"/>
                    <a:pt x="128" y="210"/>
                    <a:pt x="127" y="210"/>
                  </a:cubicBezTo>
                  <a:cubicBezTo>
                    <a:pt x="128" y="210"/>
                    <a:pt x="128" y="209"/>
                    <a:pt x="128" y="209"/>
                  </a:cubicBezTo>
                  <a:cubicBezTo>
                    <a:pt x="131" y="207"/>
                    <a:pt x="134" y="205"/>
                    <a:pt x="137" y="202"/>
                  </a:cubicBezTo>
                  <a:cubicBezTo>
                    <a:pt x="141" y="199"/>
                    <a:pt x="145" y="196"/>
                    <a:pt x="149" y="193"/>
                  </a:cubicBezTo>
                  <a:cubicBezTo>
                    <a:pt x="146" y="197"/>
                    <a:pt x="143" y="200"/>
                    <a:pt x="140" y="203"/>
                  </a:cubicBezTo>
                  <a:close/>
                  <a:moveTo>
                    <a:pt x="117" y="206"/>
                  </a:moveTo>
                  <a:cubicBezTo>
                    <a:pt x="117" y="206"/>
                    <a:pt x="118" y="205"/>
                    <a:pt x="118" y="205"/>
                  </a:cubicBezTo>
                  <a:cubicBezTo>
                    <a:pt x="119" y="205"/>
                    <a:pt x="119" y="206"/>
                    <a:pt x="119" y="206"/>
                  </a:cubicBezTo>
                  <a:cubicBezTo>
                    <a:pt x="119" y="206"/>
                    <a:pt x="119" y="206"/>
                    <a:pt x="118" y="207"/>
                  </a:cubicBezTo>
                  <a:cubicBezTo>
                    <a:pt x="118" y="207"/>
                    <a:pt x="117" y="206"/>
                    <a:pt x="117" y="206"/>
                  </a:cubicBezTo>
                  <a:close/>
                  <a:moveTo>
                    <a:pt x="117" y="208"/>
                  </a:moveTo>
                  <a:cubicBezTo>
                    <a:pt x="117" y="208"/>
                    <a:pt x="117" y="208"/>
                    <a:pt x="117" y="208"/>
                  </a:cubicBezTo>
                  <a:cubicBezTo>
                    <a:pt x="117" y="208"/>
                    <a:pt x="116" y="208"/>
                    <a:pt x="116" y="207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7"/>
                    <a:pt x="117" y="208"/>
                    <a:pt x="117" y="208"/>
                  </a:cubicBezTo>
                  <a:close/>
                  <a:moveTo>
                    <a:pt x="116" y="202"/>
                  </a:moveTo>
                  <a:cubicBezTo>
                    <a:pt x="116" y="202"/>
                    <a:pt x="115" y="201"/>
                    <a:pt x="115" y="201"/>
                  </a:cubicBezTo>
                  <a:cubicBezTo>
                    <a:pt x="116" y="199"/>
                    <a:pt x="118" y="198"/>
                    <a:pt x="120" y="196"/>
                  </a:cubicBezTo>
                  <a:cubicBezTo>
                    <a:pt x="127" y="190"/>
                    <a:pt x="134" y="185"/>
                    <a:pt x="141" y="180"/>
                  </a:cubicBezTo>
                  <a:cubicBezTo>
                    <a:pt x="133" y="188"/>
                    <a:pt x="125" y="195"/>
                    <a:pt x="116" y="202"/>
                  </a:cubicBezTo>
                  <a:close/>
                  <a:moveTo>
                    <a:pt x="88" y="181"/>
                  </a:moveTo>
                  <a:cubicBezTo>
                    <a:pt x="88" y="180"/>
                    <a:pt x="88" y="178"/>
                    <a:pt x="88" y="177"/>
                  </a:cubicBezTo>
                  <a:cubicBezTo>
                    <a:pt x="90" y="176"/>
                    <a:pt x="92" y="174"/>
                    <a:pt x="94" y="172"/>
                  </a:cubicBezTo>
                  <a:cubicBezTo>
                    <a:pt x="97" y="171"/>
                    <a:pt x="99" y="170"/>
                    <a:pt x="102" y="169"/>
                  </a:cubicBezTo>
                  <a:cubicBezTo>
                    <a:pt x="100" y="171"/>
                    <a:pt x="98" y="173"/>
                    <a:pt x="97" y="175"/>
                  </a:cubicBezTo>
                  <a:cubicBezTo>
                    <a:pt x="94" y="177"/>
                    <a:pt x="91" y="179"/>
                    <a:pt x="88" y="181"/>
                  </a:cubicBezTo>
                  <a:close/>
                  <a:moveTo>
                    <a:pt x="89" y="194"/>
                  </a:moveTo>
                  <a:cubicBezTo>
                    <a:pt x="89" y="194"/>
                    <a:pt x="88" y="195"/>
                    <a:pt x="88" y="196"/>
                  </a:cubicBezTo>
                  <a:cubicBezTo>
                    <a:pt x="87" y="196"/>
                    <a:pt x="87" y="196"/>
                    <a:pt x="87" y="196"/>
                  </a:cubicBezTo>
                  <a:cubicBezTo>
                    <a:pt x="88" y="195"/>
                    <a:pt x="89" y="194"/>
                    <a:pt x="89" y="194"/>
                  </a:cubicBezTo>
                  <a:cubicBezTo>
                    <a:pt x="89" y="194"/>
                    <a:pt x="89" y="194"/>
                    <a:pt x="89" y="194"/>
                  </a:cubicBezTo>
                  <a:close/>
                  <a:moveTo>
                    <a:pt x="83" y="166"/>
                  </a:moveTo>
                  <a:cubicBezTo>
                    <a:pt x="83" y="166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3" y="165"/>
                    <a:pt x="84" y="164"/>
                    <a:pt x="85" y="163"/>
                  </a:cubicBezTo>
                  <a:cubicBezTo>
                    <a:pt x="85" y="164"/>
                    <a:pt x="85" y="164"/>
                    <a:pt x="85" y="165"/>
                  </a:cubicBezTo>
                  <a:cubicBezTo>
                    <a:pt x="84" y="165"/>
                    <a:pt x="84" y="166"/>
                    <a:pt x="83" y="166"/>
                  </a:cubicBezTo>
                  <a:close/>
                  <a:moveTo>
                    <a:pt x="85" y="175"/>
                  </a:moveTo>
                  <a:cubicBezTo>
                    <a:pt x="84" y="175"/>
                    <a:pt x="84" y="175"/>
                    <a:pt x="83" y="176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4" y="175"/>
                    <a:pt x="84" y="175"/>
                    <a:pt x="85" y="175"/>
                  </a:cubicBezTo>
                  <a:close/>
                  <a:moveTo>
                    <a:pt x="62" y="209"/>
                  </a:moveTo>
                  <a:cubicBezTo>
                    <a:pt x="60" y="208"/>
                    <a:pt x="59" y="207"/>
                    <a:pt x="58" y="206"/>
                  </a:cubicBezTo>
                  <a:cubicBezTo>
                    <a:pt x="58" y="205"/>
                    <a:pt x="58" y="205"/>
                    <a:pt x="58" y="205"/>
                  </a:cubicBezTo>
                  <a:cubicBezTo>
                    <a:pt x="58" y="204"/>
                    <a:pt x="58" y="203"/>
                    <a:pt x="58" y="202"/>
                  </a:cubicBezTo>
                  <a:cubicBezTo>
                    <a:pt x="58" y="203"/>
                    <a:pt x="59" y="203"/>
                    <a:pt x="59" y="203"/>
                  </a:cubicBezTo>
                  <a:cubicBezTo>
                    <a:pt x="60" y="205"/>
                    <a:pt x="61" y="207"/>
                    <a:pt x="62" y="209"/>
                  </a:cubicBezTo>
                  <a:cubicBezTo>
                    <a:pt x="62" y="209"/>
                    <a:pt x="62" y="209"/>
                    <a:pt x="62" y="209"/>
                  </a:cubicBezTo>
                  <a:close/>
                  <a:moveTo>
                    <a:pt x="62" y="211"/>
                  </a:moveTo>
                  <a:cubicBezTo>
                    <a:pt x="62" y="211"/>
                    <a:pt x="62" y="211"/>
                    <a:pt x="62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61" y="211"/>
                    <a:pt x="60" y="210"/>
                    <a:pt x="59" y="210"/>
                  </a:cubicBezTo>
                  <a:cubicBezTo>
                    <a:pt x="60" y="210"/>
                    <a:pt x="61" y="211"/>
                    <a:pt x="62" y="211"/>
                  </a:cubicBezTo>
                  <a:close/>
                  <a:moveTo>
                    <a:pt x="60" y="200"/>
                  </a:moveTo>
                  <a:cubicBezTo>
                    <a:pt x="59" y="199"/>
                    <a:pt x="58" y="197"/>
                    <a:pt x="57" y="196"/>
                  </a:cubicBezTo>
                  <a:cubicBezTo>
                    <a:pt x="57" y="196"/>
                    <a:pt x="57" y="196"/>
                    <a:pt x="58" y="196"/>
                  </a:cubicBezTo>
                  <a:cubicBezTo>
                    <a:pt x="58" y="196"/>
                    <a:pt x="58" y="196"/>
                    <a:pt x="58" y="195"/>
                  </a:cubicBezTo>
                  <a:cubicBezTo>
                    <a:pt x="60" y="197"/>
                    <a:pt x="61" y="199"/>
                    <a:pt x="63" y="201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1"/>
                    <a:pt x="61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lose/>
                  <a:moveTo>
                    <a:pt x="44" y="171"/>
                  </a:moveTo>
                  <a:cubicBezTo>
                    <a:pt x="45" y="173"/>
                    <a:pt x="47" y="175"/>
                    <a:pt x="48" y="176"/>
                  </a:cubicBezTo>
                  <a:cubicBezTo>
                    <a:pt x="48" y="177"/>
                    <a:pt x="48" y="178"/>
                    <a:pt x="48" y="180"/>
                  </a:cubicBezTo>
                  <a:cubicBezTo>
                    <a:pt x="48" y="179"/>
                    <a:pt x="47" y="179"/>
                    <a:pt x="47" y="179"/>
                  </a:cubicBezTo>
                  <a:cubicBezTo>
                    <a:pt x="47" y="178"/>
                    <a:pt x="46" y="177"/>
                    <a:pt x="46" y="176"/>
                  </a:cubicBezTo>
                  <a:cubicBezTo>
                    <a:pt x="45" y="174"/>
                    <a:pt x="44" y="171"/>
                    <a:pt x="43" y="168"/>
                  </a:cubicBezTo>
                  <a:cubicBezTo>
                    <a:pt x="43" y="169"/>
                    <a:pt x="44" y="170"/>
                    <a:pt x="44" y="170"/>
                  </a:cubicBezTo>
                  <a:cubicBezTo>
                    <a:pt x="44" y="170"/>
                    <a:pt x="44" y="171"/>
                    <a:pt x="44" y="171"/>
                  </a:cubicBezTo>
                  <a:close/>
                  <a:moveTo>
                    <a:pt x="33" y="98"/>
                  </a:moveTo>
                  <a:cubicBezTo>
                    <a:pt x="33" y="99"/>
                    <a:pt x="33" y="100"/>
                    <a:pt x="33" y="101"/>
                  </a:cubicBezTo>
                  <a:cubicBezTo>
                    <a:pt x="33" y="102"/>
                    <a:pt x="32" y="103"/>
                    <a:pt x="32" y="104"/>
                  </a:cubicBezTo>
                  <a:cubicBezTo>
                    <a:pt x="32" y="103"/>
                    <a:pt x="31" y="101"/>
                    <a:pt x="31" y="99"/>
                  </a:cubicBezTo>
                  <a:cubicBezTo>
                    <a:pt x="32" y="99"/>
                    <a:pt x="32" y="99"/>
                    <a:pt x="33" y="98"/>
                  </a:cubicBezTo>
                  <a:close/>
                  <a:moveTo>
                    <a:pt x="31" y="98"/>
                  </a:moveTo>
                  <a:cubicBezTo>
                    <a:pt x="30" y="97"/>
                    <a:pt x="30" y="97"/>
                    <a:pt x="30" y="97"/>
                  </a:cubicBezTo>
                  <a:cubicBezTo>
                    <a:pt x="31" y="97"/>
                    <a:pt x="31" y="96"/>
                    <a:pt x="32" y="96"/>
                  </a:cubicBezTo>
                  <a:cubicBezTo>
                    <a:pt x="32" y="96"/>
                    <a:pt x="32" y="96"/>
                    <a:pt x="32" y="97"/>
                  </a:cubicBezTo>
                  <a:cubicBezTo>
                    <a:pt x="32" y="97"/>
                    <a:pt x="31" y="97"/>
                    <a:pt x="31" y="98"/>
                  </a:cubicBezTo>
                  <a:close/>
                  <a:moveTo>
                    <a:pt x="32" y="85"/>
                  </a:moveTo>
                  <a:cubicBezTo>
                    <a:pt x="32" y="85"/>
                    <a:pt x="32" y="85"/>
                    <a:pt x="32" y="85"/>
                  </a:cubicBezTo>
                  <a:cubicBezTo>
                    <a:pt x="33" y="83"/>
                    <a:pt x="34" y="82"/>
                    <a:pt x="36" y="80"/>
                  </a:cubicBezTo>
                  <a:cubicBezTo>
                    <a:pt x="35" y="81"/>
                    <a:pt x="35" y="81"/>
                    <a:pt x="34" y="82"/>
                  </a:cubicBezTo>
                  <a:cubicBezTo>
                    <a:pt x="33" y="83"/>
                    <a:pt x="33" y="84"/>
                    <a:pt x="32" y="85"/>
                  </a:cubicBezTo>
                  <a:close/>
                  <a:moveTo>
                    <a:pt x="35" y="84"/>
                  </a:moveTo>
                  <a:cubicBezTo>
                    <a:pt x="35" y="84"/>
                    <a:pt x="35" y="83"/>
                    <a:pt x="36" y="83"/>
                  </a:cubicBezTo>
                  <a:cubicBezTo>
                    <a:pt x="36" y="83"/>
                    <a:pt x="36" y="82"/>
                    <a:pt x="37" y="82"/>
                  </a:cubicBezTo>
                  <a:cubicBezTo>
                    <a:pt x="36" y="83"/>
                    <a:pt x="35" y="85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5"/>
                    <a:pt x="34" y="85"/>
                    <a:pt x="35" y="84"/>
                  </a:cubicBezTo>
                  <a:close/>
                  <a:moveTo>
                    <a:pt x="37" y="73"/>
                  </a:moveTo>
                  <a:cubicBezTo>
                    <a:pt x="39" y="72"/>
                    <a:pt x="40" y="71"/>
                    <a:pt x="41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1" y="71"/>
                    <a:pt x="40" y="71"/>
                    <a:pt x="40" y="71"/>
                  </a:cubicBezTo>
                  <a:cubicBezTo>
                    <a:pt x="39" y="72"/>
                    <a:pt x="38" y="73"/>
                    <a:pt x="36" y="74"/>
                  </a:cubicBezTo>
                  <a:cubicBezTo>
                    <a:pt x="37" y="74"/>
                    <a:pt x="37" y="73"/>
                    <a:pt x="37" y="73"/>
                  </a:cubicBezTo>
                  <a:close/>
                  <a:moveTo>
                    <a:pt x="35" y="72"/>
                  </a:moveTo>
                  <a:cubicBezTo>
                    <a:pt x="36" y="71"/>
                    <a:pt x="37" y="70"/>
                    <a:pt x="39" y="68"/>
                  </a:cubicBezTo>
                  <a:cubicBezTo>
                    <a:pt x="38" y="69"/>
                    <a:pt x="37" y="70"/>
                    <a:pt x="36" y="71"/>
                  </a:cubicBezTo>
                  <a:cubicBezTo>
                    <a:pt x="36" y="72"/>
                    <a:pt x="35" y="72"/>
                    <a:pt x="35" y="72"/>
                  </a:cubicBezTo>
                  <a:close/>
                  <a:moveTo>
                    <a:pt x="42" y="77"/>
                  </a:moveTo>
                  <a:cubicBezTo>
                    <a:pt x="42" y="76"/>
                    <a:pt x="43" y="76"/>
                    <a:pt x="43" y="76"/>
                  </a:cubicBezTo>
                  <a:cubicBezTo>
                    <a:pt x="42" y="77"/>
                    <a:pt x="42" y="78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39" y="82"/>
                    <a:pt x="38" y="83"/>
                  </a:cubicBezTo>
                  <a:cubicBezTo>
                    <a:pt x="38" y="83"/>
                    <a:pt x="38" y="83"/>
                    <a:pt x="37" y="83"/>
                  </a:cubicBezTo>
                  <a:cubicBezTo>
                    <a:pt x="39" y="81"/>
                    <a:pt x="40" y="79"/>
                    <a:pt x="42" y="77"/>
                  </a:cubicBezTo>
                  <a:close/>
                  <a:moveTo>
                    <a:pt x="69" y="32"/>
                  </a:moveTo>
                  <a:cubicBezTo>
                    <a:pt x="67" y="34"/>
                    <a:pt x="64" y="36"/>
                    <a:pt x="62" y="37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0" y="38"/>
                    <a:pt x="59" y="40"/>
                    <a:pt x="57" y="41"/>
                  </a:cubicBezTo>
                  <a:cubicBezTo>
                    <a:pt x="58" y="39"/>
                    <a:pt x="59" y="37"/>
                    <a:pt x="60" y="36"/>
                  </a:cubicBezTo>
                  <a:cubicBezTo>
                    <a:pt x="63" y="35"/>
                    <a:pt x="66" y="33"/>
                    <a:pt x="69" y="32"/>
                  </a:cubicBezTo>
                  <a:close/>
                  <a:moveTo>
                    <a:pt x="55" y="33"/>
                  </a:moveTo>
                  <a:cubicBezTo>
                    <a:pt x="55" y="33"/>
                    <a:pt x="55" y="33"/>
                    <a:pt x="56" y="33"/>
                  </a:cubicBezTo>
                  <a:cubicBezTo>
                    <a:pt x="59" y="31"/>
                    <a:pt x="63" y="29"/>
                    <a:pt x="66" y="28"/>
                  </a:cubicBezTo>
                  <a:cubicBezTo>
                    <a:pt x="65" y="28"/>
                    <a:pt x="64" y="29"/>
                    <a:pt x="63" y="29"/>
                  </a:cubicBezTo>
                  <a:cubicBezTo>
                    <a:pt x="61" y="31"/>
                    <a:pt x="58" y="32"/>
                    <a:pt x="55" y="33"/>
                  </a:cubicBezTo>
                  <a:close/>
                  <a:moveTo>
                    <a:pt x="73" y="36"/>
                  </a:moveTo>
                  <a:cubicBezTo>
                    <a:pt x="74" y="36"/>
                    <a:pt x="74" y="35"/>
                    <a:pt x="74" y="35"/>
                  </a:cubicBezTo>
                  <a:cubicBezTo>
                    <a:pt x="73" y="38"/>
                    <a:pt x="71" y="40"/>
                    <a:pt x="69" y="42"/>
                  </a:cubicBezTo>
                  <a:cubicBezTo>
                    <a:pt x="67" y="43"/>
                    <a:pt x="65" y="45"/>
                    <a:pt x="64" y="46"/>
                  </a:cubicBezTo>
                  <a:cubicBezTo>
                    <a:pt x="67" y="43"/>
                    <a:pt x="70" y="39"/>
                    <a:pt x="73" y="36"/>
                  </a:cubicBezTo>
                  <a:close/>
                  <a:moveTo>
                    <a:pt x="70" y="36"/>
                  </a:moveTo>
                  <a:cubicBezTo>
                    <a:pt x="71" y="35"/>
                    <a:pt x="72" y="34"/>
                    <a:pt x="74" y="32"/>
                  </a:cubicBezTo>
                  <a:cubicBezTo>
                    <a:pt x="73" y="33"/>
                    <a:pt x="73" y="33"/>
                    <a:pt x="73" y="34"/>
                  </a:cubicBezTo>
                  <a:cubicBezTo>
                    <a:pt x="72" y="34"/>
                    <a:pt x="71" y="35"/>
                    <a:pt x="70" y="36"/>
                  </a:cubicBezTo>
                  <a:close/>
                  <a:moveTo>
                    <a:pt x="77" y="34"/>
                  </a:moveTo>
                  <a:cubicBezTo>
                    <a:pt x="78" y="33"/>
                    <a:pt x="79" y="33"/>
                    <a:pt x="80" y="32"/>
                  </a:cubicBezTo>
                  <a:cubicBezTo>
                    <a:pt x="78" y="34"/>
                    <a:pt x="77" y="36"/>
                    <a:pt x="75" y="37"/>
                  </a:cubicBezTo>
                  <a:cubicBezTo>
                    <a:pt x="74" y="38"/>
                    <a:pt x="74" y="39"/>
                    <a:pt x="73" y="39"/>
                  </a:cubicBezTo>
                  <a:cubicBezTo>
                    <a:pt x="74" y="37"/>
                    <a:pt x="76" y="36"/>
                    <a:pt x="77" y="34"/>
                  </a:cubicBezTo>
                  <a:close/>
                  <a:moveTo>
                    <a:pt x="77" y="31"/>
                  </a:moveTo>
                  <a:cubicBezTo>
                    <a:pt x="77" y="31"/>
                    <a:pt x="77" y="30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8" y="29"/>
                    <a:pt x="78" y="29"/>
                    <a:pt x="79" y="29"/>
                  </a:cubicBezTo>
                  <a:cubicBezTo>
                    <a:pt x="78" y="29"/>
                    <a:pt x="78" y="30"/>
                    <a:pt x="78" y="30"/>
                  </a:cubicBezTo>
                  <a:cubicBezTo>
                    <a:pt x="77" y="30"/>
                    <a:pt x="77" y="31"/>
                    <a:pt x="77" y="31"/>
                  </a:cubicBezTo>
                  <a:close/>
                  <a:moveTo>
                    <a:pt x="96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5" y="34"/>
                    <a:pt x="93" y="36"/>
                    <a:pt x="91" y="38"/>
                  </a:cubicBezTo>
                  <a:cubicBezTo>
                    <a:pt x="91" y="38"/>
                    <a:pt x="90" y="38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8" y="41"/>
                    <a:pt x="87" y="43"/>
                    <a:pt x="85" y="44"/>
                  </a:cubicBezTo>
                  <a:cubicBezTo>
                    <a:pt x="82" y="46"/>
                    <a:pt x="80" y="48"/>
                    <a:pt x="77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5" y="51"/>
                    <a:pt x="74" y="52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6" y="49"/>
                    <a:pt x="80" y="45"/>
                    <a:pt x="83" y="42"/>
                  </a:cubicBezTo>
                  <a:cubicBezTo>
                    <a:pt x="87" y="38"/>
                    <a:pt x="91" y="35"/>
                    <a:pt x="96" y="32"/>
                  </a:cubicBezTo>
                  <a:close/>
                  <a:moveTo>
                    <a:pt x="87" y="36"/>
                  </a:moveTo>
                  <a:cubicBezTo>
                    <a:pt x="87" y="36"/>
                    <a:pt x="88" y="35"/>
                    <a:pt x="88" y="35"/>
                  </a:cubicBezTo>
                  <a:cubicBezTo>
                    <a:pt x="89" y="35"/>
                    <a:pt x="89" y="35"/>
                    <a:pt x="90" y="34"/>
                  </a:cubicBezTo>
                  <a:cubicBezTo>
                    <a:pt x="89" y="35"/>
                    <a:pt x="88" y="36"/>
                    <a:pt x="87" y="36"/>
                  </a:cubicBezTo>
                  <a:close/>
                  <a:moveTo>
                    <a:pt x="111" y="34"/>
                  </a:moveTo>
                  <a:cubicBezTo>
                    <a:pt x="110" y="34"/>
                    <a:pt x="110" y="34"/>
                    <a:pt x="109" y="34"/>
                  </a:cubicBezTo>
                  <a:cubicBezTo>
                    <a:pt x="109" y="34"/>
                    <a:pt x="108" y="34"/>
                    <a:pt x="108" y="34"/>
                  </a:cubicBezTo>
                  <a:cubicBezTo>
                    <a:pt x="108" y="34"/>
                    <a:pt x="108" y="33"/>
                    <a:pt x="109" y="33"/>
                  </a:cubicBezTo>
                  <a:cubicBezTo>
                    <a:pt x="109" y="33"/>
                    <a:pt x="109" y="32"/>
                    <a:pt x="110" y="32"/>
                  </a:cubicBezTo>
                  <a:cubicBezTo>
                    <a:pt x="111" y="32"/>
                    <a:pt x="112" y="32"/>
                    <a:pt x="113" y="32"/>
                  </a:cubicBezTo>
                  <a:cubicBezTo>
                    <a:pt x="112" y="33"/>
                    <a:pt x="112" y="33"/>
                    <a:pt x="111" y="34"/>
                  </a:cubicBezTo>
                  <a:close/>
                  <a:moveTo>
                    <a:pt x="112" y="36"/>
                  </a:moveTo>
                  <a:cubicBezTo>
                    <a:pt x="111" y="36"/>
                    <a:pt x="111" y="37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cubicBezTo>
                    <a:pt x="110" y="37"/>
                    <a:pt x="110" y="36"/>
                    <a:pt x="111" y="36"/>
                  </a:cubicBezTo>
                  <a:cubicBezTo>
                    <a:pt x="111" y="36"/>
                    <a:pt x="111" y="36"/>
                    <a:pt x="112" y="36"/>
                  </a:cubicBezTo>
                  <a:close/>
                  <a:moveTo>
                    <a:pt x="108" y="36"/>
                  </a:moveTo>
                  <a:cubicBezTo>
                    <a:pt x="107" y="37"/>
                    <a:pt x="106" y="37"/>
                    <a:pt x="105" y="38"/>
                  </a:cubicBezTo>
                  <a:cubicBezTo>
                    <a:pt x="105" y="38"/>
                    <a:pt x="105" y="39"/>
                    <a:pt x="105" y="39"/>
                  </a:cubicBezTo>
                  <a:cubicBezTo>
                    <a:pt x="104" y="39"/>
                    <a:pt x="104" y="39"/>
                    <a:pt x="103" y="39"/>
                  </a:cubicBezTo>
                  <a:cubicBezTo>
                    <a:pt x="104" y="38"/>
                    <a:pt x="105" y="37"/>
                    <a:pt x="106" y="36"/>
                  </a:cubicBezTo>
                  <a:cubicBezTo>
                    <a:pt x="107" y="36"/>
                    <a:pt x="107" y="36"/>
                    <a:pt x="108" y="36"/>
                  </a:cubicBezTo>
                  <a:close/>
                  <a:moveTo>
                    <a:pt x="122" y="49"/>
                  </a:moveTo>
                  <a:cubicBezTo>
                    <a:pt x="125" y="49"/>
                    <a:pt x="128" y="48"/>
                    <a:pt x="132" y="47"/>
                  </a:cubicBezTo>
                  <a:cubicBezTo>
                    <a:pt x="131" y="48"/>
                    <a:pt x="130" y="49"/>
                    <a:pt x="129" y="50"/>
                  </a:cubicBezTo>
                  <a:cubicBezTo>
                    <a:pt x="128" y="50"/>
                    <a:pt x="127" y="51"/>
                    <a:pt x="126" y="51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5" y="52"/>
                    <a:pt x="126" y="51"/>
                    <a:pt x="127" y="50"/>
                  </a:cubicBezTo>
                  <a:cubicBezTo>
                    <a:pt x="127" y="50"/>
                    <a:pt x="126" y="48"/>
                    <a:pt x="126" y="49"/>
                  </a:cubicBezTo>
                  <a:cubicBezTo>
                    <a:pt x="125" y="50"/>
                    <a:pt x="124" y="51"/>
                    <a:pt x="123" y="52"/>
                  </a:cubicBezTo>
                  <a:cubicBezTo>
                    <a:pt x="123" y="51"/>
                    <a:pt x="122" y="51"/>
                    <a:pt x="121" y="51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1" y="51"/>
                    <a:pt x="121" y="51"/>
                    <a:pt x="122" y="50"/>
                  </a:cubicBezTo>
                  <a:cubicBezTo>
                    <a:pt x="122" y="50"/>
                    <a:pt x="122" y="50"/>
                    <a:pt x="122" y="49"/>
                  </a:cubicBezTo>
                  <a:close/>
                  <a:moveTo>
                    <a:pt x="148" y="57"/>
                  </a:moveTo>
                  <a:cubicBezTo>
                    <a:pt x="146" y="57"/>
                    <a:pt x="143" y="58"/>
                    <a:pt x="141" y="59"/>
                  </a:cubicBezTo>
                  <a:cubicBezTo>
                    <a:pt x="142" y="58"/>
                    <a:pt x="143" y="57"/>
                    <a:pt x="144" y="56"/>
                  </a:cubicBezTo>
                  <a:cubicBezTo>
                    <a:pt x="149" y="54"/>
                    <a:pt x="153" y="52"/>
                    <a:pt x="158" y="50"/>
                  </a:cubicBezTo>
                  <a:cubicBezTo>
                    <a:pt x="155" y="52"/>
                    <a:pt x="151" y="54"/>
                    <a:pt x="148" y="57"/>
                  </a:cubicBezTo>
                  <a:close/>
                  <a:moveTo>
                    <a:pt x="160" y="51"/>
                  </a:moveTo>
                  <a:cubicBezTo>
                    <a:pt x="159" y="52"/>
                    <a:pt x="159" y="52"/>
                    <a:pt x="159" y="52"/>
                  </a:cubicBezTo>
                  <a:cubicBezTo>
                    <a:pt x="158" y="53"/>
                    <a:pt x="157" y="53"/>
                    <a:pt x="156" y="54"/>
                  </a:cubicBezTo>
                  <a:cubicBezTo>
                    <a:pt x="157" y="53"/>
                    <a:pt x="158" y="52"/>
                    <a:pt x="160" y="51"/>
                  </a:cubicBezTo>
                  <a:close/>
                  <a:moveTo>
                    <a:pt x="163" y="63"/>
                  </a:moveTo>
                  <a:cubicBezTo>
                    <a:pt x="167" y="61"/>
                    <a:pt x="171" y="59"/>
                    <a:pt x="175" y="57"/>
                  </a:cubicBezTo>
                  <a:cubicBezTo>
                    <a:pt x="174" y="58"/>
                    <a:pt x="173" y="60"/>
                    <a:pt x="172" y="61"/>
                  </a:cubicBezTo>
                  <a:cubicBezTo>
                    <a:pt x="167" y="63"/>
                    <a:pt x="161" y="66"/>
                    <a:pt x="156" y="69"/>
                  </a:cubicBezTo>
                  <a:cubicBezTo>
                    <a:pt x="155" y="69"/>
                    <a:pt x="154" y="70"/>
                    <a:pt x="153" y="70"/>
                  </a:cubicBezTo>
                  <a:cubicBezTo>
                    <a:pt x="156" y="68"/>
                    <a:pt x="159" y="65"/>
                    <a:pt x="163" y="63"/>
                  </a:cubicBezTo>
                  <a:close/>
                  <a:moveTo>
                    <a:pt x="162" y="61"/>
                  </a:moveTo>
                  <a:cubicBezTo>
                    <a:pt x="163" y="60"/>
                    <a:pt x="165" y="59"/>
                    <a:pt x="166" y="57"/>
                  </a:cubicBezTo>
                  <a:cubicBezTo>
                    <a:pt x="168" y="57"/>
                    <a:pt x="169" y="56"/>
                    <a:pt x="171" y="56"/>
                  </a:cubicBezTo>
                  <a:cubicBezTo>
                    <a:pt x="168" y="57"/>
                    <a:pt x="165" y="59"/>
                    <a:pt x="162" y="61"/>
                  </a:cubicBezTo>
                  <a:cubicBezTo>
                    <a:pt x="162" y="61"/>
                    <a:pt x="162" y="61"/>
                    <a:pt x="162" y="61"/>
                  </a:cubicBezTo>
                  <a:close/>
                  <a:moveTo>
                    <a:pt x="172" y="57"/>
                  </a:moveTo>
                  <a:cubicBezTo>
                    <a:pt x="174" y="56"/>
                    <a:pt x="176" y="54"/>
                    <a:pt x="179" y="53"/>
                  </a:cubicBezTo>
                  <a:cubicBezTo>
                    <a:pt x="178" y="53"/>
                    <a:pt x="178" y="54"/>
                    <a:pt x="178" y="54"/>
                  </a:cubicBezTo>
                  <a:cubicBezTo>
                    <a:pt x="176" y="55"/>
                    <a:pt x="174" y="56"/>
                    <a:pt x="172" y="57"/>
                  </a:cubicBezTo>
                  <a:close/>
                  <a:moveTo>
                    <a:pt x="189" y="60"/>
                  </a:moveTo>
                  <a:cubicBezTo>
                    <a:pt x="185" y="62"/>
                    <a:pt x="181" y="64"/>
                    <a:pt x="176" y="66"/>
                  </a:cubicBezTo>
                  <a:cubicBezTo>
                    <a:pt x="178" y="64"/>
                    <a:pt x="180" y="62"/>
                    <a:pt x="182" y="60"/>
                  </a:cubicBezTo>
                  <a:cubicBezTo>
                    <a:pt x="184" y="60"/>
                    <a:pt x="186" y="59"/>
                    <a:pt x="187" y="59"/>
                  </a:cubicBezTo>
                  <a:cubicBezTo>
                    <a:pt x="188" y="59"/>
                    <a:pt x="188" y="59"/>
                    <a:pt x="189" y="60"/>
                  </a:cubicBezTo>
                  <a:close/>
                  <a:moveTo>
                    <a:pt x="189" y="58"/>
                  </a:moveTo>
                  <a:cubicBezTo>
                    <a:pt x="190" y="58"/>
                    <a:pt x="192" y="57"/>
                    <a:pt x="194" y="57"/>
                  </a:cubicBezTo>
                  <a:cubicBezTo>
                    <a:pt x="193" y="58"/>
                    <a:pt x="191" y="59"/>
                    <a:pt x="190" y="59"/>
                  </a:cubicBezTo>
                  <a:cubicBezTo>
                    <a:pt x="189" y="59"/>
                    <a:pt x="189" y="59"/>
                    <a:pt x="189" y="58"/>
                  </a:cubicBezTo>
                  <a:close/>
                  <a:moveTo>
                    <a:pt x="193" y="65"/>
                  </a:moveTo>
                  <a:cubicBezTo>
                    <a:pt x="194" y="65"/>
                    <a:pt x="195" y="65"/>
                    <a:pt x="196" y="64"/>
                  </a:cubicBezTo>
                  <a:cubicBezTo>
                    <a:pt x="194" y="65"/>
                    <a:pt x="193" y="66"/>
                    <a:pt x="191" y="67"/>
                  </a:cubicBezTo>
                  <a:cubicBezTo>
                    <a:pt x="188" y="69"/>
                    <a:pt x="184" y="70"/>
                    <a:pt x="181" y="72"/>
                  </a:cubicBezTo>
                  <a:cubicBezTo>
                    <a:pt x="182" y="71"/>
                    <a:pt x="183" y="71"/>
                    <a:pt x="184" y="70"/>
                  </a:cubicBezTo>
                  <a:cubicBezTo>
                    <a:pt x="187" y="68"/>
                    <a:pt x="190" y="67"/>
                    <a:pt x="193" y="65"/>
                  </a:cubicBezTo>
                  <a:close/>
                  <a:moveTo>
                    <a:pt x="188" y="65"/>
                  </a:moveTo>
                  <a:cubicBezTo>
                    <a:pt x="190" y="64"/>
                    <a:pt x="192" y="63"/>
                    <a:pt x="195" y="62"/>
                  </a:cubicBezTo>
                  <a:cubicBezTo>
                    <a:pt x="194" y="63"/>
                    <a:pt x="193" y="63"/>
                    <a:pt x="192" y="64"/>
                  </a:cubicBezTo>
                  <a:cubicBezTo>
                    <a:pt x="191" y="64"/>
                    <a:pt x="189" y="65"/>
                    <a:pt x="188" y="65"/>
                  </a:cubicBezTo>
                  <a:cubicBezTo>
                    <a:pt x="188" y="65"/>
                    <a:pt x="188" y="65"/>
                    <a:pt x="188" y="65"/>
                  </a:cubicBezTo>
                  <a:close/>
                  <a:moveTo>
                    <a:pt x="207" y="95"/>
                  </a:moveTo>
                  <a:cubicBezTo>
                    <a:pt x="210" y="94"/>
                    <a:pt x="213" y="92"/>
                    <a:pt x="215" y="91"/>
                  </a:cubicBezTo>
                  <a:cubicBezTo>
                    <a:pt x="216" y="92"/>
                    <a:pt x="216" y="93"/>
                    <a:pt x="217" y="95"/>
                  </a:cubicBezTo>
                  <a:cubicBezTo>
                    <a:pt x="212" y="97"/>
                    <a:pt x="208" y="99"/>
                    <a:pt x="204" y="101"/>
                  </a:cubicBezTo>
                  <a:cubicBezTo>
                    <a:pt x="204" y="101"/>
                    <a:pt x="203" y="101"/>
                    <a:pt x="203" y="101"/>
                  </a:cubicBezTo>
                  <a:cubicBezTo>
                    <a:pt x="202" y="102"/>
                    <a:pt x="201" y="103"/>
                    <a:pt x="199" y="104"/>
                  </a:cubicBezTo>
                  <a:cubicBezTo>
                    <a:pt x="199" y="104"/>
                    <a:pt x="199" y="105"/>
                    <a:pt x="198" y="105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9" y="104"/>
                    <a:pt x="200" y="103"/>
                    <a:pt x="200" y="102"/>
                  </a:cubicBezTo>
                  <a:cubicBezTo>
                    <a:pt x="203" y="100"/>
                    <a:pt x="205" y="98"/>
                    <a:pt x="208" y="96"/>
                  </a:cubicBezTo>
                  <a:cubicBezTo>
                    <a:pt x="208" y="96"/>
                    <a:pt x="208" y="95"/>
                    <a:pt x="207" y="95"/>
                  </a:cubicBezTo>
                  <a:close/>
                  <a:moveTo>
                    <a:pt x="196" y="173"/>
                  </a:moveTo>
                  <a:cubicBezTo>
                    <a:pt x="197" y="172"/>
                    <a:pt x="198" y="171"/>
                    <a:pt x="198" y="171"/>
                  </a:cubicBezTo>
                  <a:cubicBezTo>
                    <a:pt x="198" y="171"/>
                    <a:pt x="198" y="171"/>
                    <a:pt x="198" y="171"/>
                  </a:cubicBezTo>
                  <a:cubicBezTo>
                    <a:pt x="197" y="172"/>
                    <a:pt x="196" y="173"/>
                    <a:pt x="195" y="174"/>
                  </a:cubicBezTo>
                  <a:cubicBezTo>
                    <a:pt x="196" y="174"/>
                    <a:pt x="196" y="173"/>
                    <a:pt x="196" y="173"/>
                  </a:cubicBezTo>
                  <a:close/>
                  <a:moveTo>
                    <a:pt x="195" y="164"/>
                  </a:moveTo>
                  <a:cubicBezTo>
                    <a:pt x="195" y="165"/>
                    <a:pt x="195" y="165"/>
                    <a:pt x="194" y="165"/>
                  </a:cubicBezTo>
                  <a:cubicBezTo>
                    <a:pt x="195" y="164"/>
                    <a:pt x="196" y="162"/>
                    <a:pt x="197" y="161"/>
                  </a:cubicBezTo>
                  <a:cubicBezTo>
                    <a:pt x="196" y="162"/>
                    <a:pt x="196" y="163"/>
                    <a:pt x="195" y="164"/>
                  </a:cubicBezTo>
                  <a:close/>
                  <a:moveTo>
                    <a:pt x="194" y="155"/>
                  </a:moveTo>
                  <a:cubicBezTo>
                    <a:pt x="193" y="157"/>
                    <a:pt x="191" y="158"/>
                    <a:pt x="190" y="159"/>
                  </a:cubicBezTo>
                  <a:cubicBezTo>
                    <a:pt x="193" y="156"/>
                    <a:pt x="196" y="153"/>
                    <a:pt x="198" y="150"/>
                  </a:cubicBezTo>
                  <a:cubicBezTo>
                    <a:pt x="197" y="152"/>
                    <a:pt x="196" y="154"/>
                    <a:pt x="194" y="155"/>
                  </a:cubicBezTo>
                  <a:close/>
                  <a:moveTo>
                    <a:pt x="105" y="198"/>
                  </a:moveTo>
                  <a:cubicBezTo>
                    <a:pt x="105" y="198"/>
                    <a:pt x="106" y="198"/>
                    <a:pt x="106" y="197"/>
                  </a:cubicBezTo>
                  <a:cubicBezTo>
                    <a:pt x="106" y="197"/>
                    <a:pt x="107" y="197"/>
                    <a:pt x="107" y="197"/>
                  </a:cubicBezTo>
                  <a:cubicBezTo>
                    <a:pt x="106" y="198"/>
                    <a:pt x="106" y="198"/>
                    <a:pt x="105" y="199"/>
                  </a:cubicBezTo>
                  <a:cubicBezTo>
                    <a:pt x="105" y="199"/>
                    <a:pt x="105" y="198"/>
                    <a:pt x="105" y="198"/>
                  </a:cubicBezTo>
                  <a:close/>
                  <a:moveTo>
                    <a:pt x="108" y="204"/>
                  </a:moveTo>
                  <a:cubicBezTo>
                    <a:pt x="108" y="204"/>
                    <a:pt x="108" y="204"/>
                    <a:pt x="108" y="204"/>
                  </a:cubicBezTo>
                  <a:cubicBezTo>
                    <a:pt x="107" y="203"/>
                    <a:pt x="105" y="202"/>
                    <a:pt x="104" y="202"/>
                  </a:cubicBezTo>
                  <a:cubicBezTo>
                    <a:pt x="104" y="202"/>
                    <a:pt x="104" y="201"/>
                    <a:pt x="104" y="201"/>
                  </a:cubicBezTo>
                  <a:cubicBezTo>
                    <a:pt x="106" y="202"/>
                    <a:pt x="107" y="203"/>
                    <a:pt x="108" y="204"/>
                  </a:cubicBezTo>
                  <a:close/>
                  <a:moveTo>
                    <a:pt x="104" y="194"/>
                  </a:moveTo>
                  <a:cubicBezTo>
                    <a:pt x="104" y="194"/>
                    <a:pt x="103" y="194"/>
                    <a:pt x="103" y="193"/>
                  </a:cubicBezTo>
                  <a:cubicBezTo>
                    <a:pt x="104" y="192"/>
                    <a:pt x="105" y="191"/>
                    <a:pt x="106" y="190"/>
                  </a:cubicBezTo>
                  <a:cubicBezTo>
                    <a:pt x="107" y="189"/>
                    <a:pt x="109" y="188"/>
                    <a:pt x="110" y="186"/>
                  </a:cubicBezTo>
                  <a:cubicBezTo>
                    <a:pt x="115" y="183"/>
                    <a:pt x="119" y="179"/>
                    <a:pt x="123" y="176"/>
                  </a:cubicBezTo>
                  <a:cubicBezTo>
                    <a:pt x="125" y="175"/>
                    <a:pt x="127" y="174"/>
                    <a:pt x="129" y="173"/>
                  </a:cubicBezTo>
                  <a:cubicBezTo>
                    <a:pt x="124" y="177"/>
                    <a:pt x="118" y="182"/>
                    <a:pt x="112" y="187"/>
                  </a:cubicBezTo>
                  <a:cubicBezTo>
                    <a:pt x="110" y="189"/>
                    <a:pt x="107" y="192"/>
                    <a:pt x="104" y="194"/>
                  </a:cubicBezTo>
                  <a:close/>
                  <a:moveTo>
                    <a:pt x="73" y="126"/>
                  </a:moveTo>
                  <a:cubicBezTo>
                    <a:pt x="73" y="126"/>
                    <a:pt x="72" y="127"/>
                    <a:pt x="72" y="128"/>
                  </a:cubicBezTo>
                  <a:cubicBezTo>
                    <a:pt x="71" y="127"/>
                    <a:pt x="71" y="126"/>
                    <a:pt x="71" y="125"/>
                  </a:cubicBezTo>
                  <a:cubicBezTo>
                    <a:pt x="71" y="125"/>
                    <a:pt x="71" y="124"/>
                    <a:pt x="71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5"/>
                    <a:pt x="73" y="125"/>
                    <a:pt x="73" y="126"/>
                  </a:cubicBezTo>
                  <a:close/>
                  <a:moveTo>
                    <a:pt x="71" y="168"/>
                  </a:moveTo>
                  <a:cubicBezTo>
                    <a:pt x="71" y="167"/>
                    <a:pt x="71" y="167"/>
                    <a:pt x="71" y="167"/>
                  </a:cubicBezTo>
                  <a:cubicBezTo>
                    <a:pt x="71" y="166"/>
                    <a:pt x="71" y="166"/>
                    <a:pt x="72" y="166"/>
                  </a:cubicBezTo>
                  <a:cubicBezTo>
                    <a:pt x="72" y="167"/>
                    <a:pt x="72" y="167"/>
                    <a:pt x="72" y="167"/>
                  </a:cubicBezTo>
                  <a:cubicBezTo>
                    <a:pt x="72" y="167"/>
                    <a:pt x="71" y="168"/>
                    <a:pt x="71" y="168"/>
                  </a:cubicBezTo>
                  <a:close/>
                  <a:moveTo>
                    <a:pt x="73" y="170"/>
                  </a:moveTo>
                  <a:cubicBezTo>
                    <a:pt x="73" y="170"/>
                    <a:pt x="73" y="170"/>
                    <a:pt x="73" y="170"/>
                  </a:cubicBezTo>
                  <a:cubicBezTo>
                    <a:pt x="73" y="171"/>
                    <a:pt x="73" y="171"/>
                    <a:pt x="73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0"/>
                    <a:pt x="72" y="170"/>
                    <a:pt x="73" y="170"/>
                  </a:cubicBezTo>
                  <a:close/>
                  <a:moveTo>
                    <a:pt x="71" y="165"/>
                  </a:moveTo>
                  <a:cubicBezTo>
                    <a:pt x="71" y="164"/>
                    <a:pt x="71" y="163"/>
                    <a:pt x="70" y="162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1" y="163"/>
                    <a:pt x="71" y="164"/>
                    <a:pt x="71" y="164"/>
                  </a:cubicBezTo>
                  <a:cubicBezTo>
                    <a:pt x="71" y="165"/>
                    <a:pt x="71" y="165"/>
                    <a:pt x="71" y="165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2"/>
                    <a:pt x="61" y="52"/>
                  </a:cubicBezTo>
                  <a:cubicBezTo>
                    <a:pt x="59" y="54"/>
                    <a:pt x="57" y="55"/>
                    <a:pt x="55" y="57"/>
                  </a:cubicBezTo>
                  <a:cubicBezTo>
                    <a:pt x="55" y="58"/>
                    <a:pt x="54" y="59"/>
                    <a:pt x="53" y="59"/>
                  </a:cubicBezTo>
                  <a:cubicBezTo>
                    <a:pt x="52" y="61"/>
                    <a:pt x="50" y="62"/>
                    <a:pt x="49" y="6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2"/>
                    <a:pt x="50" y="61"/>
                    <a:pt x="51" y="60"/>
                  </a:cubicBezTo>
                  <a:cubicBezTo>
                    <a:pt x="54" y="57"/>
                    <a:pt x="58" y="54"/>
                    <a:pt x="61" y="51"/>
                  </a:cubicBezTo>
                  <a:close/>
                  <a:moveTo>
                    <a:pt x="54" y="54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5" y="53"/>
                    <a:pt x="56" y="53"/>
                  </a:cubicBezTo>
                  <a:cubicBezTo>
                    <a:pt x="57" y="52"/>
                    <a:pt x="58" y="52"/>
                    <a:pt x="58" y="51"/>
                  </a:cubicBezTo>
                  <a:cubicBezTo>
                    <a:pt x="57" y="52"/>
                    <a:pt x="56" y="53"/>
                    <a:pt x="54" y="54"/>
                  </a:cubicBezTo>
                  <a:close/>
                  <a:moveTo>
                    <a:pt x="92" y="45"/>
                  </a:moveTo>
                  <a:cubicBezTo>
                    <a:pt x="92" y="47"/>
                    <a:pt x="92" y="48"/>
                    <a:pt x="91" y="50"/>
                  </a:cubicBezTo>
                  <a:cubicBezTo>
                    <a:pt x="86" y="54"/>
                    <a:pt x="80" y="58"/>
                    <a:pt x="75" y="63"/>
                  </a:cubicBezTo>
                  <a:cubicBezTo>
                    <a:pt x="75" y="62"/>
                    <a:pt x="75" y="61"/>
                    <a:pt x="76" y="60"/>
                  </a:cubicBezTo>
                  <a:cubicBezTo>
                    <a:pt x="81" y="55"/>
                    <a:pt x="87" y="50"/>
                    <a:pt x="92" y="45"/>
                  </a:cubicBezTo>
                  <a:close/>
                  <a:moveTo>
                    <a:pt x="82" y="53"/>
                  </a:moveTo>
                  <a:cubicBezTo>
                    <a:pt x="84" y="50"/>
                    <a:pt x="86" y="48"/>
                    <a:pt x="89" y="46"/>
                  </a:cubicBezTo>
                  <a:cubicBezTo>
                    <a:pt x="89" y="46"/>
                    <a:pt x="90" y="45"/>
                    <a:pt x="90" y="45"/>
                  </a:cubicBezTo>
                  <a:cubicBezTo>
                    <a:pt x="87" y="48"/>
                    <a:pt x="84" y="50"/>
                    <a:pt x="82" y="53"/>
                  </a:cubicBezTo>
                  <a:close/>
                  <a:moveTo>
                    <a:pt x="110" y="51"/>
                  </a:moveTo>
                  <a:cubicBezTo>
                    <a:pt x="110" y="51"/>
                    <a:pt x="110" y="51"/>
                    <a:pt x="110" y="51"/>
                  </a:cubicBezTo>
                  <a:cubicBezTo>
                    <a:pt x="110" y="52"/>
                    <a:pt x="109" y="52"/>
                    <a:pt x="108" y="53"/>
                  </a:cubicBezTo>
                  <a:cubicBezTo>
                    <a:pt x="106" y="54"/>
                    <a:pt x="104" y="54"/>
                    <a:pt x="102" y="55"/>
                  </a:cubicBezTo>
                  <a:cubicBezTo>
                    <a:pt x="103" y="54"/>
                    <a:pt x="105" y="53"/>
                    <a:pt x="106" y="51"/>
                  </a:cubicBezTo>
                  <a:cubicBezTo>
                    <a:pt x="107" y="51"/>
                    <a:pt x="108" y="50"/>
                    <a:pt x="109" y="50"/>
                  </a:cubicBezTo>
                  <a:cubicBezTo>
                    <a:pt x="108" y="50"/>
                    <a:pt x="109" y="51"/>
                    <a:pt x="110" y="51"/>
                  </a:cubicBezTo>
                  <a:close/>
                  <a:moveTo>
                    <a:pt x="112" y="77"/>
                  </a:moveTo>
                  <a:cubicBezTo>
                    <a:pt x="110" y="79"/>
                    <a:pt x="108" y="82"/>
                    <a:pt x="107" y="84"/>
                  </a:cubicBezTo>
                  <a:cubicBezTo>
                    <a:pt x="109" y="80"/>
                    <a:pt x="112" y="76"/>
                    <a:pt x="115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4" y="74"/>
                    <a:pt x="113" y="76"/>
                    <a:pt x="112" y="77"/>
                  </a:cubicBezTo>
                  <a:close/>
                  <a:moveTo>
                    <a:pt x="116" y="78"/>
                  </a:moveTo>
                  <a:cubicBezTo>
                    <a:pt x="115" y="79"/>
                    <a:pt x="114" y="80"/>
                    <a:pt x="114" y="80"/>
                  </a:cubicBezTo>
                  <a:cubicBezTo>
                    <a:pt x="112" y="82"/>
                    <a:pt x="110" y="83"/>
                    <a:pt x="109" y="85"/>
                  </a:cubicBezTo>
                  <a:cubicBezTo>
                    <a:pt x="111" y="83"/>
                    <a:pt x="113" y="80"/>
                    <a:pt x="116" y="78"/>
                  </a:cubicBezTo>
                  <a:close/>
                  <a:moveTo>
                    <a:pt x="98" y="92"/>
                  </a:moveTo>
                  <a:cubicBezTo>
                    <a:pt x="95" y="96"/>
                    <a:pt x="91" y="99"/>
                    <a:pt x="88" y="102"/>
                  </a:cubicBezTo>
                  <a:cubicBezTo>
                    <a:pt x="89" y="101"/>
                    <a:pt x="89" y="100"/>
                    <a:pt x="90" y="98"/>
                  </a:cubicBezTo>
                  <a:cubicBezTo>
                    <a:pt x="96" y="92"/>
                    <a:pt x="103" y="85"/>
                    <a:pt x="109" y="78"/>
                  </a:cubicBezTo>
                  <a:cubicBezTo>
                    <a:pt x="105" y="82"/>
                    <a:pt x="102" y="87"/>
                    <a:pt x="98" y="92"/>
                  </a:cubicBezTo>
                  <a:close/>
                  <a:moveTo>
                    <a:pt x="99" y="97"/>
                  </a:moveTo>
                  <a:cubicBezTo>
                    <a:pt x="97" y="100"/>
                    <a:pt x="94" y="103"/>
                    <a:pt x="92" y="105"/>
                  </a:cubicBezTo>
                  <a:cubicBezTo>
                    <a:pt x="93" y="104"/>
                    <a:pt x="94" y="102"/>
                    <a:pt x="95" y="100"/>
                  </a:cubicBezTo>
                  <a:cubicBezTo>
                    <a:pt x="97" y="99"/>
                    <a:pt x="98" y="98"/>
                    <a:pt x="99" y="97"/>
                  </a:cubicBezTo>
                  <a:close/>
                  <a:moveTo>
                    <a:pt x="128" y="67"/>
                  </a:moveTo>
                  <a:cubicBezTo>
                    <a:pt x="129" y="66"/>
                    <a:pt x="130" y="65"/>
                    <a:pt x="130" y="64"/>
                  </a:cubicBezTo>
                  <a:cubicBezTo>
                    <a:pt x="131" y="64"/>
                    <a:pt x="131" y="64"/>
                    <a:pt x="132" y="63"/>
                  </a:cubicBezTo>
                  <a:cubicBezTo>
                    <a:pt x="132" y="63"/>
                    <a:pt x="133" y="63"/>
                    <a:pt x="133" y="63"/>
                  </a:cubicBezTo>
                  <a:cubicBezTo>
                    <a:pt x="132" y="64"/>
                    <a:pt x="130" y="66"/>
                    <a:pt x="128" y="67"/>
                  </a:cubicBezTo>
                  <a:close/>
                  <a:moveTo>
                    <a:pt x="137" y="62"/>
                  </a:moveTo>
                  <a:cubicBezTo>
                    <a:pt x="138" y="62"/>
                    <a:pt x="140" y="61"/>
                    <a:pt x="141" y="61"/>
                  </a:cubicBezTo>
                  <a:cubicBezTo>
                    <a:pt x="138" y="63"/>
                    <a:pt x="135" y="65"/>
                    <a:pt x="132" y="67"/>
                  </a:cubicBezTo>
                  <a:cubicBezTo>
                    <a:pt x="133" y="65"/>
                    <a:pt x="135" y="64"/>
                    <a:pt x="137" y="62"/>
                  </a:cubicBezTo>
                  <a:close/>
                  <a:moveTo>
                    <a:pt x="132" y="76"/>
                  </a:moveTo>
                  <a:cubicBezTo>
                    <a:pt x="132" y="77"/>
                    <a:pt x="132" y="77"/>
                    <a:pt x="132" y="77"/>
                  </a:cubicBezTo>
                  <a:cubicBezTo>
                    <a:pt x="133" y="77"/>
                    <a:pt x="134" y="76"/>
                    <a:pt x="136" y="76"/>
                  </a:cubicBezTo>
                  <a:cubicBezTo>
                    <a:pt x="132" y="79"/>
                    <a:pt x="128" y="82"/>
                    <a:pt x="124" y="85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8" y="82"/>
                    <a:pt x="130" y="80"/>
                    <a:pt x="132" y="77"/>
                  </a:cubicBezTo>
                  <a:cubicBezTo>
                    <a:pt x="132" y="77"/>
                    <a:pt x="132" y="77"/>
                    <a:pt x="132" y="76"/>
                  </a:cubicBezTo>
                  <a:close/>
                  <a:moveTo>
                    <a:pt x="199" y="77"/>
                  </a:moveTo>
                  <a:cubicBezTo>
                    <a:pt x="199" y="78"/>
                    <a:pt x="198" y="78"/>
                    <a:pt x="198" y="78"/>
                  </a:cubicBezTo>
                  <a:cubicBezTo>
                    <a:pt x="196" y="79"/>
                    <a:pt x="194" y="80"/>
                    <a:pt x="192" y="81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5" y="79"/>
                    <a:pt x="197" y="78"/>
                    <a:pt x="199" y="77"/>
                  </a:cubicBezTo>
                  <a:close/>
                  <a:moveTo>
                    <a:pt x="196" y="75"/>
                  </a:moveTo>
                  <a:cubicBezTo>
                    <a:pt x="197" y="74"/>
                    <a:pt x="198" y="73"/>
                    <a:pt x="199" y="73"/>
                  </a:cubicBezTo>
                  <a:cubicBezTo>
                    <a:pt x="198" y="73"/>
                    <a:pt x="197" y="74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lose/>
                  <a:moveTo>
                    <a:pt x="191" y="138"/>
                  </a:moveTo>
                  <a:cubicBezTo>
                    <a:pt x="191" y="138"/>
                    <a:pt x="191" y="138"/>
                    <a:pt x="190" y="137"/>
                  </a:cubicBezTo>
                  <a:cubicBezTo>
                    <a:pt x="191" y="137"/>
                    <a:pt x="191" y="136"/>
                    <a:pt x="191" y="136"/>
                  </a:cubicBezTo>
                  <a:cubicBezTo>
                    <a:pt x="197" y="131"/>
                    <a:pt x="203" y="126"/>
                    <a:pt x="209" y="121"/>
                  </a:cubicBezTo>
                  <a:cubicBezTo>
                    <a:pt x="209" y="121"/>
                    <a:pt x="209" y="121"/>
                    <a:pt x="209" y="121"/>
                  </a:cubicBezTo>
                  <a:cubicBezTo>
                    <a:pt x="203" y="127"/>
                    <a:pt x="197" y="133"/>
                    <a:pt x="191" y="138"/>
                  </a:cubicBezTo>
                  <a:close/>
                  <a:moveTo>
                    <a:pt x="205" y="126"/>
                  </a:moveTo>
                  <a:cubicBezTo>
                    <a:pt x="205" y="127"/>
                    <a:pt x="204" y="128"/>
                    <a:pt x="204" y="129"/>
                  </a:cubicBezTo>
                  <a:cubicBezTo>
                    <a:pt x="199" y="134"/>
                    <a:pt x="196" y="138"/>
                    <a:pt x="192" y="143"/>
                  </a:cubicBezTo>
                  <a:cubicBezTo>
                    <a:pt x="192" y="143"/>
                    <a:pt x="191" y="143"/>
                    <a:pt x="191" y="143"/>
                  </a:cubicBezTo>
                  <a:cubicBezTo>
                    <a:pt x="191" y="142"/>
                    <a:pt x="191" y="141"/>
                    <a:pt x="191" y="140"/>
                  </a:cubicBezTo>
                  <a:cubicBezTo>
                    <a:pt x="196" y="136"/>
                    <a:pt x="201" y="131"/>
                    <a:pt x="205" y="126"/>
                  </a:cubicBezTo>
                  <a:close/>
                  <a:moveTo>
                    <a:pt x="189" y="139"/>
                  </a:moveTo>
                  <a:cubicBezTo>
                    <a:pt x="189" y="139"/>
                    <a:pt x="189" y="139"/>
                    <a:pt x="189" y="139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8" y="141"/>
                    <a:pt x="187" y="142"/>
                    <a:pt x="186" y="143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87" y="142"/>
                    <a:pt x="188" y="140"/>
                    <a:pt x="189" y="139"/>
                  </a:cubicBezTo>
                  <a:close/>
                  <a:moveTo>
                    <a:pt x="183" y="144"/>
                  </a:moveTo>
                  <a:cubicBezTo>
                    <a:pt x="182" y="144"/>
                    <a:pt x="182" y="144"/>
                    <a:pt x="181" y="145"/>
                  </a:cubicBezTo>
                  <a:cubicBezTo>
                    <a:pt x="183" y="143"/>
                    <a:pt x="184" y="142"/>
                    <a:pt x="186" y="140"/>
                  </a:cubicBezTo>
                  <a:cubicBezTo>
                    <a:pt x="186" y="140"/>
                    <a:pt x="186" y="140"/>
                    <a:pt x="186" y="140"/>
                  </a:cubicBezTo>
                  <a:cubicBezTo>
                    <a:pt x="185" y="142"/>
                    <a:pt x="184" y="143"/>
                    <a:pt x="183" y="144"/>
                  </a:cubicBezTo>
                  <a:close/>
                  <a:moveTo>
                    <a:pt x="180" y="142"/>
                  </a:moveTo>
                  <a:cubicBezTo>
                    <a:pt x="178" y="143"/>
                    <a:pt x="177" y="145"/>
                    <a:pt x="175" y="146"/>
                  </a:cubicBezTo>
                  <a:cubicBezTo>
                    <a:pt x="175" y="147"/>
                    <a:pt x="174" y="147"/>
                    <a:pt x="174" y="147"/>
                  </a:cubicBezTo>
                  <a:cubicBezTo>
                    <a:pt x="175" y="146"/>
                    <a:pt x="176" y="144"/>
                    <a:pt x="178" y="142"/>
                  </a:cubicBezTo>
                  <a:cubicBezTo>
                    <a:pt x="180" y="139"/>
                    <a:pt x="183" y="137"/>
                    <a:pt x="185" y="134"/>
                  </a:cubicBezTo>
                  <a:cubicBezTo>
                    <a:pt x="186" y="134"/>
                    <a:pt x="186" y="133"/>
                    <a:pt x="187" y="133"/>
                  </a:cubicBezTo>
                  <a:cubicBezTo>
                    <a:pt x="187" y="133"/>
                    <a:pt x="187" y="134"/>
                    <a:pt x="187" y="134"/>
                  </a:cubicBezTo>
                  <a:cubicBezTo>
                    <a:pt x="185" y="137"/>
                    <a:pt x="183" y="139"/>
                    <a:pt x="180" y="142"/>
                  </a:cubicBezTo>
                  <a:close/>
                  <a:moveTo>
                    <a:pt x="129" y="154"/>
                  </a:moveTo>
                  <a:cubicBezTo>
                    <a:pt x="128" y="155"/>
                    <a:pt x="127" y="155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7" y="155"/>
                    <a:pt x="127" y="155"/>
                    <a:pt x="127" y="155"/>
                  </a:cubicBezTo>
                  <a:cubicBezTo>
                    <a:pt x="128" y="153"/>
                    <a:pt x="130" y="151"/>
                    <a:pt x="132" y="149"/>
                  </a:cubicBezTo>
                  <a:cubicBezTo>
                    <a:pt x="133" y="148"/>
                    <a:pt x="134" y="148"/>
                    <a:pt x="134" y="147"/>
                  </a:cubicBezTo>
                  <a:cubicBezTo>
                    <a:pt x="136" y="148"/>
                    <a:pt x="137" y="148"/>
                    <a:pt x="138" y="148"/>
                  </a:cubicBezTo>
                  <a:cubicBezTo>
                    <a:pt x="136" y="150"/>
                    <a:pt x="135" y="151"/>
                    <a:pt x="133" y="153"/>
                  </a:cubicBezTo>
                  <a:cubicBezTo>
                    <a:pt x="131" y="153"/>
                    <a:pt x="130" y="154"/>
                    <a:pt x="129" y="154"/>
                  </a:cubicBezTo>
                  <a:close/>
                  <a:moveTo>
                    <a:pt x="130" y="160"/>
                  </a:moveTo>
                  <a:cubicBezTo>
                    <a:pt x="130" y="161"/>
                    <a:pt x="130" y="161"/>
                    <a:pt x="129" y="161"/>
                  </a:cubicBezTo>
                  <a:cubicBezTo>
                    <a:pt x="129" y="161"/>
                    <a:pt x="129" y="162"/>
                    <a:pt x="128" y="162"/>
                  </a:cubicBezTo>
                  <a:cubicBezTo>
                    <a:pt x="129" y="161"/>
                    <a:pt x="129" y="161"/>
                    <a:pt x="130" y="161"/>
                  </a:cubicBezTo>
                  <a:cubicBezTo>
                    <a:pt x="130" y="161"/>
                    <a:pt x="130" y="161"/>
                    <a:pt x="130" y="160"/>
                  </a:cubicBezTo>
                  <a:close/>
                  <a:moveTo>
                    <a:pt x="89" y="124"/>
                  </a:moveTo>
                  <a:cubicBezTo>
                    <a:pt x="91" y="122"/>
                    <a:pt x="92" y="120"/>
                    <a:pt x="94" y="118"/>
                  </a:cubicBezTo>
                  <a:cubicBezTo>
                    <a:pt x="95" y="118"/>
                    <a:pt x="95" y="118"/>
                    <a:pt x="96" y="118"/>
                  </a:cubicBezTo>
                  <a:cubicBezTo>
                    <a:pt x="94" y="120"/>
                    <a:pt x="92" y="122"/>
                    <a:pt x="89" y="124"/>
                  </a:cubicBezTo>
                  <a:close/>
                  <a:moveTo>
                    <a:pt x="91" y="127"/>
                  </a:moveTo>
                  <a:cubicBezTo>
                    <a:pt x="89" y="129"/>
                    <a:pt x="88" y="130"/>
                    <a:pt x="87" y="132"/>
                  </a:cubicBezTo>
                  <a:cubicBezTo>
                    <a:pt x="86" y="132"/>
                    <a:pt x="86" y="132"/>
                    <a:pt x="85" y="131"/>
                  </a:cubicBezTo>
                  <a:cubicBezTo>
                    <a:pt x="87" y="130"/>
                    <a:pt x="89" y="128"/>
                    <a:pt x="91" y="127"/>
                  </a:cubicBezTo>
                  <a:close/>
                  <a:moveTo>
                    <a:pt x="95" y="123"/>
                  </a:moveTo>
                  <a:cubicBezTo>
                    <a:pt x="97" y="122"/>
                    <a:pt x="99" y="121"/>
                    <a:pt x="101" y="120"/>
                  </a:cubicBezTo>
                  <a:cubicBezTo>
                    <a:pt x="99" y="122"/>
                    <a:pt x="97" y="123"/>
                    <a:pt x="95" y="125"/>
                  </a:cubicBezTo>
                  <a:cubicBezTo>
                    <a:pt x="94" y="127"/>
                    <a:pt x="92" y="128"/>
                    <a:pt x="91" y="130"/>
                  </a:cubicBezTo>
                  <a:cubicBezTo>
                    <a:pt x="92" y="128"/>
                    <a:pt x="94" y="125"/>
                    <a:pt x="95" y="123"/>
                  </a:cubicBezTo>
                  <a:close/>
                  <a:moveTo>
                    <a:pt x="94" y="130"/>
                  </a:moveTo>
                  <a:cubicBezTo>
                    <a:pt x="98" y="127"/>
                    <a:pt x="101" y="123"/>
                    <a:pt x="105" y="120"/>
                  </a:cubicBezTo>
                  <a:cubicBezTo>
                    <a:pt x="105" y="120"/>
                    <a:pt x="105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3" y="122"/>
                    <a:pt x="101" y="124"/>
                    <a:pt x="99" y="127"/>
                  </a:cubicBezTo>
                  <a:cubicBezTo>
                    <a:pt x="96" y="129"/>
                    <a:pt x="94" y="131"/>
                    <a:pt x="91" y="134"/>
                  </a:cubicBezTo>
                  <a:cubicBezTo>
                    <a:pt x="91" y="134"/>
                    <a:pt x="91" y="134"/>
                    <a:pt x="91" y="133"/>
                  </a:cubicBezTo>
                  <a:cubicBezTo>
                    <a:pt x="92" y="132"/>
                    <a:pt x="93" y="131"/>
                    <a:pt x="94" y="130"/>
                  </a:cubicBezTo>
                  <a:close/>
                  <a:moveTo>
                    <a:pt x="119" y="101"/>
                  </a:moveTo>
                  <a:cubicBezTo>
                    <a:pt x="125" y="95"/>
                    <a:pt x="131" y="89"/>
                    <a:pt x="138" y="83"/>
                  </a:cubicBezTo>
                  <a:cubicBezTo>
                    <a:pt x="139" y="83"/>
                    <a:pt x="141" y="83"/>
                    <a:pt x="142" y="83"/>
                  </a:cubicBezTo>
                  <a:cubicBezTo>
                    <a:pt x="140" y="86"/>
                    <a:pt x="138" y="88"/>
                    <a:pt x="136" y="91"/>
                  </a:cubicBezTo>
                  <a:cubicBezTo>
                    <a:pt x="134" y="92"/>
                    <a:pt x="132" y="94"/>
                    <a:pt x="130" y="96"/>
                  </a:cubicBezTo>
                  <a:cubicBezTo>
                    <a:pt x="122" y="102"/>
                    <a:pt x="115" y="108"/>
                    <a:pt x="107" y="115"/>
                  </a:cubicBezTo>
                  <a:cubicBezTo>
                    <a:pt x="107" y="115"/>
                    <a:pt x="107" y="115"/>
                    <a:pt x="107" y="115"/>
                  </a:cubicBezTo>
                  <a:cubicBezTo>
                    <a:pt x="111" y="110"/>
                    <a:pt x="115" y="106"/>
                    <a:pt x="119" y="102"/>
                  </a:cubicBezTo>
                  <a:cubicBezTo>
                    <a:pt x="120" y="101"/>
                    <a:pt x="119" y="101"/>
                    <a:pt x="119" y="101"/>
                  </a:cubicBezTo>
                  <a:close/>
                  <a:moveTo>
                    <a:pt x="127" y="102"/>
                  </a:moveTo>
                  <a:cubicBezTo>
                    <a:pt x="125" y="104"/>
                    <a:pt x="123" y="106"/>
                    <a:pt x="121" y="108"/>
                  </a:cubicBezTo>
                  <a:cubicBezTo>
                    <a:pt x="120" y="109"/>
                    <a:pt x="120" y="109"/>
                    <a:pt x="119" y="110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22" y="107"/>
                    <a:pt x="125" y="104"/>
                    <a:pt x="127" y="102"/>
                  </a:cubicBezTo>
                  <a:close/>
                  <a:moveTo>
                    <a:pt x="189" y="111"/>
                  </a:moveTo>
                  <a:cubicBezTo>
                    <a:pt x="189" y="111"/>
                    <a:pt x="190" y="110"/>
                    <a:pt x="190" y="109"/>
                  </a:cubicBezTo>
                  <a:cubicBezTo>
                    <a:pt x="191" y="109"/>
                    <a:pt x="192" y="109"/>
                    <a:pt x="192" y="109"/>
                  </a:cubicBezTo>
                  <a:cubicBezTo>
                    <a:pt x="191" y="109"/>
                    <a:pt x="190" y="110"/>
                    <a:pt x="189" y="111"/>
                  </a:cubicBezTo>
                  <a:close/>
                  <a:moveTo>
                    <a:pt x="193" y="117"/>
                  </a:moveTo>
                  <a:cubicBezTo>
                    <a:pt x="193" y="117"/>
                    <a:pt x="194" y="117"/>
                    <a:pt x="194" y="117"/>
                  </a:cubicBezTo>
                  <a:cubicBezTo>
                    <a:pt x="194" y="118"/>
                    <a:pt x="193" y="118"/>
                    <a:pt x="192" y="119"/>
                  </a:cubicBezTo>
                  <a:cubicBezTo>
                    <a:pt x="192" y="118"/>
                    <a:pt x="193" y="118"/>
                    <a:pt x="193" y="117"/>
                  </a:cubicBezTo>
                  <a:close/>
                  <a:moveTo>
                    <a:pt x="189" y="107"/>
                  </a:moveTo>
                  <a:cubicBezTo>
                    <a:pt x="189" y="107"/>
                    <a:pt x="189" y="107"/>
                    <a:pt x="189" y="108"/>
                  </a:cubicBezTo>
                  <a:cubicBezTo>
                    <a:pt x="188" y="108"/>
                    <a:pt x="188" y="108"/>
                    <a:pt x="187" y="108"/>
                  </a:cubicBezTo>
                  <a:cubicBezTo>
                    <a:pt x="188" y="107"/>
                    <a:pt x="188" y="107"/>
                    <a:pt x="189" y="106"/>
                  </a:cubicBezTo>
                  <a:cubicBezTo>
                    <a:pt x="189" y="106"/>
                    <a:pt x="190" y="106"/>
                    <a:pt x="190" y="106"/>
                  </a:cubicBezTo>
                  <a:cubicBezTo>
                    <a:pt x="190" y="106"/>
                    <a:pt x="189" y="107"/>
                    <a:pt x="189" y="107"/>
                  </a:cubicBezTo>
                  <a:close/>
                  <a:moveTo>
                    <a:pt x="189" y="115"/>
                  </a:moveTo>
                  <a:cubicBezTo>
                    <a:pt x="189" y="115"/>
                    <a:pt x="189" y="115"/>
                    <a:pt x="189" y="115"/>
                  </a:cubicBezTo>
                  <a:cubicBezTo>
                    <a:pt x="189" y="116"/>
                    <a:pt x="188" y="116"/>
                    <a:pt x="187" y="117"/>
                  </a:cubicBezTo>
                  <a:cubicBezTo>
                    <a:pt x="187" y="117"/>
                    <a:pt x="187" y="117"/>
                    <a:pt x="186" y="118"/>
                  </a:cubicBezTo>
                  <a:cubicBezTo>
                    <a:pt x="186" y="118"/>
                    <a:pt x="185" y="118"/>
                    <a:pt x="184" y="119"/>
                  </a:cubicBezTo>
                  <a:cubicBezTo>
                    <a:pt x="186" y="118"/>
                    <a:pt x="187" y="116"/>
                    <a:pt x="189" y="115"/>
                  </a:cubicBezTo>
                  <a:close/>
                  <a:moveTo>
                    <a:pt x="191" y="117"/>
                  </a:moveTo>
                  <a:cubicBezTo>
                    <a:pt x="190" y="118"/>
                    <a:pt x="189" y="120"/>
                    <a:pt x="188" y="121"/>
                  </a:cubicBezTo>
                  <a:cubicBezTo>
                    <a:pt x="187" y="121"/>
                    <a:pt x="186" y="122"/>
                    <a:pt x="185" y="123"/>
                  </a:cubicBezTo>
                  <a:cubicBezTo>
                    <a:pt x="186" y="121"/>
                    <a:pt x="187" y="120"/>
                    <a:pt x="188" y="119"/>
                  </a:cubicBezTo>
                  <a:cubicBezTo>
                    <a:pt x="189" y="118"/>
                    <a:pt x="190" y="117"/>
                    <a:pt x="191" y="117"/>
                  </a:cubicBezTo>
                  <a:close/>
                  <a:moveTo>
                    <a:pt x="182" y="131"/>
                  </a:moveTo>
                  <a:cubicBezTo>
                    <a:pt x="183" y="131"/>
                    <a:pt x="183" y="130"/>
                    <a:pt x="184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3" y="131"/>
                    <a:pt x="182" y="132"/>
                    <a:pt x="181" y="133"/>
                  </a:cubicBezTo>
                  <a:cubicBezTo>
                    <a:pt x="181" y="133"/>
                    <a:pt x="180" y="133"/>
                    <a:pt x="180" y="134"/>
                  </a:cubicBezTo>
                  <a:cubicBezTo>
                    <a:pt x="181" y="133"/>
                    <a:pt x="182" y="132"/>
                    <a:pt x="182" y="131"/>
                  </a:cubicBezTo>
                  <a:close/>
                  <a:moveTo>
                    <a:pt x="180" y="124"/>
                  </a:moveTo>
                  <a:cubicBezTo>
                    <a:pt x="181" y="123"/>
                    <a:pt x="183" y="122"/>
                    <a:pt x="184" y="121"/>
                  </a:cubicBezTo>
                  <a:cubicBezTo>
                    <a:pt x="183" y="122"/>
                    <a:pt x="182" y="124"/>
                    <a:pt x="181" y="125"/>
                  </a:cubicBezTo>
                  <a:cubicBezTo>
                    <a:pt x="181" y="124"/>
                    <a:pt x="180" y="124"/>
                    <a:pt x="180" y="124"/>
                  </a:cubicBezTo>
                  <a:close/>
                  <a:moveTo>
                    <a:pt x="178" y="122"/>
                  </a:moveTo>
                  <a:cubicBezTo>
                    <a:pt x="178" y="122"/>
                    <a:pt x="178" y="122"/>
                    <a:pt x="178" y="122"/>
                  </a:cubicBezTo>
                  <a:cubicBezTo>
                    <a:pt x="176" y="121"/>
                    <a:pt x="175" y="121"/>
                    <a:pt x="174" y="120"/>
                  </a:cubicBezTo>
                  <a:cubicBezTo>
                    <a:pt x="178" y="117"/>
                    <a:pt x="182" y="115"/>
                    <a:pt x="186" y="112"/>
                  </a:cubicBezTo>
                  <a:cubicBezTo>
                    <a:pt x="183" y="115"/>
                    <a:pt x="181" y="119"/>
                    <a:pt x="178" y="122"/>
                  </a:cubicBezTo>
                  <a:close/>
                  <a:moveTo>
                    <a:pt x="178" y="128"/>
                  </a:moveTo>
                  <a:cubicBezTo>
                    <a:pt x="176" y="129"/>
                    <a:pt x="175" y="129"/>
                    <a:pt x="173" y="130"/>
                  </a:cubicBezTo>
                  <a:cubicBezTo>
                    <a:pt x="175" y="129"/>
                    <a:pt x="176" y="127"/>
                    <a:pt x="177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179" y="126"/>
                    <a:pt x="179" y="126"/>
                  </a:cubicBezTo>
                  <a:cubicBezTo>
                    <a:pt x="179" y="126"/>
                    <a:pt x="179" y="126"/>
                    <a:pt x="179" y="126"/>
                  </a:cubicBezTo>
                  <a:cubicBezTo>
                    <a:pt x="179" y="126"/>
                    <a:pt x="178" y="127"/>
                    <a:pt x="178" y="127"/>
                  </a:cubicBezTo>
                  <a:cubicBezTo>
                    <a:pt x="177" y="127"/>
                    <a:pt x="177" y="128"/>
                    <a:pt x="178" y="128"/>
                  </a:cubicBezTo>
                  <a:close/>
                  <a:moveTo>
                    <a:pt x="127" y="123"/>
                  </a:moveTo>
                  <a:cubicBezTo>
                    <a:pt x="127" y="123"/>
                    <a:pt x="126" y="124"/>
                    <a:pt x="126" y="124"/>
                  </a:cubicBezTo>
                  <a:cubicBezTo>
                    <a:pt x="126" y="123"/>
                    <a:pt x="126" y="123"/>
                    <a:pt x="127" y="123"/>
                  </a:cubicBezTo>
                  <a:cubicBezTo>
                    <a:pt x="127" y="123"/>
                    <a:pt x="127" y="123"/>
                    <a:pt x="127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2"/>
                    <a:pt x="128" y="123"/>
                    <a:pt x="127" y="123"/>
                  </a:cubicBezTo>
                  <a:close/>
                  <a:moveTo>
                    <a:pt x="136" y="122"/>
                  </a:moveTo>
                  <a:cubicBezTo>
                    <a:pt x="135" y="122"/>
                    <a:pt x="135" y="123"/>
                    <a:pt x="134" y="123"/>
                  </a:cubicBezTo>
                  <a:cubicBezTo>
                    <a:pt x="133" y="125"/>
                    <a:pt x="131" y="126"/>
                    <a:pt x="130" y="127"/>
                  </a:cubicBezTo>
                  <a:cubicBezTo>
                    <a:pt x="129" y="127"/>
                    <a:pt x="128" y="126"/>
                    <a:pt x="127" y="126"/>
                  </a:cubicBezTo>
                  <a:cubicBezTo>
                    <a:pt x="127" y="125"/>
                    <a:pt x="128" y="125"/>
                    <a:pt x="128" y="124"/>
                  </a:cubicBezTo>
                  <a:cubicBezTo>
                    <a:pt x="131" y="123"/>
                    <a:pt x="133" y="122"/>
                    <a:pt x="136" y="122"/>
                  </a:cubicBezTo>
                  <a:close/>
                  <a:moveTo>
                    <a:pt x="126" y="127"/>
                  </a:moveTo>
                  <a:cubicBezTo>
                    <a:pt x="127" y="127"/>
                    <a:pt x="127" y="128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7" y="129"/>
                    <a:pt x="126" y="130"/>
                    <a:pt x="125" y="131"/>
                  </a:cubicBezTo>
                  <a:cubicBezTo>
                    <a:pt x="123" y="132"/>
                    <a:pt x="121" y="133"/>
                    <a:pt x="120" y="134"/>
                  </a:cubicBezTo>
                  <a:cubicBezTo>
                    <a:pt x="122" y="132"/>
                    <a:pt x="124" y="130"/>
                    <a:pt x="126" y="127"/>
                  </a:cubicBezTo>
                  <a:close/>
                  <a:moveTo>
                    <a:pt x="131" y="129"/>
                  </a:moveTo>
                  <a:cubicBezTo>
                    <a:pt x="132" y="129"/>
                    <a:pt x="132" y="129"/>
                    <a:pt x="133" y="130"/>
                  </a:cubicBezTo>
                  <a:cubicBezTo>
                    <a:pt x="133" y="130"/>
                    <a:pt x="133" y="130"/>
                    <a:pt x="132" y="130"/>
                  </a:cubicBezTo>
                  <a:cubicBezTo>
                    <a:pt x="132" y="130"/>
                    <a:pt x="132" y="130"/>
                    <a:pt x="132" y="130"/>
                  </a:cubicBezTo>
                  <a:cubicBezTo>
                    <a:pt x="130" y="131"/>
                    <a:pt x="129" y="132"/>
                    <a:pt x="127" y="133"/>
                  </a:cubicBezTo>
                  <a:cubicBezTo>
                    <a:pt x="128" y="132"/>
                    <a:pt x="130" y="130"/>
                    <a:pt x="131" y="129"/>
                  </a:cubicBezTo>
                  <a:close/>
                  <a:moveTo>
                    <a:pt x="132" y="128"/>
                  </a:moveTo>
                  <a:cubicBezTo>
                    <a:pt x="135" y="126"/>
                    <a:pt x="138" y="124"/>
                    <a:pt x="140" y="123"/>
                  </a:cubicBezTo>
                  <a:cubicBezTo>
                    <a:pt x="138" y="125"/>
                    <a:pt x="136" y="127"/>
                    <a:pt x="134" y="129"/>
                  </a:cubicBezTo>
                  <a:cubicBezTo>
                    <a:pt x="134" y="128"/>
                    <a:pt x="133" y="128"/>
                    <a:pt x="132" y="128"/>
                  </a:cubicBezTo>
                  <a:close/>
                  <a:moveTo>
                    <a:pt x="139" y="130"/>
                  </a:moveTo>
                  <a:cubicBezTo>
                    <a:pt x="139" y="130"/>
                    <a:pt x="139" y="130"/>
                    <a:pt x="139" y="130"/>
                  </a:cubicBezTo>
                  <a:cubicBezTo>
                    <a:pt x="139" y="130"/>
                    <a:pt x="138" y="130"/>
                    <a:pt x="138" y="130"/>
                  </a:cubicBezTo>
                  <a:cubicBezTo>
                    <a:pt x="138" y="130"/>
                    <a:pt x="139" y="129"/>
                    <a:pt x="139" y="129"/>
                  </a:cubicBezTo>
                  <a:cubicBezTo>
                    <a:pt x="140" y="129"/>
                    <a:pt x="141" y="128"/>
                    <a:pt x="142" y="128"/>
                  </a:cubicBezTo>
                  <a:cubicBezTo>
                    <a:pt x="141" y="129"/>
                    <a:pt x="140" y="129"/>
                    <a:pt x="139" y="130"/>
                  </a:cubicBezTo>
                  <a:close/>
                  <a:moveTo>
                    <a:pt x="148" y="136"/>
                  </a:moveTo>
                  <a:cubicBezTo>
                    <a:pt x="144" y="138"/>
                    <a:pt x="141" y="141"/>
                    <a:pt x="138" y="143"/>
                  </a:cubicBezTo>
                  <a:cubicBezTo>
                    <a:pt x="138" y="142"/>
                    <a:pt x="139" y="142"/>
                    <a:pt x="139" y="141"/>
                  </a:cubicBezTo>
                  <a:cubicBezTo>
                    <a:pt x="140" y="140"/>
                    <a:pt x="141" y="140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4" y="138"/>
                    <a:pt x="146" y="137"/>
                    <a:pt x="148" y="136"/>
                  </a:cubicBezTo>
                  <a:close/>
                  <a:moveTo>
                    <a:pt x="139" y="134"/>
                  </a:moveTo>
                  <a:cubicBezTo>
                    <a:pt x="140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0" y="134"/>
                    <a:pt x="139" y="136"/>
                    <a:pt x="137" y="137"/>
                  </a:cubicBezTo>
                  <a:cubicBezTo>
                    <a:pt x="137" y="137"/>
                    <a:pt x="136" y="138"/>
                    <a:pt x="135" y="138"/>
                  </a:cubicBezTo>
                  <a:cubicBezTo>
                    <a:pt x="137" y="137"/>
                    <a:pt x="138" y="135"/>
                    <a:pt x="139" y="134"/>
                  </a:cubicBezTo>
                  <a:close/>
                  <a:moveTo>
                    <a:pt x="144" y="144"/>
                  </a:moveTo>
                  <a:cubicBezTo>
                    <a:pt x="143" y="144"/>
                    <a:pt x="143" y="144"/>
                    <a:pt x="143" y="144"/>
                  </a:cubicBezTo>
                  <a:cubicBezTo>
                    <a:pt x="142" y="145"/>
                    <a:pt x="141" y="146"/>
                    <a:pt x="140" y="147"/>
                  </a:cubicBezTo>
                  <a:cubicBezTo>
                    <a:pt x="139" y="147"/>
                    <a:pt x="138" y="146"/>
                    <a:pt x="137" y="146"/>
                  </a:cubicBezTo>
                  <a:cubicBezTo>
                    <a:pt x="139" y="145"/>
                    <a:pt x="141" y="145"/>
                    <a:pt x="144" y="144"/>
                  </a:cubicBezTo>
                  <a:close/>
                  <a:moveTo>
                    <a:pt x="146" y="152"/>
                  </a:moveTo>
                  <a:cubicBezTo>
                    <a:pt x="147" y="151"/>
                    <a:pt x="148" y="151"/>
                    <a:pt x="149" y="150"/>
                  </a:cubicBezTo>
                  <a:cubicBezTo>
                    <a:pt x="148" y="151"/>
                    <a:pt x="147" y="152"/>
                    <a:pt x="146" y="153"/>
                  </a:cubicBezTo>
                  <a:cubicBezTo>
                    <a:pt x="145" y="154"/>
                    <a:pt x="144" y="154"/>
                    <a:pt x="142" y="155"/>
                  </a:cubicBezTo>
                  <a:cubicBezTo>
                    <a:pt x="143" y="154"/>
                    <a:pt x="145" y="153"/>
                    <a:pt x="146" y="152"/>
                  </a:cubicBezTo>
                  <a:close/>
                  <a:moveTo>
                    <a:pt x="146" y="147"/>
                  </a:moveTo>
                  <a:cubicBezTo>
                    <a:pt x="147" y="145"/>
                    <a:pt x="149" y="144"/>
                    <a:pt x="150" y="142"/>
                  </a:cubicBezTo>
                  <a:cubicBezTo>
                    <a:pt x="151" y="141"/>
                    <a:pt x="153" y="140"/>
                    <a:pt x="154" y="139"/>
                  </a:cubicBezTo>
                  <a:cubicBezTo>
                    <a:pt x="155" y="139"/>
                    <a:pt x="155" y="139"/>
                    <a:pt x="156" y="139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4" y="142"/>
                    <a:pt x="151" y="144"/>
                    <a:pt x="149" y="146"/>
                  </a:cubicBezTo>
                  <a:cubicBezTo>
                    <a:pt x="149" y="146"/>
                    <a:pt x="149" y="146"/>
                    <a:pt x="149" y="146"/>
                  </a:cubicBezTo>
                  <a:cubicBezTo>
                    <a:pt x="148" y="146"/>
                    <a:pt x="147" y="147"/>
                    <a:pt x="146" y="147"/>
                  </a:cubicBezTo>
                  <a:close/>
                  <a:moveTo>
                    <a:pt x="173" y="99"/>
                  </a:moveTo>
                  <a:cubicBezTo>
                    <a:pt x="172" y="99"/>
                    <a:pt x="172" y="99"/>
                    <a:pt x="172" y="99"/>
                  </a:cubicBezTo>
                  <a:cubicBezTo>
                    <a:pt x="172" y="99"/>
                    <a:pt x="172" y="99"/>
                    <a:pt x="171" y="99"/>
                  </a:cubicBezTo>
                  <a:cubicBezTo>
                    <a:pt x="170" y="100"/>
                    <a:pt x="168" y="101"/>
                    <a:pt x="167" y="101"/>
                  </a:cubicBezTo>
                  <a:cubicBezTo>
                    <a:pt x="168" y="100"/>
                    <a:pt x="170" y="98"/>
                    <a:pt x="172" y="97"/>
                  </a:cubicBezTo>
                  <a:cubicBezTo>
                    <a:pt x="172" y="97"/>
                    <a:pt x="172" y="97"/>
                    <a:pt x="172" y="97"/>
                  </a:cubicBezTo>
                  <a:cubicBezTo>
                    <a:pt x="172" y="98"/>
                    <a:pt x="172" y="98"/>
                    <a:pt x="173" y="99"/>
                  </a:cubicBezTo>
                  <a:close/>
                  <a:moveTo>
                    <a:pt x="168" y="111"/>
                  </a:moveTo>
                  <a:cubicBezTo>
                    <a:pt x="170" y="109"/>
                    <a:pt x="172" y="108"/>
                    <a:pt x="174" y="107"/>
                  </a:cubicBezTo>
                  <a:cubicBezTo>
                    <a:pt x="174" y="107"/>
                    <a:pt x="175" y="108"/>
                    <a:pt x="175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5" y="108"/>
                  </a:cubicBezTo>
                  <a:cubicBezTo>
                    <a:pt x="171" y="110"/>
                    <a:pt x="167" y="113"/>
                    <a:pt x="163" y="115"/>
                  </a:cubicBezTo>
                  <a:cubicBezTo>
                    <a:pt x="164" y="114"/>
                    <a:pt x="164" y="113"/>
                    <a:pt x="165" y="113"/>
                  </a:cubicBezTo>
                  <a:cubicBezTo>
                    <a:pt x="166" y="112"/>
                    <a:pt x="167" y="111"/>
                    <a:pt x="168" y="111"/>
                  </a:cubicBezTo>
                  <a:close/>
                  <a:moveTo>
                    <a:pt x="165" y="124"/>
                  </a:moveTo>
                  <a:cubicBezTo>
                    <a:pt x="166" y="123"/>
                    <a:pt x="167" y="122"/>
                    <a:pt x="168" y="121"/>
                  </a:cubicBezTo>
                  <a:cubicBezTo>
                    <a:pt x="168" y="122"/>
                    <a:pt x="168" y="122"/>
                    <a:pt x="167" y="122"/>
                  </a:cubicBezTo>
                  <a:cubicBezTo>
                    <a:pt x="166" y="123"/>
                    <a:pt x="165" y="124"/>
                    <a:pt x="164" y="125"/>
                  </a:cubicBezTo>
                  <a:cubicBezTo>
                    <a:pt x="164" y="124"/>
                    <a:pt x="164" y="124"/>
                    <a:pt x="165" y="124"/>
                  </a:cubicBezTo>
                  <a:close/>
                  <a:moveTo>
                    <a:pt x="156" y="126"/>
                  </a:moveTo>
                  <a:cubicBezTo>
                    <a:pt x="157" y="125"/>
                    <a:pt x="158" y="125"/>
                    <a:pt x="159" y="124"/>
                  </a:cubicBezTo>
                  <a:cubicBezTo>
                    <a:pt x="160" y="123"/>
                    <a:pt x="161" y="123"/>
                    <a:pt x="161" y="122"/>
                  </a:cubicBezTo>
                  <a:cubicBezTo>
                    <a:pt x="162" y="122"/>
                    <a:pt x="163" y="122"/>
                    <a:pt x="164" y="121"/>
                  </a:cubicBezTo>
                  <a:cubicBezTo>
                    <a:pt x="161" y="123"/>
                    <a:pt x="159" y="125"/>
                    <a:pt x="156" y="126"/>
                  </a:cubicBezTo>
                  <a:close/>
                  <a:moveTo>
                    <a:pt x="165" y="127"/>
                  </a:moveTo>
                  <a:cubicBezTo>
                    <a:pt x="166" y="127"/>
                    <a:pt x="166" y="127"/>
                    <a:pt x="166" y="127"/>
                  </a:cubicBezTo>
                  <a:cubicBezTo>
                    <a:pt x="167" y="126"/>
                    <a:pt x="167" y="126"/>
                    <a:pt x="166" y="125"/>
                  </a:cubicBezTo>
                  <a:cubicBezTo>
                    <a:pt x="167" y="125"/>
                    <a:pt x="167" y="125"/>
                    <a:pt x="168" y="124"/>
                  </a:cubicBezTo>
                  <a:cubicBezTo>
                    <a:pt x="169" y="123"/>
                    <a:pt x="170" y="122"/>
                    <a:pt x="172" y="121"/>
                  </a:cubicBezTo>
                  <a:cubicBezTo>
                    <a:pt x="173" y="122"/>
                    <a:pt x="175" y="123"/>
                    <a:pt x="176" y="124"/>
                  </a:cubicBezTo>
                  <a:cubicBezTo>
                    <a:pt x="170" y="127"/>
                    <a:pt x="163" y="131"/>
                    <a:pt x="157" y="135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60" y="133"/>
                    <a:pt x="162" y="130"/>
                    <a:pt x="165" y="127"/>
                  </a:cubicBezTo>
                  <a:close/>
                  <a:moveTo>
                    <a:pt x="158" y="115"/>
                  </a:moveTo>
                  <a:cubicBezTo>
                    <a:pt x="157" y="115"/>
                    <a:pt x="156" y="116"/>
                    <a:pt x="155" y="116"/>
                  </a:cubicBezTo>
                  <a:cubicBezTo>
                    <a:pt x="157" y="115"/>
                    <a:pt x="158" y="114"/>
                    <a:pt x="159" y="112"/>
                  </a:cubicBezTo>
                  <a:cubicBezTo>
                    <a:pt x="161" y="111"/>
                    <a:pt x="162" y="110"/>
                    <a:pt x="164" y="109"/>
                  </a:cubicBezTo>
                  <a:cubicBezTo>
                    <a:pt x="162" y="111"/>
                    <a:pt x="160" y="113"/>
                    <a:pt x="158" y="115"/>
                  </a:cubicBezTo>
                  <a:close/>
                  <a:moveTo>
                    <a:pt x="159" y="127"/>
                  </a:moveTo>
                  <a:cubicBezTo>
                    <a:pt x="159" y="127"/>
                    <a:pt x="158" y="128"/>
                    <a:pt x="158" y="128"/>
                  </a:cubicBezTo>
                  <a:cubicBezTo>
                    <a:pt x="156" y="129"/>
                    <a:pt x="154" y="130"/>
                    <a:pt x="152" y="132"/>
                  </a:cubicBezTo>
                  <a:cubicBezTo>
                    <a:pt x="154" y="130"/>
                    <a:pt x="156" y="129"/>
                    <a:pt x="159" y="127"/>
                  </a:cubicBezTo>
                  <a:close/>
                  <a:moveTo>
                    <a:pt x="151" y="117"/>
                  </a:moveTo>
                  <a:cubicBezTo>
                    <a:pt x="151" y="117"/>
                    <a:pt x="150" y="117"/>
                    <a:pt x="149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0" y="116"/>
                    <a:pt x="151" y="115"/>
                    <a:pt x="152" y="115"/>
                  </a:cubicBezTo>
                  <a:cubicBezTo>
                    <a:pt x="152" y="114"/>
                    <a:pt x="153" y="114"/>
                    <a:pt x="154" y="113"/>
                  </a:cubicBezTo>
                  <a:cubicBezTo>
                    <a:pt x="153" y="114"/>
                    <a:pt x="152" y="116"/>
                    <a:pt x="151" y="117"/>
                  </a:cubicBezTo>
                  <a:close/>
                  <a:moveTo>
                    <a:pt x="157" y="147"/>
                  </a:moveTo>
                  <a:cubicBezTo>
                    <a:pt x="158" y="147"/>
                    <a:pt x="159" y="146"/>
                    <a:pt x="161" y="146"/>
                  </a:cubicBezTo>
                  <a:cubicBezTo>
                    <a:pt x="159" y="147"/>
                    <a:pt x="157" y="147"/>
                    <a:pt x="156" y="148"/>
                  </a:cubicBezTo>
                  <a:cubicBezTo>
                    <a:pt x="156" y="148"/>
                    <a:pt x="157" y="147"/>
                    <a:pt x="157" y="147"/>
                  </a:cubicBezTo>
                  <a:close/>
                  <a:moveTo>
                    <a:pt x="159" y="137"/>
                  </a:moveTo>
                  <a:cubicBezTo>
                    <a:pt x="159" y="138"/>
                    <a:pt x="159" y="138"/>
                    <a:pt x="158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7"/>
                    <a:pt x="158" y="137"/>
                    <a:pt x="158" y="137"/>
                  </a:cubicBezTo>
                  <a:cubicBezTo>
                    <a:pt x="159" y="137"/>
                    <a:pt x="160" y="137"/>
                    <a:pt x="161" y="137"/>
                  </a:cubicBezTo>
                  <a:cubicBezTo>
                    <a:pt x="161" y="137"/>
                    <a:pt x="161" y="138"/>
                    <a:pt x="161" y="138"/>
                  </a:cubicBezTo>
                  <a:cubicBezTo>
                    <a:pt x="160" y="137"/>
                    <a:pt x="160" y="137"/>
                    <a:pt x="159" y="137"/>
                  </a:cubicBezTo>
                  <a:close/>
                  <a:moveTo>
                    <a:pt x="160" y="136"/>
                  </a:moveTo>
                  <a:cubicBezTo>
                    <a:pt x="162" y="135"/>
                    <a:pt x="163" y="135"/>
                    <a:pt x="165" y="134"/>
                  </a:cubicBezTo>
                  <a:cubicBezTo>
                    <a:pt x="164" y="135"/>
                    <a:pt x="163" y="135"/>
                    <a:pt x="163" y="136"/>
                  </a:cubicBezTo>
                  <a:cubicBezTo>
                    <a:pt x="162" y="136"/>
                    <a:pt x="161" y="136"/>
                    <a:pt x="160" y="136"/>
                  </a:cubicBezTo>
                  <a:close/>
                  <a:moveTo>
                    <a:pt x="167" y="141"/>
                  </a:moveTo>
                  <a:cubicBezTo>
                    <a:pt x="166" y="141"/>
                    <a:pt x="166" y="141"/>
                    <a:pt x="166" y="142"/>
                  </a:cubicBezTo>
                  <a:cubicBezTo>
                    <a:pt x="165" y="142"/>
                    <a:pt x="164" y="142"/>
                    <a:pt x="163" y="143"/>
                  </a:cubicBezTo>
                  <a:cubicBezTo>
                    <a:pt x="164" y="142"/>
                    <a:pt x="166" y="141"/>
                    <a:pt x="167" y="141"/>
                  </a:cubicBezTo>
                  <a:close/>
                  <a:moveTo>
                    <a:pt x="165" y="146"/>
                  </a:moveTo>
                  <a:cubicBezTo>
                    <a:pt x="167" y="144"/>
                    <a:pt x="169" y="143"/>
                    <a:pt x="171" y="142"/>
                  </a:cubicBezTo>
                  <a:cubicBezTo>
                    <a:pt x="172" y="141"/>
                    <a:pt x="171" y="140"/>
                    <a:pt x="170" y="140"/>
                  </a:cubicBezTo>
                  <a:cubicBezTo>
                    <a:pt x="171" y="139"/>
                    <a:pt x="172" y="138"/>
                    <a:pt x="173" y="137"/>
                  </a:cubicBezTo>
                  <a:cubicBezTo>
                    <a:pt x="174" y="137"/>
                    <a:pt x="175" y="137"/>
                    <a:pt x="176" y="136"/>
                  </a:cubicBezTo>
                  <a:cubicBezTo>
                    <a:pt x="174" y="138"/>
                    <a:pt x="173" y="140"/>
                    <a:pt x="171" y="142"/>
                  </a:cubicBezTo>
                  <a:cubicBezTo>
                    <a:pt x="169" y="143"/>
                    <a:pt x="166" y="145"/>
                    <a:pt x="164" y="147"/>
                  </a:cubicBezTo>
                  <a:cubicBezTo>
                    <a:pt x="164" y="146"/>
                    <a:pt x="165" y="146"/>
                    <a:pt x="165" y="146"/>
                  </a:cubicBezTo>
                  <a:close/>
                  <a:moveTo>
                    <a:pt x="178" y="115"/>
                  </a:moveTo>
                  <a:cubicBezTo>
                    <a:pt x="180" y="113"/>
                    <a:pt x="182" y="112"/>
                    <a:pt x="184" y="110"/>
                  </a:cubicBezTo>
                  <a:cubicBezTo>
                    <a:pt x="185" y="110"/>
                    <a:pt x="185" y="110"/>
                    <a:pt x="186" y="110"/>
                  </a:cubicBezTo>
                  <a:cubicBezTo>
                    <a:pt x="183" y="112"/>
                    <a:pt x="180" y="113"/>
                    <a:pt x="178" y="115"/>
                  </a:cubicBezTo>
                  <a:close/>
                  <a:moveTo>
                    <a:pt x="180" y="108"/>
                  </a:moveTo>
                  <a:cubicBezTo>
                    <a:pt x="181" y="107"/>
                    <a:pt x="181" y="107"/>
                    <a:pt x="182" y="106"/>
                  </a:cubicBezTo>
                  <a:cubicBezTo>
                    <a:pt x="183" y="106"/>
                    <a:pt x="184" y="105"/>
                    <a:pt x="186" y="104"/>
                  </a:cubicBezTo>
                  <a:cubicBezTo>
                    <a:pt x="184" y="106"/>
                    <a:pt x="182" y="107"/>
                    <a:pt x="180" y="108"/>
                  </a:cubicBezTo>
                  <a:close/>
                  <a:moveTo>
                    <a:pt x="184" y="97"/>
                  </a:moveTo>
                  <a:cubicBezTo>
                    <a:pt x="183" y="98"/>
                    <a:pt x="181" y="100"/>
                    <a:pt x="180" y="101"/>
                  </a:cubicBezTo>
                  <a:cubicBezTo>
                    <a:pt x="176" y="103"/>
                    <a:pt x="173" y="105"/>
                    <a:pt x="169" y="107"/>
                  </a:cubicBezTo>
                  <a:cubicBezTo>
                    <a:pt x="172" y="105"/>
                    <a:pt x="174" y="103"/>
                    <a:pt x="176" y="100"/>
                  </a:cubicBezTo>
                  <a:cubicBezTo>
                    <a:pt x="177" y="99"/>
                    <a:pt x="178" y="98"/>
                    <a:pt x="180" y="98"/>
                  </a:cubicBezTo>
                  <a:cubicBezTo>
                    <a:pt x="181" y="97"/>
                    <a:pt x="183" y="97"/>
                    <a:pt x="185" y="96"/>
                  </a:cubicBezTo>
                  <a:cubicBezTo>
                    <a:pt x="185" y="96"/>
                    <a:pt x="184" y="97"/>
                    <a:pt x="184" y="97"/>
                  </a:cubicBezTo>
                  <a:close/>
                  <a:moveTo>
                    <a:pt x="181" y="91"/>
                  </a:moveTo>
                  <a:cubicBezTo>
                    <a:pt x="179" y="92"/>
                    <a:pt x="177" y="93"/>
                    <a:pt x="175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78" y="92"/>
                    <a:pt x="180" y="90"/>
                    <a:pt x="183" y="89"/>
                  </a:cubicBezTo>
                  <a:cubicBezTo>
                    <a:pt x="182" y="89"/>
                    <a:pt x="182" y="90"/>
                    <a:pt x="181" y="91"/>
                  </a:cubicBezTo>
                  <a:close/>
                  <a:moveTo>
                    <a:pt x="172" y="93"/>
                  </a:moveTo>
                  <a:cubicBezTo>
                    <a:pt x="172" y="92"/>
                    <a:pt x="173" y="91"/>
                    <a:pt x="173" y="91"/>
                  </a:cubicBezTo>
                  <a:cubicBezTo>
                    <a:pt x="174" y="90"/>
                    <a:pt x="175" y="90"/>
                    <a:pt x="176" y="90"/>
                  </a:cubicBezTo>
                  <a:cubicBezTo>
                    <a:pt x="174" y="91"/>
                    <a:pt x="173" y="92"/>
                    <a:pt x="172" y="93"/>
                  </a:cubicBezTo>
                  <a:close/>
                  <a:moveTo>
                    <a:pt x="172" y="89"/>
                  </a:moveTo>
                  <a:cubicBezTo>
                    <a:pt x="172" y="89"/>
                    <a:pt x="172" y="89"/>
                    <a:pt x="172" y="89"/>
                  </a:cubicBezTo>
                  <a:cubicBezTo>
                    <a:pt x="170" y="93"/>
                    <a:pt x="167" y="96"/>
                    <a:pt x="165" y="99"/>
                  </a:cubicBezTo>
                  <a:cubicBezTo>
                    <a:pt x="163" y="101"/>
                    <a:pt x="161" y="103"/>
                    <a:pt x="159" y="105"/>
                  </a:cubicBezTo>
                  <a:cubicBezTo>
                    <a:pt x="156" y="106"/>
                    <a:pt x="154" y="107"/>
                    <a:pt x="152" y="108"/>
                  </a:cubicBezTo>
                  <a:cubicBezTo>
                    <a:pt x="159" y="101"/>
                    <a:pt x="166" y="94"/>
                    <a:pt x="173" y="88"/>
                  </a:cubicBezTo>
                  <a:cubicBezTo>
                    <a:pt x="173" y="88"/>
                    <a:pt x="173" y="89"/>
                    <a:pt x="172" y="89"/>
                  </a:cubicBezTo>
                  <a:close/>
                  <a:moveTo>
                    <a:pt x="152" y="111"/>
                  </a:moveTo>
                  <a:cubicBezTo>
                    <a:pt x="153" y="111"/>
                    <a:pt x="153" y="110"/>
                    <a:pt x="153" y="110"/>
                  </a:cubicBezTo>
                  <a:cubicBezTo>
                    <a:pt x="153" y="109"/>
                    <a:pt x="154" y="109"/>
                    <a:pt x="155" y="109"/>
                  </a:cubicBezTo>
                  <a:cubicBezTo>
                    <a:pt x="154" y="109"/>
                    <a:pt x="154" y="110"/>
                    <a:pt x="154" y="110"/>
                  </a:cubicBezTo>
                  <a:cubicBezTo>
                    <a:pt x="152" y="112"/>
                    <a:pt x="150" y="114"/>
                    <a:pt x="148" y="115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7" y="116"/>
                    <a:pt x="150" y="113"/>
                    <a:pt x="152" y="111"/>
                  </a:cubicBezTo>
                  <a:close/>
                  <a:moveTo>
                    <a:pt x="148" y="119"/>
                  </a:moveTo>
                  <a:cubicBezTo>
                    <a:pt x="148" y="119"/>
                    <a:pt x="149" y="119"/>
                    <a:pt x="149" y="118"/>
                  </a:cubicBezTo>
                  <a:cubicBezTo>
                    <a:pt x="148" y="120"/>
                    <a:pt x="146" y="122"/>
                    <a:pt x="145" y="123"/>
                  </a:cubicBezTo>
                  <a:cubicBezTo>
                    <a:pt x="144" y="124"/>
                    <a:pt x="143" y="124"/>
                    <a:pt x="142" y="125"/>
                  </a:cubicBezTo>
                  <a:cubicBezTo>
                    <a:pt x="144" y="123"/>
                    <a:pt x="146" y="121"/>
                    <a:pt x="148" y="119"/>
                  </a:cubicBezTo>
                  <a:close/>
                  <a:moveTo>
                    <a:pt x="138" y="119"/>
                  </a:moveTo>
                  <a:cubicBezTo>
                    <a:pt x="136" y="120"/>
                    <a:pt x="133" y="121"/>
                    <a:pt x="130" y="122"/>
                  </a:cubicBezTo>
                  <a:cubicBezTo>
                    <a:pt x="131" y="121"/>
                    <a:pt x="132" y="121"/>
                    <a:pt x="132" y="120"/>
                  </a:cubicBezTo>
                  <a:cubicBezTo>
                    <a:pt x="134" y="119"/>
                    <a:pt x="135" y="118"/>
                    <a:pt x="136" y="118"/>
                  </a:cubicBezTo>
                  <a:cubicBezTo>
                    <a:pt x="139" y="116"/>
                    <a:pt x="141" y="115"/>
                    <a:pt x="144" y="114"/>
                  </a:cubicBezTo>
                  <a:cubicBezTo>
                    <a:pt x="142" y="116"/>
                    <a:pt x="140" y="118"/>
                    <a:pt x="138" y="119"/>
                  </a:cubicBezTo>
                  <a:close/>
                  <a:moveTo>
                    <a:pt x="126" y="116"/>
                  </a:moveTo>
                  <a:cubicBezTo>
                    <a:pt x="130" y="112"/>
                    <a:pt x="133" y="109"/>
                    <a:pt x="136" y="106"/>
                  </a:cubicBezTo>
                  <a:cubicBezTo>
                    <a:pt x="139" y="104"/>
                    <a:pt x="142" y="102"/>
                    <a:pt x="145" y="101"/>
                  </a:cubicBezTo>
                  <a:cubicBezTo>
                    <a:pt x="141" y="104"/>
                    <a:pt x="138" y="107"/>
                    <a:pt x="134" y="110"/>
                  </a:cubicBezTo>
                  <a:cubicBezTo>
                    <a:pt x="132" y="112"/>
                    <a:pt x="129" y="114"/>
                    <a:pt x="126" y="116"/>
                  </a:cubicBezTo>
                  <a:close/>
                  <a:moveTo>
                    <a:pt x="131" y="116"/>
                  </a:moveTo>
                  <a:cubicBezTo>
                    <a:pt x="129" y="117"/>
                    <a:pt x="128" y="118"/>
                    <a:pt x="127" y="120"/>
                  </a:cubicBezTo>
                  <a:cubicBezTo>
                    <a:pt x="127" y="120"/>
                    <a:pt x="127" y="120"/>
                    <a:pt x="126" y="120"/>
                  </a:cubicBezTo>
                  <a:cubicBezTo>
                    <a:pt x="125" y="121"/>
                    <a:pt x="124" y="122"/>
                    <a:pt x="122" y="123"/>
                  </a:cubicBezTo>
                  <a:cubicBezTo>
                    <a:pt x="125" y="121"/>
                    <a:pt x="128" y="118"/>
                    <a:pt x="131" y="116"/>
                  </a:cubicBezTo>
                  <a:close/>
                  <a:moveTo>
                    <a:pt x="124" y="126"/>
                  </a:moveTo>
                  <a:cubicBezTo>
                    <a:pt x="124" y="126"/>
                    <a:pt x="124" y="126"/>
                    <a:pt x="124" y="126"/>
                  </a:cubicBezTo>
                  <a:cubicBezTo>
                    <a:pt x="122" y="129"/>
                    <a:pt x="120" y="132"/>
                    <a:pt x="117" y="135"/>
                  </a:cubicBezTo>
                  <a:cubicBezTo>
                    <a:pt x="119" y="132"/>
                    <a:pt x="122" y="129"/>
                    <a:pt x="124" y="126"/>
                  </a:cubicBezTo>
                  <a:close/>
                  <a:moveTo>
                    <a:pt x="113" y="117"/>
                  </a:moveTo>
                  <a:cubicBezTo>
                    <a:pt x="113" y="117"/>
                    <a:pt x="112" y="117"/>
                    <a:pt x="112" y="117"/>
                  </a:cubicBezTo>
                  <a:cubicBezTo>
                    <a:pt x="112" y="118"/>
                    <a:pt x="111" y="119"/>
                    <a:pt x="110" y="120"/>
                  </a:cubicBezTo>
                  <a:cubicBezTo>
                    <a:pt x="110" y="120"/>
                    <a:pt x="109" y="120"/>
                    <a:pt x="109" y="120"/>
                  </a:cubicBezTo>
                  <a:cubicBezTo>
                    <a:pt x="110" y="119"/>
                    <a:pt x="111" y="118"/>
                    <a:pt x="113" y="117"/>
                  </a:cubicBezTo>
                  <a:close/>
                  <a:moveTo>
                    <a:pt x="107" y="119"/>
                  </a:moveTo>
                  <a:cubicBezTo>
                    <a:pt x="107" y="119"/>
                    <a:pt x="106" y="119"/>
                    <a:pt x="106" y="119"/>
                  </a:cubicBezTo>
                  <a:cubicBezTo>
                    <a:pt x="107" y="118"/>
                    <a:pt x="107" y="117"/>
                    <a:pt x="108" y="117"/>
                  </a:cubicBezTo>
                  <a:cubicBezTo>
                    <a:pt x="109" y="116"/>
                    <a:pt x="110" y="115"/>
                    <a:pt x="111" y="115"/>
                  </a:cubicBezTo>
                  <a:cubicBezTo>
                    <a:pt x="110" y="116"/>
                    <a:pt x="108" y="118"/>
                    <a:pt x="107" y="119"/>
                  </a:cubicBezTo>
                  <a:close/>
                  <a:moveTo>
                    <a:pt x="112" y="125"/>
                  </a:moveTo>
                  <a:cubicBezTo>
                    <a:pt x="113" y="125"/>
                    <a:pt x="114" y="124"/>
                    <a:pt x="115" y="123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4" y="124"/>
                    <a:pt x="114" y="125"/>
                    <a:pt x="113" y="126"/>
                  </a:cubicBezTo>
                  <a:cubicBezTo>
                    <a:pt x="111" y="127"/>
                    <a:pt x="110" y="128"/>
                    <a:pt x="109" y="129"/>
                  </a:cubicBezTo>
                  <a:cubicBezTo>
                    <a:pt x="110" y="128"/>
                    <a:pt x="111" y="127"/>
                    <a:pt x="112" y="125"/>
                  </a:cubicBezTo>
                  <a:close/>
                  <a:moveTo>
                    <a:pt x="104" y="117"/>
                  </a:moveTo>
                  <a:cubicBezTo>
                    <a:pt x="103" y="117"/>
                    <a:pt x="102" y="117"/>
                    <a:pt x="102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4"/>
                    <a:pt x="109" y="110"/>
                    <a:pt x="113" y="106"/>
                  </a:cubicBezTo>
                  <a:cubicBezTo>
                    <a:pt x="113" y="106"/>
                    <a:pt x="114" y="106"/>
                    <a:pt x="114" y="105"/>
                  </a:cubicBezTo>
                  <a:cubicBezTo>
                    <a:pt x="111" y="109"/>
                    <a:pt x="107" y="113"/>
                    <a:pt x="104" y="117"/>
                  </a:cubicBezTo>
                  <a:close/>
                  <a:moveTo>
                    <a:pt x="99" y="129"/>
                  </a:moveTo>
                  <a:cubicBezTo>
                    <a:pt x="99" y="128"/>
                    <a:pt x="100" y="128"/>
                    <a:pt x="100" y="127"/>
                  </a:cubicBezTo>
                  <a:cubicBezTo>
                    <a:pt x="100" y="129"/>
                    <a:pt x="99" y="130"/>
                    <a:pt x="98" y="131"/>
                  </a:cubicBezTo>
                  <a:cubicBezTo>
                    <a:pt x="97" y="132"/>
                    <a:pt x="96" y="133"/>
                    <a:pt x="95" y="135"/>
                  </a:cubicBezTo>
                  <a:cubicBezTo>
                    <a:pt x="94" y="135"/>
                    <a:pt x="94" y="134"/>
                    <a:pt x="93" y="134"/>
                  </a:cubicBezTo>
                  <a:cubicBezTo>
                    <a:pt x="95" y="132"/>
                    <a:pt x="97" y="130"/>
                    <a:pt x="99" y="129"/>
                  </a:cubicBezTo>
                  <a:close/>
                  <a:moveTo>
                    <a:pt x="103" y="132"/>
                  </a:moveTo>
                  <a:cubicBezTo>
                    <a:pt x="103" y="132"/>
                    <a:pt x="104" y="131"/>
                    <a:pt x="104" y="131"/>
                  </a:cubicBezTo>
                  <a:cubicBezTo>
                    <a:pt x="103" y="132"/>
                    <a:pt x="102" y="133"/>
                    <a:pt x="101" y="135"/>
                  </a:cubicBezTo>
                  <a:cubicBezTo>
                    <a:pt x="100" y="135"/>
                    <a:pt x="100" y="135"/>
                    <a:pt x="100" y="135"/>
                  </a:cubicBezTo>
                  <a:cubicBezTo>
                    <a:pt x="101" y="134"/>
                    <a:pt x="102" y="133"/>
                    <a:pt x="103" y="132"/>
                  </a:cubicBezTo>
                  <a:close/>
                  <a:moveTo>
                    <a:pt x="103" y="126"/>
                  </a:moveTo>
                  <a:cubicBezTo>
                    <a:pt x="104" y="125"/>
                    <a:pt x="105" y="124"/>
                    <a:pt x="106" y="123"/>
                  </a:cubicBezTo>
                  <a:cubicBezTo>
                    <a:pt x="106" y="122"/>
                    <a:pt x="107" y="121"/>
                    <a:pt x="108" y="121"/>
                  </a:cubicBezTo>
                  <a:cubicBezTo>
                    <a:pt x="108" y="121"/>
                    <a:pt x="109" y="121"/>
                    <a:pt x="109" y="121"/>
                  </a:cubicBezTo>
                  <a:cubicBezTo>
                    <a:pt x="107" y="123"/>
                    <a:pt x="105" y="124"/>
                    <a:pt x="103" y="126"/>
                  </a:cubicBezTo>
                  <a:close/>
                  <a:moveTo>
                    <a:pt x="110" y="141"/>
                  </a:moveTo>
                  <a:cubicBezTo>
                    <a:pt x="107" y="143"/>
                    <a:pt x="104" y="145"/>
                    <a:pt x="102" y="146"/>
                  </a:cubicBezTo>
                  <a:cubicBezTo>
                    <a:pt x="104" y="144"/>
                    <a:pt x="106" y="143"/>
                    <a:pt x="108" y="141"/>
                  </a:cubicBezTo>
                  <a:cubicBezTo>
                    <a:pt x="108" y="141"/>
                    <a:pt x="109" y="141"/>
                    <a:pt x="110" y="141"/>
                  </a:cubicBezTo>
                  <a:close/>
                  <a:moveTo>
                    <a:pt x="109" y="139"/>
                  </a:moveTo>
                  <a:cubicBezTo>
                    <a:pt x="112" y="137"/>
                    <a:pt x="114" y="134"/>
                    <a:pt x="117" y="132"/>
                  </a:cubicBezTo>
                  <a:cubicBezTo>
                    <a:pt x="117" y="132"/>
                    <a:pt x="117" y="131"/>
                    <a:pt x="118" y="131"/>
                  </a:cubicBezTo>
                  <a:cubicBezTo>
                    <a:pt x="115" y="134"/>
                    <a:pt x="113" y="137"/>
                    <a:pt x="111" y="140"/>
                  </a:cubicBezTo>
                  <a:cubicBezTo>
                    <a:pt x="111" y="140"/>
                    <a:pt x="111" y="140"/>
                    <a:pt x="111" y="140"/>
                  </a:cubicBezTo>
                  <a:cubicBezTo>
                    <a:pt x="111" y="140"/>
                    <a:pt x="110" y="139"/>
                    <a:pt x="109" y="139"/>
                  </a:cubicBezTo>
                  <a:close/>
                  <a:moveTo>
                    <a:pt x="116" y="122"/>
                  </a:moveTo>
                  <a:cubicBezTo>
                    <a:pt x="117" y="121"/>
                    <a:pt x="119" y="120"/>
                    <a:pt x="120" y="119"/>
                  </a:cubicBezTo>
                  <a:cubicBezTo>
                    <a:pt x="119" y="120"/>
                    <a:pt x="118" y="121"/>
                    <a:pt x="116" y="122"/>
                  </a:cubicBezTo>
                  <a:close/>
                  <a:moveTo>
                    <a:pt x="116" y="145"/>
                  </a:moveTo>
                  <a:cubicBezTo>
                    <a:pt x="116" y="144"/>
                    <a:pt x="117" y="144"/>
                    <a:pt x="118" y="143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7" y="145"/>
                  </a:cubicBezTo>
                  <a:cubicBezTo>
                    <a:pt x="116" y="145"/>
                    <a:pt x="115" y="146"/>
                    <a:pt x="114" y="146"/>
                  </a:cubicBezTo>
                  <a:cubicBezTo>
                    <a:pt x="115" y="146"/>
                    <a:pt x="115" y="145"/>
                    <a:pt x="116" y="145"/>
                  </a:cubicBezTo>
                  <a:close/>
                  <a:moveTo>
                    <a:pt x="122" y="144"/>
                  </a:moveTo>
                  <a:cubicBezTo>
                    <a:pt x="122" y="145"/>
                    <a:pt x="122" y="145"/>
                    <a:pt x="122" y="145"/>
                  </a:cubicBezTo>
                  <a:cubicBezTo>
                    <a:pt x="121" y="146"/>
                    <a:pt x="120" y="147"/>
                    <a:pt x="119" y="148"/>
                  </a:cubicBezTo>
                  <a:cubicBezTo>
                    <a:pt x="119" y="148"/>
                    <a:pt x="119" y="148"/>
                    <a:pt x="118" y="148"/>
                  </a:cubicBezTo>
                  <a:cubicBezTo>
                    <a:pt x="119" y="147"/>
                    <a:pt x="120" y="146"/>
                    <a:pt x="122" y="144"/>
                  </a:cubicBezTo>
                  <a:close/>
                  <a:moveTo>
                    <a:pt x="120" y="140"/>
                  </a:moveTo>
                  <a:cubicBezTo>
                    <a:pt x="120" y="139"/>
                    <a:pt x="121" y="139"/>
                    <a:pt x="122" y="138"/>
                  </a:cubicBezTo>
                  <a:cubicBezTo>
                    <a:pt x="125" y="137"/>
                    <a:pt x="128" y="135"/>
                    <a:pt x="131" y="133"/>
                  </a:cubicBezTo>
                  <a:cubicBezTo>
                    <a:pt x="130" y="134"/>
                    <a:pt x="128" y="135"/>
                    <a:pt x="127" y="136"/>
                  </a:cubicBezTo>
                  <a:cubicBezTo>
                    <a:pt x="125" y="137"/>
                    <a:pt x="122" y="139"/>
                    <a:pt x="120" y="140"/>
                  </a:cubicBezTo>
                  <a:close/>
                  <a:moveTo>
                    <a:pt x="129" y="143"/>
                  </a:moveTo>
                  <a:cubicBezTo>
                    <a:pt x="129" y="143"/>
                    <a:pt x="128" y="143"/>
                    <a:pt x="128" y="143"/>
                  </a:cubicBezTo>
                  <a:cubicBezTo>
                    <a:pt x="128" y="144"/>
                    <a:pt x="127" y="144"/>
                    <a:pt x="127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27" y="143"/>
                    <a:pt x="128" y="143"/>
                    <a:pt x="128" y="142"/>
                  </a:cubicBezTo>
                  <a:cubicBezTo>
                    <a:pt x="129" y="141"/>
                    <a:pt x="130" y="140"/>
                    <a:pt x="131" y="140"/>
                  </a:cubicBezTo>
                  <a:cubicBezTo>
                    <a:pt x="130" y="140"/>
                    <a:pt x="129" y="141"/>
                    <a:pt x="129" y="142"/>
                  </a:cubicBezTo>
                  <a:cubicBezTo>
                    <a:pt x="129" y="142"/>
                    <a:pt x="129" y="142"/>
                    <a:pt x="129" y="143"/>
                  </a:cubicBezTo>
                  <a:close/>
                  <a:moveTo>
                    <a:pt x="129" y="146"/>
                  </a:moveTo>
                  <a:cubicBezTo>
                    <a:pt x="129" y="146"/>
                    <a:pt x="129" y="146"/>
                    <a:pt x="130" y="146"/>
                  </a:cubicBezTo>
                  <a:cubicBezTo>
                    <a:pt x="129" y="147"/>
                    <a:pt x="129" y="148"/>
                    <a:pt x="128" y="148"/>
                  </a:cubicBezTo>
                  <a:cubicBezTo>
                    <a:pt x="127" y="149"/>
                    <a:pt x="126" y="149"/>
                    <a:pt x="125" y="150"/>
                  </a:cubicBezTo>
                  <a:cubicBezTo>
                    <a:pt x="126" y="149"/>
                    <a:pt x="128" y="148"/>
                    <a:pt x="129" y="146"/>
                  </a:cubicBezTo>
                  <a:close/>
                  <a:moveTo>
                    <a:pt x="134" y="157"/>
                  </a:moveTo>
                  <a:cubicBezTo>
                    <a:pt x="135" y="156"/>
                    <a:pt x="136" y="156"/>
                    <a:pt x="136" y="156"/>
                  </a:cubicBezTo>
                  <a:cubicBezTo>
                    <a:pt x="134" y="157"/>
                    <a:pt x="133" y="159"/>
                    <a:pt x="131" y="160"/>
                  </a:cubicBezTo>
                  <a:cubicBezTo>
                    <a:pt x="132" y="159"/>
                    <a:pt x="133" y="158"/>
                    <a:pt x="134" y="157"/>
                  </a:cubicBezTo>
                  <a:close/>
                  <a:moveTo>
                    <a:pt x="133" y="167"/>
                  </a:moveTo>
                  <a:cubicBezTo>
                    <a:pt x="135" y="165"/>
                    <a:pt x="138" y="163"/>
                    <a:pt x="140" y="162"/>
                  </a:cubicBezTo>
                  <a:cubicBezTo>
                    <a:pt x="139" y="163"/>
                    <a:pt x="138" y="164"/>
                    <a:pt x="137" y="165"/>
                  </a:cubicBezTo>
                  <a:cubicBezTo>
                    <a:pt x="136" y="165"/>
                    <a:pt x="135" y="166"/>
                    <a:pt x="134" y="166"/>
                  </a:cubicBezTo>
                  <a:cubicBezTo>
                    <a:pt x="134" y="167"/>
                    <a:pt x="133" y="167"/>
                    <a:pt x="133" y="167"/>
                  </a:cubicBezTo>
                  <a:cubicBezTo>
                    <a:pt x="133" y="167"/>
                    <a:pt x="133" y="167"/>
                    <a:pt x="133" y="167"/>
                  </a:cubicBezTo>
                  <a:close/>
                  <a:moveTo>
                    <a:pt x="138" y="160"/>
                  </a:moveTo>
                  <a:cubicBezTo>
                    <a:pt x="137" y="160"/>
                    <a:pt x="137" y="161"/>
                    <a:pt x="137" y="161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9" y="159"/>
                    <a:pt x="140" y="158"/>
                    <a:pt x="142" y="157"/>
                  </a:cubicBezTo>
                  <a:cubicBezTo>
                    <a:pt x="142" y="157"/>
                    <a:pt x="142" y="158"/>
                    <a:pt x="142" y="158"/>
                  </a:cubicBezTo>
                  <a:cubicBezTo>
                    <a:pt x="140" y="159"/>
                    <a:pt x="139" y="160"/>
                    <a:pt x="138" y="160"/>
                  </a:cubicBezTo>
                  <a:close/>
                  <a:moveTo>
                    <a:pt x="143" y="160"/>
                  </a:moveTo>
                  <a:cubicBezTo>
                    <a:pt x="145" y="159"/>
                    <a:pt x="148" y="158"/>
                    <a:pt x="150" y="157"/>
                  </a:cubicBezTo>
                  <a:cubicBezTo>
                    <a:pt x="149" y="158"/>
                    <a:pt x="148" y="159"/>
                    <a:pt x="147" y="160"/>
                  </a:cubicBezTo>
                  <a:cubicBezTo>
                    <a:pt x="145" y="161"/>
                    <a:pt x="143" y="162"/>
                    <a:pt x="141" y="163"/>
                  </a:cubicBezTo>
                  <a:cubicBezTo>
                    <a:pt x="142" y="162"/>
                    <a:pt x="142" y="161"/>
                    <a:pt x="143" y="160"/>
                  </a:cubicBezTo>
                  <a:close/>
                  <a:moveTo>
                    <a:pt x="147" y="162"/>
                  </a:moveTo>
                  <a:cubicBezTo>
                    <a:pt x="148" y="161"/>
                    <a:pt x="149" y="161"/>
                    <a:pt x="150" y="160"/>
                  </a:cubicBezTo>
                  <a:cubicBezTo>
                    <a:pt x="150" y="161"/>
                    <a:pt x="149" y="161"/>
                    <a:pt x="149" y="162"/>
                  </a:cubicBezTo>
                  <a:cubicBezTo>
                    <a:pt x="148" y="162"/>
                    <a:pt x="147" y="162"/>
                    <a:pt x="146" y="163"/>
                  </a:cubicBezTo>
                  <a:cubicBezTo>
                    <a:pt x="146" y="162"/>
                    <a:pt x="147" y="162"/>
                    <a:pt x="147" y="162"/>
                  </a:cubicBezTo>
                  <a:close/>
                  <a:moveTo>
                    <a:pt x="150" y="163"/>
                  </a:moveTo>
                  <a:cubicBezTo>
                    <a:pt x="150" y="163"/>
                    <a:pt x="151" y="163"/>
                    <a:pt x="152" y="162"/>
                  </a:cubicBezTo>
                  <a:cubicBezTo>
                    <a:pt x="150" y="164"/>
                    <a:pt x="148" y="166"/>
                    <a:pt x="146" y="168"/>
                  </a:cubicBezTo>
                  <a:cubicBezTo>
                    <a:pt x="147" y="166"/>
                    <a:pt x="148" y="165"/>
                    <a:pt x="150" y="163"/>
                  </a:cubicBezTo>
                  <a:close/>
                  <a:moveTo>
                    <a:pt x="146" y="157"/>
                  </a:moveTo>
                  <a:cubicBezTo>
                    <a:pt x="146" y="157"/>
                    <a:pt x="146" y="157"/>
                    <a:pt x="146" y="157"/>
                  </a:cubicBezTo>
                  <a:cubicBezTo>
                    <a:pt x="147" y="156"/>
                    <a:pt x="149" y="155"/>
                    <a:pt x="150" y="153"/>
                  </a:cubicBezTo>
                  <a:cubicBezTo>
                    <a:pt x="152" y="153"/>
                    <a:pt x="153" y="152"/>
                    <a:pt x="155" y="151"/>
                  </a:cubicBezTo>
                  <a:cubicBezTo>
                    <a:pt x="155" y="151"/>
                    <a:pt x="155" y="151"/>
                    <a:pt x="156" y="151"/>
                  </a:cubicBezTo>
                  <a:cubicBezTo>
                    <a:pt x="156" y="152"/>
                    <a:pt x="155" y="152"/>
                    <a:pt x="155" y="152"/>
                  </a:cubicBezTo>
                  <a:cubicBezTo>
                    <a:pt x="152" y="154"/>
                    <a:pt x="149" y="156"/>
                    <a:pt x="146" y="157"/>
                  </a:cubicBezTo>
                  <a:close/>
                  <a:moveTo>
                    <a:pt x="154" y="158"/>
                  </a:moveTo>
                  <a:cubicBezTo>
                    <a:pt x="155" y="158"/>
                    <a:pt x="156" y="157"/>
                    <a:pt x="157" y="157"/>
                  </a:cubicBezTo>
                  <a:cubicBezTo>
                    <a:pt x="157" y="157"/>
                    <a:pt x="156" y="158"/>
                    <a:pt x="155" y="159"/>
                  </a:cubicBezTo>
                  <a:cubicBezTo>
                    <a:pt x="154" y="159"/>
                    <a:pt x="153" y="160"/>
                    <a:pt x="152" y="160"/>
                  </a:cubicBezTo>
                  <a:cubicBezTo>
                    <a:pt x="153" y="160"/>
                    <a:pt x="153" y="159"/>
                    <a:pt x="154" y="158"/>
                  </a:cubicBezTo>
                  <a:close/>
                  <a:moveTo>
                    <a:pt x="157" y="155"/>
                  </a:moveTo>
                  <a:cubicBezTo>
                    <a:pt x="158" y="154"/>
                    <a:pt x="159" y="153"/>
                    <a:pt x="160" y="151"/>
                  </a:cubicBezTo>
                  <a:cubicBezTo>
                    <a:pt x="162" y="150"/>
                    <a:pt x="164" y="149"/>
                    <a:pt x="166" y="147"/>
                  </a:cubicBezTo>
                  <a:cubicBezTo>
                    <a:pt x="165" y="149"/>
                    <a:pt x="163" y="151"/>
                    <a:pt x="161" y="153"/>
                  </a:cubicBezTo>
                  <a:cubicBezTo>
                    <a:pt x="160" y="153"/>
                    <a:pt x="158" y="154"/>
                    <a:pt x="157" y="155"/>
                  </a:cubicBezTo>
                  <a:close/>
                  <a:moveTo>
                    <a:pt x="162" y="154"/>
                  </a:moveTo>
                  <a:cubicBezTo>
                    <a:pt x="164" y="154"/>
                    <a:pt x="165" y="153"/>
                    <a:pt x="167" y="152"/>
                  </a:cubicBezTo>
                  <a:cubicBezTo>
                    <a:pt x="167" y="153"/>
                    <a:pt x="167" y="153"/>
                    <a:pt x="167" y="153"/>
                  </a:cubicBezTo>
                  <a:cubicBezTo>
                    <a:pt x="165" y="154"/>
                    <a:pt x="164" y="155"/>
                    <a:pt x="163" y="156"/>
                  </a:cubicBezTo>
                  <a:cubicBezTo>
                    <a:pt x="162" y="156"/>
                    <a:pt x="161" y="157"/>
                    <a:pt x="160" y="157"/>
                  </a:cubicBezTo>
                  <a:cubicBezTo>
                    <a:pt x="161" y="156"/>
                    <a:pt x="162" y="155"/>
                    <a:pt x="162" y="154"/>
                  </a:cubicBezTo>
                  <a:close/>
                  <a:moveTo>
                    <a:pt x="164" y="159"/>
                  </a:moveTo>
                  <a:cubicBezTo>
                    <a:pt x="165" y="158"/>
                    <a:pt x="166" y="157"/>
                    <a:pt x="167" y="156"/>
                  </a:cubicBezTo>
                  <a:cubicBezTo>
                    <a:pt x="167" y="156"/>
                    <a:pt x="167" y="156"/>
                    <a:pt x="168" y="156"/>
                  </a:cubicBezTo>
                  <a:cubicBezTo>
                    <a:pt x="166" y="157"/>
                    <a:pt x="164" y="159"/>
                    <a:pt x="162" y="161"/>
                  </a:cubicBezTo>
                  <a:cubicBezTo>
                    <a:pt x="163" y="160"/>
                    <a:pt x="163" y="160"/>
                    <a:pt x="164" y="159"/>
                  </a:cubicBezTo>
                  <a:close/>
                  <a:moveTo>
                    <a:pt x="169" y="156"/>
                  </a:moveTo>
                  <a:cubicBezTo>
                    <a:pt x="168" y="158"/>
                    <a:pt x="166" y="160"/>
                    <a:pt x="165" y="162"/>
                  </a:cubicBezTo>
                  <a:cubicBezTo>
                    <a:pt x="164" y="162"/>
                    <a:pt x="163" y="162"/>
                    <a:pt x="163" y="163"/>
                  </a:cubicBezTo>
                  <a:cubicBezTo>
                    <a:pt x="165" y="161"/>
                    <a:pt x="167" y="159"/>
                    <a:pt x="169" y="156"/>
                  </a:cubicBezTo>
                  <a:close/>
                  <a:moveTo>
                    <a:pt x="166" y="151"/>
                  </a:moveTo>
                  <a:cubicBezTo>
                    <a:pt x="169" y="147"/>
                    <a:pt x="173" y="144"/>
                    <a:pt x="176" y="140"/>
                  </a:cubicBezTo>
                  <a:cubicBezTo>
                    <a:pt x="177" y="140"/>
                    <a:pt x="177" y="140"/>
                    <a:pt x="178" y="139"/>
                  </a:cubicBezTo>
                  <a:cubicBezTo>
                    <a:pt x="177" y="140"/>
                    <a:pt x="177" y="140"/>
                    <a:pt x="177" y="141"/>
                  </a:cubicBezTo>
                  <a:cubicBezTo>
                    <a:pt x="174" y="144"/>
                    <a:pt x="172" y="146"/>
                    <a:pt x="170" y="149"/>
                  </a:cubicBezTo>
                  <a:cubicBezTo>
                    <a:pt x="168" y="150"/>
                    <a:pt x="167" y="150"/>
                    <a:pt x="166" y="151"/>
                  </a:cubicBezTo>
                  <a:close/>
                  <a:moveTo>
                    <a:pt x="177" y="151"/>
                  </a:moveTo>
                  <a:cubicBezTo>
                    <a:pt x="175" y="153"/>
                    <a:pt x="174" y="155"/>
                    <a:pt x="172" y="157"/>
                  </a:cubicBezTo>
                  <a:cubicBezTo>
                    <a:pt x="172" y="157"/>
                    <a:pt x="171" y="157"/>
                    <a:pt x="171" y="158"/>
                  </a:cubicBezTo>
                  <a:cubicBezTo>
                    <a:pt x="173" y="156"/>
                    <a:pt x="174" y="154"/>
                    <a:pt x="175" y="152"/>
                  </a:cubicBezTo>
                  <a:cubicBezTo>
                    <a:pt x="176" y="152"/>
                    <a:pt x="177" y="151"/>
                    <a:pt x="177" y="151"/>
                  </a:cubicBezTo>
                  <a:close/>
                  <a:moveTo>
                    <a:pt x="186" y="127"/>
                  </a:moveTo>
                  <a:cubicBezTo>
                    <a:pt x="186" y="126"/>
                    <a:pt x="187" y="126"/>
                    <a:pt x="187" y="125"/>
                  </a:cubicBezTo>
                  <a:cubicBezTo>
                    <a:pt x="189" y="124"/>
                    <a:pt x="191" y="123"/>
                    <a:pt x="193" y="122"/>
                  </a:cubicBezTo>
                  <a:cubicBezTo>
                    <a:pt x="193" y="122"/>
                    <a:pt x="193" y="122"/>
                    <a:pt x="193" y="122"/>
                  </a:cubicBezTo>
                  <a:cubicBezTo>
                    <a:pt x="191" y="124"/>
                    <a:pt x="188" y="125"/>
                    <a:pt x="186" y="127"/>
                  </a:cubicBezTo>
                  <a:close/>
                  <a:moveTo>
                    <a:pt x="198" y="122"/>
                  </a:moveTo>
                  <a:cubicBezTo>
                    <a:pt x="198" y="123"/>
                    <a:pt x="197" y="124"/>
                    <a:pt x="196" y="124"/>
                  </a:cubicBezTo>
                  <a:cubicBezTo>
                    <a:pt x="195" y="125"/>
                    <a:pt x="194" y="126"/>
                    <a:pt x="192" y="127"/>
                  </a:cubicBezTo>
                  <a:cubicBezTo>
                    <a:pt x="194" y="125"/>
                    <a:pt x="196" y="123"/>
                    <a:pt x="198" y="122"/>
                  </a:cubicBezTo>
                  <a:close/>
                  <a:moveTo>
                    <a:pt x="203" y="120"/>
                  </a:moveTo>
                  <a:cubicBezTo>
                    <a:pt x="204" y="119"/>
                    <a:pt x="204" y="119"/>
                    <a:pt x="204" y="118"/>
                  </a:cubicBezTo>
                  <a:cubicBezTo>
                    <a:pt x="205" y="118"/>
                    <a:pt x="205" y="118"/>
                    <a:pt x="206" y="117"/>
                  </a:cubicBezTo>
                  <a:cubicBezTo>
                    <a:pt x="205" y="118"/>
                    <a:pt x="204" y="119"/>
                    <a:pt x="203" y="120"/>
                  </a:cubicBezTo>
                  <a:close/>
                  <a:moveTo>
                    <a:pt x="207" y="110"/>
                  </a:moveTo>
                  <a:cubicBezTo>
                    <a:pt x="207" y="110"/>
                    <a:pt x="206" y="110"/>
                    <a:pt x="206" y="110"/>
                  </a:cubicBezTo>
                  <a:cubicBezTo>
                    <a:pt x="204" y="112"/>
                    <a:pt x="201" y="113"/>
                    <a:pt x="199" y="114"/>
                  </a:cubicBezTo>
                  <a:cubicBezTo>
                    <a:pt x="198" y="115"/>
                    <a:pt x="197" y="115"/>
                    <a:pt x="197" y="115"/>
                  </a:cubicBezTo>
                  <a:cubicBezTo>
                    <a:pt x="199" y="114"/>
                    <a:pt x="200" y="113"/>
                    <a:pt x="202" y="112"/>
                  </a:cubicBezTo>
                  <a:cubicBezTo>
                    <a:pt x="204" y="111"/>
                    <a:pt x="206" y="110"/>
                    <a:pt x="208" y="109"/>
                  </a:cubicBezTo>
                  <a:cubicBezTo>
                    <a:pt x="208" y="109"/>
                    <a:pt x="207" y="110"/>
                    <a:pt x="207" y="110"/>
                  </a:cubicBezTo>
                  <a:close/>
                  <a:moveTo>
                    <a:pt x="195" y="112"/>
                  </a:moveTo>
                  <a:cubicBezTo>
                    <a:pt x="194" y="112"/>
                    <a:pt x="194" y="112"/>
                    <a:pt x="193" y="112"/>
                  </a:cubicBezTo>
                  <a:cubicBezTo>
                    <a:pt x="194" y="112"/>
                    <a:pt x="194" y="111"/>
                    <a:pt x="195" y="110"/>
                  </a:cubicBezTo>
                  <a:cubicBezTo>
                    <a:pt x="196" y="109"/>
                    <a:pt x="198" y="108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8" y="108"/>
                    <a:pt x="197" y="110"/>
                    <a:pt x="195" y="112"/>
                  </a:cubicBezTo>
                  <a:close/>
                  <a:moveTo>
                    <a:pt x="193" y="106"/>
                  </a:moveTo>
                  <a:cubicBezTo>
                    <a:pt x="194" y="106"/>
                    <a:pt x="195" y="105"/>
                    <a:pt x="196" y="104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3" y="106"/>
                  </a:cubicBezTo>
                  <a:close/>
                  <a:moveTo>
                    <a:pt x="196" y="97"/>
                  </a:moveTo>
                  <a:cubicBezTo>
                    <a:pt x="196" y="97"/>
                    <a:pt x="195" y="97"/>
                    <a:pt x="195" y="98"/>
                  </a:cubicBezTo>
                  <a:cubicBezTo>
                    <a:pt x="193" y="98"/>
                    <a:pt x="191" y="99"/>
                    <a:pt x="189" y="100"/>
                  </a:cubicBezTo>
                  <a:cubicBezTo>
                    <a:pt x="190" y="100"/>
                    <a:pt x="190" y="99"/>
                    <a:pt x="191" y="98"/>
                  </a:cubicBezTo>
                  <a:cubicBezTo>
                    <a:pt x="193" y="97"/>
                    <a:pt x="195" y="96"/>
                    <a:pt x="197" y="95"/>
                  </a:cubicBezTo>
                  <a:cubicBezTo>
                    <a:pt x="196" y="96"/>
                    <a:pt x="196" y="97"/>
                    <a:pt x="196" y="97"/>
                  </a:cubicBezTo>
                  <a:close/>
                  <a:moveTo>
                    <a:pt x="195" y="92"/>
                  </a:moveTo>
                  <a:cubicBezTo>
                    <a:pt x="192" y="94"/>
                    <a:pt x="189" y="95"/>
                    <a:pt x="187" y="97"/>
                  </a:cubicBezTo>
                  <a:cubicBezTo>
                    <a:pt x="187" y="96"/>
                    <a:pt x="188" y="96"/>
                    <a:pt x="189" y="95"/>
                  </a:cubicBezTo>
                  <a:cubicBezTo>
                    <a:pt x="191" y="94"/>
                    <a:pt x="193" y="93"/>
                    <a:pt x="196" y="92"/>
                  </a:cubicBezTo>
                  <a:cubicBezTo>
                    <a:pt x="196" y="92"/>
                    <a:pt x="195" y="92"/>
                    <a:pt x="195" y="92"/>
                  </a:cubicBezTo>
                  <a:close/>
                  <a:moveTo>
                    <a:pt x="190" y="89"/>
                  </a:moveTo>
                  <a:cubicBezTo>
                    <a:pt x="189" y="90"/>
                    <a:pt x="188" y="90"/>
                    <a:pt x="187" y="91"/>
                  </a:cubicBezTo>
                  <a:cubicBezTo>
                    <a:pt x="189" y="90"/>
                    <a:pt x="190" y="89"/>
                    <a:pt x="191" y="88"/>
                  </a:cubicBezTo>
                  <a:lnTo>
                    <a:pt x="190" y="89"/>
                  </a:lnTo>
                  <a:close/>
                  <a:moveTo>
                    <a:pt x="190" y="86"/>
                  </a:moveTo>
                  <a:cubicBezTo>
                    <a:pt x="189" y="87"/>
                    <a:pt x="187" y="87"/>
                    <a:pt x="186" y="88"/>
                  </a:cubicBezTo>
                  <a:cubicBezTo>
                    <a:pt x="187" y="87"/>
                    <a:pt x="187" y="86"/>
                    <a:pt x="188" y="86"/>
                  </a:cubicBezTo>
                  <a:cubicBezTo>
                    <a:pt x="190" y="84"/>
                    <a:pt x="193" y="83"/>
                    <a:pt x="195" y="82"/>
                  </a:cubicBezTo>
                  <a:cubicBezTo>
                    <a:pt x="195" y="82"/>
                    <a:pt x="195" y="82"/>
                    <a:pt x="195" y="82"/>
                  </a:cubicBezTo>
                  <a:cubicBezTo>
                    <a:pt x="193" y="84"/>
                    <a:pt x="192" y="85"/>
                    <a:pt x="190" y="86"/>
                  </a:cubicBezTo>
                  <a:close/>
                  <a:moveTo>
                    <a:pt x="195" y="86"/>
                  </a:moveTo>
                  <a:cubicBezTo>
                    <a:pt x="196" y="85"/>
                    <a:pt x="197" y="85"/>
                    <a:pt x="199" y="84"/>
                  </a:cubicBezTo>
                  <a:cubicBezTo>
                    <a:pt x="198" y="85"/>
                    <a:pt x="197" y="86"/>
                    <a:pt x="196" y="87"/>
                  </a:cubicBezTo>
                  <a:cubicBezTo>
                    <a:pt x="195" y="87"/>
                    <a:pt x="195" y="87"/>
                    <a:pt x="194" y="87"/>
                  </a:cubicBezTo>
                  <a:cubicBezTo>
                    <a:pt x="195" y="87"/>
                    <a:pt x="195" y="87"/>
                    <a:pt x="195" y="86"/>
                  </a:cubicBezTo>
                  <a:close/>
                  <a:moveTo>
                    <a:pt x="187" y="80"/>
                  </a:moveTo>
                  <a:cubicBezTo>
                    <a:pt x="185" y="81"/>
                    <a:pt x="182" y="82"/>
                    <a:pt x="179" y="83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82" y="81"/>
                    <a:pt x="184" y="80"/>
                    <a:pt x="187" y="79"/>
                  </a:cubicBezTo>
                  <a:cubicBezTo>
                    <a:pt x="189" y="78"/>
                    <a:pt x="191" y="77"/>
                    <a:pt x="192" y="76"/>
                  </a:cubicBezTo>
                  <a:cubicBezTo>
                    <a:pt x="191" y="78"/>
                    <a:pt x="189" y="79"/>
                    <a:pt x="187" y="80"/>
                  </a:cubicBezTo>
                  <a:close/>
                  <a:moveTo>
                    <a:pt x="179" y="85"/>
                  </a:moveTo>
                  <a:cubicBezTo>
                    <a:pt x="178" y="85"/>
                    <a:pt x="177" y="86"/>
                    <a:pt x="177" y="86"/>
                  </a:cubicBezTo>
                  <a:cubicBezTo>
                    <a:pt x="177" y="86"/>
                    <a:pt x="177" y="85"/>
                    <a:pt x="177" y="85"/>
                  </a:cubicBezTo>
                  <a:cubicBezTo>
                    <a:pt x="178" y="85"/>
                    <a:pt x="179" y="85"/>
                    <a:pt x="179" y="85"/>
                  </a:cubicBezTo>
                  <a:close/>
                  <a:moveTo>
                    <a:pt x="175" y="84"/>
                  </a:moveTo>
                  <a:cubicBezTo>
                    <a:pt x="174" y="84"/>
                    <a:pt x="172" y="84"/>
                    <a:pt x="171" y="85"/>
                  </a:cubicBezTo>
                  <a:cubicBezTo>
                    <a:pt x="171" y="84"/>
                    <a:pt x="172" y="84"/>
                    <a:pt x="173" y="83"/>
                  </a:cubicBezTo>
                  <a:cubicBezTo>
                    <a:pt x="174" y="83"/>
                    <a:pt x="175" y="83"/>
                    <a:pt x="177" y="82"/>
                  </a:cubicBezTo>
                  <a:cubicBezTo>
                    <a:pt x="176" y="83"/>
                    <a:pt x="176" y="83"/>
                    <a:pt x="175" y="84"/>
                  </a:cubicBezTo>
                  <a:close/>
                  <a:moveTo>
                    <a:pt x="172" y="81"/>
                  </a:moveTo>
                  <a:cubicBezTo>
                    <a:pt x="172" y="81"/>
                    <a:pt x="172" y="81"/>
                    <a:pt x="171" y="82"/>
                  </a:cubicBezTo>
                  <a:cubicBezTo>
                    <a:pt x="172" y="81"/>
                    <a:pt x="173" y="80"/>
                    <a:pt x="174" y="79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6" y="78"/>
                    <a:pt x="178" y="78"/>
                    <a:pt x="179" y="77"/>
                  </a:cubicBezTo>
                  <a:cubicBezTo>
                    <a:pt x="177" y="78"/>
                    <a:pt x="174" y="80"/>
                    <a:pt x="172" y="81"/>
                  </a:cubicBezTo>
                  <a:close/>
                  <a:moveTo>
                    <a:pt x="177" y="74"/>
                  </a:moveTo>
                  <a:cubicBezTo>
                    <a:pt x="175" y="75"/>
                    <a:pt x="173" y="76"/>
                    <a:pt x="171" y="77"/>
                  </a:cubicBezTo>
                  <a:cubicBezTo>
                    <a:pt x="171" y="76"/>
                    <a:pt x="170" y="76"/>
                    <a:pt x="170" y="76"/>
                  </a:cubicBezTo>
                  <a:cubicBezTo>
                    <a:pt x="171" y="75"/>
                    <a:pt x="172" y="75"/>
                    <a:pt x="173" y="74"/>
                  </a:cubicBezTo>
                  <a:cubicBezTo>
                    <a:pt x="176" y="73"/>
                    <a:pt x="178" y="72"/>
                    <a:pt x="180" y="72"/>
                  </a:cubicBezTo>
                  <a:cubicBezTo>
                    <a:pt x="179" y="73"/>
                    <a:pt x="178" y="73"/>
                    <a:pt x="177" y="74"/>
                  </a:cubicBezTo>
                  <a:close/>
                  <a:moveTo>
                    <a:pt x="172" y="86"/>
                  </a:moveTo>
                  <a:cubicBezTo>
                    <a:pt x="164" y="94"/>
                    <a:pt x="155" y="102"/>
                    <a:pt x="147" y="110"/>
                  </a:cubicBezTo>
                  <a:cubicBezTo>
                    <a:pt x="143" y="112"/>
                    <a:pt x="139" y="114"/>
                    <a:pt x="135" y="116"/>
                  </a:cubicBezTo>
                  <a:cubicBezTo>
                    <a:pt x="137" y="114"/>
                    <a:pt x="139" y="112"/>
                    <a:pt x="141" y="110"/>
                  </a:cubicBezTo>
                  <a:cubicBezTo>
                    <a:pt x="147" y="104"/>
                    <a:pt x="154" y="99"/>
                    <a:pt x="160" y="93"/>
                  </a:cubicBezTo>
                  <a:cubicBezTo>
                    <a:pt x="162" y="91"/>
                    <a:pt x="164" y="88"/>
                    <a:pt x="167" y="86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9" y="87"/>
                    <a:pt x="171" y="86"/>
                    <a:pt x="172" y="86"/>
                  </a:cubicBezTo>
                  <a:close/>
                  <a:moveTo>
                    <a:pt x="168" y="82"/>
                  </a:moveTo>
                  <a:cubicBezTo>
                    <a:pt x="167" y="82"/>
                    <a:pt x="167" y="83"/>
                    <a:pt x="167" y="83"/>
                  </a:cubicBezTo>
                  <a:cubicBezTo>
                    <a:pt x="160" y="90"/>
                    <a:pt x="152" y="97"/>
                    <a:pt x="145" y="104"/>
                  </a:cubicBezTo>
                  <a:cubicBezTo>
                    <a:pt x="152" y="97"/>
                    <a:pt x="160" y="89"/>
                    <a:pt x="167" y="81"/>
                  </a:cubicBezTo>
                  <a:cubicBezTo>
                    <a:pt x="168" y="81"/>
                    <a:pt x="168" y="81"/>
                    <a:pt x="169" y="81"/>
                  </a:cubicBezTo>
                  <a:cubicBezTo>
                    <a:pt x="168" y="81"/>
                    <a:pt x="168" y="81"/>
                    <a:pt x="168" y="82"/>
                  </a:cubicBezTo>
                  <a:close/>
                  <a:moveTo>
                    <a:pt x="167" y="72"/>
                  </a:moveTo>
                  <a:cubicBezTo>
                    <a:pt x="166" y="73"/>
                    <a:pt x="166" y="73"/>
                    <a:pt x="165" y="74"/>
                  </a:cubicBezTo>
                  <a:cubicBezTo>
                    <a:pt x="165" y="74"/>
                    <a:pt x="164" y="74"/>
                    <a:pt x="164" y="74"/>
                  </a:cubicBezTo>
                  <a:cubicBezTo>
                    <a:pt x="164" y="74"/>
                    <a:pt x="164" y="75"/>
                    <a:pt x="163" y="75"/>
                  </a:cubicBezTo>
                  <a:cubicBezTo>
                    <a:pt x="164" y="74"/>
                    <a:pt x="164" y="73"/>
                    <a:pt x="165" y="73"/>
                  </a:cubicBezTo>
                  <a:cubicBezTo>
                    <a:pt x="166" y="72"/>
                    <a:pt x="167" y="72"/>
                    <a:pt x="167" y="72"/>
                  </a:cubicBezTo>
                  <a:cubicBezTo>
                    <a:pt x="167" y="72"/>
                    <a:pt x="167" y="72"/>
                    <a:pt x="167" y="72"/>
                  </a:cubicBezTo>
                  <a:close/>
                  <a:moveTo>
                    <a:pt x="164" y="82"/>
                  </a:moveTo>
                  <a:cubicBezTo>
                    <a:pt x="159" y="87"/>
                    <a:pt x="155" y="91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47" y="97"/>
                    <a:pt x="145" y="99"/>
                    <a:pt x="142" y="100"/>
                  </a:cubicBezTo>
                  <a:cubicBezTo>
                    <a:pt x="146" y="97"/>
                    <a:pt x="149" y="93"/>
                    <a:pt x="152" y="90"/>
                  </a:cubicBezTo>
                  <a:cubicBezTo>
                    <a:pt x="155" y="87"/>
                    <a:pt x="159" y="85"/>
                    <a:pt x="163" y="82"/>
                  </a:cubicBezTo>
                  <a:cubicBezTo>
                    <a:pt x="163" y="82"/>
                    <a:pt x="163" y="82"/>
                    <a:pt x="164" y="82"/>
                  </a:cubicBezTo>
                  <a:close/>
                  <a:moveTo>
                    <a:pt x="159" y="78"/>
                  </a:moveTo>
                  <a:cubicBezTo>
                    <a:pt x="158" y="78"/>
                    <a:pt x="158" y="79"/>
                    <a:pt x="158" y="79"/>
                  </a:cubicBezTo>
                  <a:cubicBezTo>
                    <a:pt x="157" y="79"/>
                    <a:pt x="157" y="80"/>
                    <a:pt x="157" y="80"/>
                  </a:cubicBezTo>
                  <a:cubicBezTo>
                    <a:pt x="157" y="80"/>
                    <a:pt x="157" y="80"/>
                    <a:pt x="157" y="81"/>
                  </a:cubicBezTo>
                  <a:cubicBezTo>
                    <a:pt x="151" y="86"/>
                    <a:pt x="146" y="91"/>
                    <a:pt x="140" y="96"/>
                  </a:cubicBezTo>
                  <a:cubicBezTo>
                    <a:pt x="136" y="99"/>
                    <a:pt x="133" y="102"/>
                    <a:pt x="129" y="105"/>
                  </a:cubicBezTo>
                  <a:cubicBezTo>
                    <a:pt x="126" y="108"/>
                    <a:pt x="122" y="111"/>
                    <a:pt x="118" y="113"/>
                  </a:cubicBezTo>
                  <a:cubicBezTo>
                    <a:pt x="120" y="112"/>
                    <a:pt x="121" y="110"/>
                    <a:pt x="123" y="109"/>
                  </a:cubicBezTo>
                  <a:cubicBezTo>
                    <a:pt x="130" y="103"/>
                    <a:pt x="136" y="97"/>
                    <a:pt x="142" y="9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147" y="85"/>
                    <a:pt x="152" y="81"/>
                    <a:pt x="158" y="77"/>
                  </a:cubicBezTo>
                  <a:cubicBezTo>
                    <a:pt x="158" y="77"/>
                    <a:pt x="159" y="77"/>
                    <a:pt x="159" y="77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53" y="77"/>
                  </a:moveTo>
                  <a:cubicBezTo>
                    <a:pt x="153" y="77"/>
                    <a:pt x="153" y="77"/>
                    <a:pt x="153" y="77"/>
                  </a:cubicBezTo>
                  <a:cubicBezTo>
                    <a:pt x="149" y="81"/>
                    <a:pt x="145" y="84"/>
                    <a:pt x="141" y="87"/>
                  </a:cubicBezTo>
                  <a:cubicBezTo>
                    <a:pt x="142" y="85"/>
                    <a:pt x="143" y="84"/>
                    <a:pt x="144" y="83"/>
                  </a:cubicBezTo>
                  <a:cubicBezTo>
                    <a:pt x="144" y="82"/>
                    <a:pt x="144" y="82"/>
                    <a:pt x="143" y="82"/>
                  </a:cubicBezTo>
                  <a:cubicBezTo>
                    <a:pt x="142" y="82"/>
                    <a:pt x="141" y="82"/>
                    <a:pt x="140" y="82"/>
                  </a:cubicBezTo>
                  <a:cubicBezTo>
                    <a:pt x="142" y="79"/>
                    <a:pt x="145" y="77"/>
                    <a:pt x="148" y="74"/>
                  </a:cubicBezTo>
                  <a:cubicBezTo>
                    <a:pt x="148" y="75"/>
                    <a:pt x="149" y="75"/>
                    <a:pt x="149" y="75"/>
                  </a:cubicBezTo>
                  <a:cubicBezTo>
                    <a:pt x="151" y="75"/>
                    <a:pt x="152" y="75"/>
                    <a:pt x="154" y="75"/>
                  </a:cubicBezTo>
                  <a:cubicBezTo>
                    <a:pt x="154" y="75"/>
                    <a:pt x="153" y="75"/>
                    <a:pt x="153" y="76"/>
                  </a:cubicBezTo>
                  <a:cubicBezTo>
                    <a:pt x="152" y="76"/>
                    <a:pt x="152" y="77"/>
                    <a:pt x="153" y="77"/>
                  </a:cubicBezTo>
                  <a:close/>
                  <a:moveTo>
                    <a:pt x="138" y="78"/>
                  </a:moveTo>
                  <a:cubicBezTo>
                    <a:pt x="139" y="77"/>
                    <a:pt x="140" y="76"/>
                    <a:pt x="141" y="75"/>
                  </a:cubicBezTo>
                  <a:cubicBezTo>
                    <a:pt x="142" y="75"/>
                    <a:pt x="142" y="75"/>
                    <a:pt x="143" y="75"/>
                  </a:cubicBezTo>
                  <a:cubicBezTo>
                    <a:pt x="141" y="76"/>
                    <a:pt x="140" y="77"/>
                    <a:pt x="138" y="78"/>
                  </a:cubicBezTo>
                  <a:close/>
                  <a:moveTo>
                    <a:pt x="138" y="74"/>
                  </a:moveTo>
                  <a:cubicBezTo>
                    <a:pt x="137" y="74"/>
                    <a:pt x="137" y="74"/>
                    <a:pt x="136" y="74"/>
                  </a:cubicBezTo>
                  <a:cubicBezTo>
                    <a:pt x="138" y="73"/>
                    <a:pt x="140" y="72"/>
                    <a:pt x="142" y="70"/>
                  </a:cubicBezTo>
                  <a:cubicBezTo>
                    <a:pt x="141" y="72"/>
                    <a:pt x="139" y="73"/>
                    <a:pt x="138" y="74"/>
                  </a:cubicBezTo>
                  <a:close/>
                  <a:moveTo>
                    <a:pt x="139" y="76"/>
                  </a:moveTo>
                  <a:cubicBezTo>
                    <a:pt x="138" y="77"/>
                    <a:pt x="136" y="78"/>
                    <a:pt x="135" y="80"/>
                  </a:cubicBezTo>
                  <a:cubicBezTo>
                    <a:pt x="134" y="81"/>
                    <a:pt x="133" y="82"/>
                    <a:pt x="131" y="83"/>
                  </a:cubicBezTo>
                  <a:cubicBezTo>
                    <a:pt x="130" y="84"/>
                    <a:pt x="129" y="84"/>
                    <a:pt x="129" y="84"/>
                  </a:cubicBezTo>
                  <a:cubicBezTo>
                    <a:pt x="129" y="84"/>
                    <a:pt x="130" y="83"/>
                    <a:pt x="131" y="82"/>
                  </a:cubicBezTo>
                  <a:cubicBezTo>
                    <a:pt x="133" y="80"/>
                    <a:pt x="136" y="78"/>
                    <a:pt x="139" y="76"/>
                  </a:cubicBezTo>
                  <a:close/>
                  <a:moveTo>
                    <a:pt x="127" y="87"/>
                  </a:moveTo>
                  <a:cubicBezTo>
                    <a:pt x="125" y="89"/>
                    <a:pt x="122" y="91"/>
                    <a:pt x="120" y="92"/>
                  </a:cubicBezTo>
                  <a:cubicBezTo>
                    <a:pt x="121" y="91"/>
                    <a:pt x="123" y="90"/>
                    <a:pt x="124" y="88"/>
                  </a:cubicBezTo>
                  <a:cubicBezTo>
                    <a:pt x="125" y="88"/>
                    <a:pt x="126" y="87"/>
                    <a:pt x="127" y="87"/>
                  </a:cubicBezTo>
                  <a:close/>
                  <a:moveTo>
                    <a:pt x="127" y="78"/>
                  </a:moveTo>
                  <a:cubicBezTo>
                    <a:pt x="124" y="81"/>
                    <a:pt x="121" y="84"/>
                    <a:pt x="118" y="87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21" y="82"/>
                    <a:pt x="126" y="77"/>
                    <a:pt x="130" y="72"/>
                  </a:cubicBezTo>
                  <a:cubicBezTo>
                    <a:pt x="129" y="74"/>
                    <a:pt x="128" y="76"/>
                    <a:pt x="127" y="78"/>
                  </a:cubicBezTo>
                  <a:close/>
                  <a:moveTo>
                    <a:pt x="120" y="87"/>
                  </a:moveTo>
                  <a:cubicBezTo>
                    <a:pt x="118" y="88"/>
                    <a:pt x="117" y="90"/>
                    <a:pt x="115" y="92"/>
                  </a:cubicBezTo>
                  <a:cubicBezTo>
                    <a:pt x="114" y="92"/>
                    <a:pt x="114" y="93"/>
                    <a:pt x="113" y="93"/>
                  </a:cubicBezTo>
                  <a:cubicBezTo>
                    <a:pt x="114" y="92"/>
                    <a:pt x="115" y="91"/>
                    <a:pt x="116" y="90"/>
                  </a:cubicBezTo>
                  <a:cubicBezTo>
                    <a:pt x="117" y="89"/>
                    <a:pt x="119" y="88"/>
                    <a:pt x="120" y="87"/>
                  </a:cubicBezTo>
                  <a:close/>
                  <a:moveTo>
                    <a:pt x="128" y="89"/>
                  </a:moveTo>
                  <a:cubicBezTo>
                    <a:pt x="130" y="87"/>
                    <a:pt x="132" y="86"/>
                    <a:pt x="133" y="84"/>
                  </a:cubicBezTo>
                  <a:cubicBezTo>
                    <a:pt x="134" y="84"/>
                    <a:pt x="134" y="84"/>
                    <a:pt x="134" y="84"/>
                  </a:cubicBezTo>
                  <a:cubicBezTo>
                    <a:pt x="125" y="92"/>
                    <a:pt x="117" y="100"/>
                    <a:pt x="108" y="108"/>
                  </a:cubicBezTo>
                  <a:cubicBezTo>
                    <a:pt x="107" y="109"/>
                    <a:pt x="106" y="110"/>
                    <a:pt x="105" y="110"/>
                  </a:cubicBezTo>
                  <a:cubicBezTo>
                    <a:pt x="108" y="108"/>
                    <a:pt x="110" y="105"/>
                    <a:pt x="112" y="102"/>
                  </a:cubicBezTo>
                  <a:cubicBezTo>
                    <a:pt x="117" y="98"/>
                    <a:pt x="123" y="93"/>
                    <a:pt x="128" y="89"/>
                  </a:cubicBezTo>
                  <a:close/>
                  <a:moveTo>
                    <a:pt x="99" y="116"/>
                  </a:moveTo>
                  <a:cubicBezTo>
                    <a:pt x="98" y="116"/>
                    <a:pt x="98" y="116"/>
                    <a:pt x="97" y="117"/>
                  </a:cubicBezTo>
                  <a:cubicBezTo>
                    <a:pt x="97" y="117"/>
                    <a:pt x="96" y="117"/>
                    <a:pt x="95" y="116"/>
                  </a:cubicBezTo>
                  <a:cubicBezTo>
                    <a:pt x="96" y="115"/>
                    <a:pt x="97" y="113"/>
                    <a:pt x="98" y="112"/>
                  </a:cubicBezTo>
                  <a:cubicBezTo>
                    <a:pt x="101" y="110"/>
                    <a:pt x="104" y="108"/>
                    <a:pt x="107" y="106"/>
                  </a:cubicBezTo>
                  <a:cubicBezTo>
                    <a:pt x="104" y="109"/>
                    <a:pt x="102" y="112"/>
                    <a:pt x="99" y="116"/>
                  </a:cubicBezTo>
                  <a:close/>
                  <a:moveTo>
                    <a:pt x="99" y="107"/>
                  </a:moveTo>
                  <a:cubicBezTo>
                    <a:pt x="96" y="110"/>
                    <a:pt x="93" y="113"/>
                    <a:pt x="89" y="116"/>
                  </a:cubicBezTo>
                  <a:cubicBezTo>
                    <a:pt x="89" y="116"/>
                    <a:pt x="89" y="116"/>
                    <a:pt x="88" y="116"/>
                  </a:cubicBezTo>
                  <a:cubicBezTo>
                    <a:pt x="89" y="115"/>
                    <a:pt x="90" y="114"/>
                    <a:pt x="91" y="114"/>
                  </a:cubicBezTo>
                  <a:cubicBezTo>
                    <a:pt x="93" y="111"/>
                    <a:pt x="95" y="109"/>
                    <a:pt x="98" y="107"/>
                  </a:cubicBezTo>
                  <a:cubicBezTo>
                    <a:pt x="99" y="105"/>
                    <a:pt x="101" y="104"/>
                    <a:pt x="103" y="103"/>
                  </a:cubicBezTo>
                  <a:cubicBezTo>
                    <a:pt x="102" y="104"/>
                    <a:pt x="100" y="106"/>
                    <a:pt x="99" y="107"/>
                  </a:cubicBezTo>
                  <a:close/>
                  <a:moveTo>
                    <a:pt x="84" y="115"/>
                  </a:moveTo>
                  <a:cubicBezTo>
                    <a:pt x="83" y="116"/>
                    <a:pt x="83" y="116"/>
                    <a:pt x="82" y="116"/>
                  </a:cubicBezTo>
                  <a:cubicBezTo>
                    <a:pt x="84" y="113"/>
                    <a:pt x="87" y="110"/>
                    <a:pt x="89" y="107"/>
                  </a:cubicBezTo>
                  <a:cubicBezTo>
                    <a:pt x="87" y="110"/>
                    <a:pt x="85" y="112"/>
                    <a:pt x="84" y="115"/>
                  </a:cubicBezTo>
                  <a:close/>
                  <a:moveTo>
                    <a:pt x="56" y="130"/>
                  </a:moveTo>
                  <a:cubicBezTo>
                    <a:pt x="55" y="127"/>
                    <a:pt x="55" y="125"/>
                    <a:pt x="54" y="123"/>
                  </a:cubicBezTo>
                  <a:cubicBezTo>
                    <a:pt x="54" y="122"/>
                    <a:pt x="55" y="122"/>
                    <a:pt x="55" y="122"/>
                  </a:cubicBezTo>
                  <a:cubicBezTo>
                    <a:pt x="55" y="122"/>
                    <a:pt x="55" y="122"/>
                    <a:pt x="55" y="121"/>
                  </a:cubicBezTo>
                  <a:cubicBezTo>
                    <a:pt x="56" y="123"/>
                    <a:pt x="57" y="125"/>
                    <a:pt x="58" y="127"/>
                  </a:cubicBezTo>
                  <a:cubicBezTo>
                    <a:pt x="57" y="128"/>
                    <a:pt x="57" y="129"/>
                    <a:pt x="56" y="130"/>
                  </a:cubicBezTo>
                  <a:close/>
                  <a:moveTo>
                    <a:pt x="58" y="146"/>
                  </a:moveTo>
                  <a:cubicBezTo>
                    <a:pt x="58" y="145"/>
                    <a:pt x="58" y="145"/>
                    <a:pt x="59" y="145"/>
                  </a:cubicBezTo>
                  <a:cubicBezTo>
                    <a:pt x="59" y="145"/>
                    <a:pt x="59" y="145"/>
                    <a:pt x="59" y="146"/>
                  </a:cubicBezTo>
                  <a:cubicBezTo>
                    <a:pt x="58" y="146"/>
                    <a:pt x="58" y="147"/>
                    <a:pt x="58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7" y="146"/>
                    <a:pt x="58" y="146"/>
                    <a:pt x="58" y="146"/>
                  </a:cubicBezTo>
                  <a:close/>
                  <a:moveTo>
                    <a:pt x="56" y="142"/>
                  </a:moveTo>
                  <a:cubicBezTo>
                    <a:pt x="56" y="141"/>
                    <a:pt x="55" y="140"/>
                    <a:pt x="55" y="139"/>
                  </a:cubicBezTo>
                  <a:cubicBezTo>
                    <a:pt x="55" y="139"/>
                    <a:pt x="56" y="138"/>
                    <a:pt x="56" y="138"/>
                  </a:cubicBezTo>
                  <a:cubicBezTo>
                    <a:pt x="56" y="139"/>
                    <a:pt x="57" y="140"/>
                    <a:pt x="57" y="140"/>
                  </a:cubicBezTo>
                  <a:cubicBezTo>
                    <a:pt x="57" y="141"/>
                    <a:pt x="56" y="142"/>
                    <a:pt x="56" y="142"/>
                  </a:cubicBezTo>
                  <a:close/>
                  <a:moveTo>
                    <a:pt x="56" y="160"/>
                  </a:moveTo>
                  <a:cubicBezTo>
                    <a:pt x="56" y="161"/>
                    <a:pt x="56" y="161"/>
                    <a:pt x="56" y="161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5" y="162"/>
                    <a:pt x="55" y="161"/>
                    <a:pt x="55" y="161"/>
                  </a:cubicBezTo>
                  <a:cubicBezTo>
                    <a:pt x="55" y="161"/>
                    <a:pt x="56" y="161"/>
                    <a:pt x="56" y="160"/>
                  </a:cubicBezTo>
                  <a:close/>
                  <a:moveTo>
                    <a:pt x="55" y="103"/>
                  </a:moveTo>
                  <a:cubicBezTo>
                    <a:pt x="55" y="103"/>
                    <a:pt x="55" y="103"/>
                    <a:pt x="54" y="103"/>
                  </a:cubicBezTo>
                  <a:cubicBezTo>
                    <a:pt x="54" y="102"/>
                    <a:pt x="54" y="101"/>
                    <a:pt x="54" y="101"/>
                  </a:cubicBezTo>
                  <a:cubicBezTo>
                    <a:pt x="55" y="100"/>
                    <a:pt x="55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5" y="100"/>
                    <a:pt x="55" y="100"/>
                  </a:cubicBezTo>
                  <a:cubicBezTo>
                    <a:pt x="55" y="101"/>
                    <a:pt x="55" y="102"/>
                    <a:pt x="56" y="101"/>
                  </a:cubicBezTo>
                  <a:cubicBezTo>
                    <a:pt x="56" y="101"/>
                    <a:pt x="56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6" y="102"/>
                    <a:pt x="55" y="103"/>
                    <a:pt x="55" y="103"/>
                  </a:cubicBezTo>
                  <a:close/>
                  <a:moveTo>
                    <a:pt x="53" y="134"/>
                  </a:moveTo>
                  <a:cubicBezTo>
                    <a:pt x="53" y="131"/>
                    <a:pt x="52" y="129"/>
                    <a:pt x="51" y="127"/>
                  </a:cubicBezTo>
                  <a:cubicBezTo>
                    <a:pt x="51" y="127"/>
                    <a:pt x="51" y="126"/>
                    <a:pt x="52" y="126"/>
                  </a:cubicBezTo>
                  <a:cubicBezTo>
                    <a:pt x="52" y="128"/>
                    <a:pt x="53" y="130"/>
                    <a:pt x="54" y="132"/>
                  </a:cubicBezTo>
                  <a:cubicBezTo>
                    <a:pt x="54" y="133"/>
                    <a:pt x="54" y="133"/>
                    <a:pt x="53" y="134"/>
                  </a:cubicBezTo>
                  <a:close/>
                  <a:moveTo>
                    <a:pt x="53" y="146"/>
                  </a:moveTo>
                  <a:cubicBezTo>
                    <a:pt x="53" y="146"/>
                    <a:pt x="53" y="147"/>
                    <a:pt x="53" y="147"/>
                  </a:cubicBezTo>
                  <a:cubicBezTo>
                    <a:pt x="53" y="146"/>
                    <a:pt x="52" y="145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3" y="144"/>
                    <a:pt x="53" y="145"/>
                    <a:pt x="53" y="146"/>
                  </a:cubicBezTo>
                  <a:close/>
                  <a:moveTo>
                    <a:pt x="51" y="90"/>
                  </a:moveTo>
                  <a:cubicBezTo>
                    <a:pt x="51" y="90"/>
                    <a:pt x="51" y="91"/>
                    <a:pt x="50" y="91"/>
                  </a:cubicBezTo>
                  <a:cubicBezTo>
                    <a:pt x="50" y="92"/>
                    <a:pt x="49" y="92"/>
                    <a:pt x="49" y="92"/>
                  </a:cubicBezTo>
                  <a:cubicBezTo>
                    <a:pt x="50" y="92"/>
                    <a:pt x="50" y="91"/>
                    <a:pt x="51" y="90"/>
                  </a:cubicBezTo>
                  <a:close/>
                  <a:moveTo>
                    <a:pt x="50" y="88"/>
                  </a:moveTo>
                  <a:cubicBezTo>
                    <a:pt x="51" y="87"/>
                    <a:pt x="51" y="86"/>
                    <a:pt x="52" y="85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5"/>
                    <a:pt x="53" y="85"/>
                    <a:pt x="52" y="86"/>
                  </a:cubicBezTo>
                  <a:cubicBezTo>
                    <a:pt x="52" y="87"/>
                    <a:pt x="51" y="88"/>
                    <a:pt x="50" y="88"/>
                  </a:cubicBezTo>
                  <a:close/>
                  <a:moveTo>
                    <a:pt x="51" y="107"/>
                  </a:moveTo>
                  <a:cubicBezTo>
                    <a:pt x="50" y="108"/>
                    <a:pt x="48" y="109"/>
                    <a:pt x="47" y="109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48" y="108"/>
                    <a:pt x="49" y="106"/>
                    <a:pt x="50" y="105"/>
                  </a:cubicBezTo>
                  <a:cubicBezTo>
                    <a:pt x="50" y="106"/>
                    <a:pt x="51" y="106"/>
                    <a:pt x="51" y="107"/>
                  </a:cubicBezTo>
                  <a:close/>
                  <a:moveTo>
                    <a:pt x="50" y="110"/>
                  </a:moveTo>
                  <a:cubicBezTo>
                    <a:pt x="49" y="111"/>
                    <a:pt x="49" y="111"/>
                    <a:pt x="48" y="112"/>
                  </a:cubicBezTo>
                  <a:cubicBezTo>
                    <a:pt x="48" y="112"/>
                    <a:pt x="48" y="111"/>
                    <a:pt x="48" y="111"/>
                  </a:cubicBezTo>
                  <a:cubicBezTo>
                    <a:pt x="48" y="111"/>
                    <a:pt x="49" y="110"/>
                    <a:pt x="50" y="110"/>
                  </a:cubicBezTo>
                  <a:close/>
                  <a:moveTo>
                    <a:pt x="51" y="110"/>
                  </a:moveTo>
                  <a:cubicBezTo>
                    <a:pt x="51" y="111"/>
                    <a:pt x="51" y="112"/>
                    <a:pt x="51" y="112"/>
                  </a:cubicBezTo>
                  <a:cubicBezTo>
                    <a:pt x="51" y="113"/>
                    <a:pt x="50" y="113"/>
                    <a:pt x="49" y="114"/>
                  </a:cubicBezTo>
                  <a:cubicBezTo>
                    <a:pt x="50" y="113"/>
                    <a:pt x="51" y="112"/>
                    <a:pt x="51" y="110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3" y="110"/>
                    <a:pt x="53" y="110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4" y="108"/>
                    <a:pt x="54" y="109"/>
                    <a:pt x="54" y="110"/>
                  </a:cubicBezTo>
                  <a:close/>
                  <a:moveTo>
                    <a:pt x="54" y="87"/>
                  </a:moveTo>
                  <a:cubicBezTo>
                    <a:pt x="54" y="87"/>
                    <a:pt x="54" y="87"/>
                    <a:pt x="54" y="87"/>
                  </a:cubicBezTo>
                  <a:cubicBezTo>
                    <a:pt x="55" y="86"/>
                    <a:pt x="55" y="86"/>
                    <a:pt x="56" y="85"/>
                  </a:cubicBezTo>
                  <a:cubicBezTo>
                    <a:pt x="55" y="86"/>
                    <a:pt x="55" y="87"/>
                    <a:pt x="54" y="88"/>
                  </a:cubicBezTo>
                  <a:cubicBezTo>
                    <a:pt x="54" y="88"/>
                    <a:pt x="54" y="88"/>
                    <a:pt x="54" y="87"/>
                  </a:cubicBezTo>
                  <a:close/>
                  <a:moveTo>
                    <a:pt x="54" y="96"/>
                  </a:move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5" y="96"/>
                    <a:pt x="55" y="95"/>
                  </a:cubicBezTo>
                  <a:cubicBezTo>
                    <a:pt x="55" y="96"/>
                    <a:pt x="55" y="96"/>
                    <a:pt x="55" y="97"/>
                  </a:cubicBezTo>
                  <a:cubicBezTo>
                    <a:pt x="55" y="97"/>
                    <a:pt x="55" y="98"/>
                    <a:pt x="54" y="98"/>
                  </a:cubicBezTo>
                  <a:cubicBezTo>
                    <a:pt x="54" y="98"/>
                    <a:pt x="54" y="97"/>
                    <a:pt x="54" y="96"/>
                  </a:cubicBezTo>
                  <a:close/>
                  <a:moveTo>
                    <a:pt x="55" y="83"/>
                  </a:moveTo>
                  <a:cubicBezTo>
                    <a:pt x="56" y="82"/>
                    <a:pt x="56" y="82"/>
                    <a:pt x="56" y="81"/>
                  </a:cubicBezTo>
                  <a:cubicBezTo>
                    <a:pt x="58" y="80"/>
                    <a:pt x="60" y="78"/>
                    <a:pt x="61" y="76"/>
                  </a:cubicBezTo>
                  <a:cubicBezTo>
                    <a:pt x="61" y="77"/>
                    <a:pt x="61" y="77"/>
                    <a:pt x="60" y="78"/>
                  </a:cubicBezTo>
                  <a:cubicBezTo>
                    <a:pt x="59" y="80"/>
                    <a:pt x="57" y="81"/>
                    <a:pt x="55" y="83"/>
                  </a:cubicBezTo>
                  <a:close/>
                  <a:moveTo>
                    <a:pt x="88" y="57"/>
                  </a:moveTo>
                  <a:cubicBezTo>
                    <a:pt x="86" y="59"/>
                    <a:pt x="84" y="61"/>
                    <a:pt x="82" y="63"/>
                  </a:cubicBezTo>
                  <a:cubicBezTo>
                    <a:pt x="78" y="67"/>
                    <a:pt x="75" y="70"/>
                    <a:pt x="71" y="73"/>
                  </a:cubicBezTo>
                  <a:cubicBezTo>
                    <a:pt x="71" y="73"/>
                    <a:pt x="71" y="74"/>
                    <a:pt x="70" y="74"/>
                  </a:cubicBezTo>
                  <a:cubicBezTo>
                    <a:pt x="69" y="76"/>
                    <a:pt x="67" y="77"/>
                    <a:pt x="65" y="79"/>
                  </a:cubicBezTo>
                  <a:cubicBezTo>
                    <a:pt x="67" y="77"/>
                    <a:pt x="68" y="75"/>
                    <a:pt x="69" y="73"/>
                  </a:cubicBezTo>
                  <a:cubicBezTo>
                    <a:pt x="71" y="71"/>
                    <a:pt x="73" y="69"/>
                    <a:pt x="75" y="67"/>
                  </a:cubicBezTo>
                  <a:cubicBezTo>
                    <a:pt x="79" y="64"/>
                    <a:pt x="84" y="60"/>
                    <a:pt x="88" y="57"/>
                  </a:cubicBezTo>
                  <a:close/>
                  <a:moveTo>
                    <a:pt x="86" y="57"/>
                  </a:moveTo>
                  <a:cubicBezTo>
                    <a:pt x="87" y="55"/>
                    <a:pt x="89" y="54"/>
                    <a:pt x="90" y="53"/>
                  </a:cubicBezTo>
                  <a:cubicBezTo>
                    <a:pt x="90" y="53"/>
                    <a:pt x="90" y="53"/>
                    <a:pt x="90" y="54"/>
                  </a:cubicBezTo>
                  <a:cubicBezTo>
                    <a:pt x="88" y="55"/>
                    <a:pt x="87" y="56"/>
                    <a:pt x="86" y="57"/>
                  </a:cubicBezTo>
                  <a:close/>
                  <a:moveTo>
                    <a:pt x="105" y="58"/>
                  </a:moveTo>
                  <a:cubicBezTo>
                    <a:pt x="105" y="58"/>
                    <a:pt x="105" y="58"/>
                    <a:pt x="105" y="58"/>
                  </a:cubicBezTo>
                  <a:cubicBezTo>
                    <a:pt x="105" y="58"/>
                    <a:pt x="105" y="58"/>
                    <a:pt x="105" y="59"/>
                  </a:cubicBezTo>
                  <a:cubicBezTo>
                    <a:pt x="102" y="61"/>
                    <a:pt x="100" y="62"/>
                    <a:pt x="97" y="64"/>
                  </a:cubicBezTo>
                  <a:cubicBezTo>
                    <a:pt x="97" y="64"/>
                    <a:pt x="98" y="64"/>
                    <a:pt x="98" y="64"/>
                  </a:cubicBezTo>
                  <a:cubicBezTo>
                    <a:pt x="100" y="62"/>
                    <a:pt x="102" y="60"/>
                    <a:pt x="105" y="58"/>
                  </a:cubicBezTo>
                  <a:close/>
                  <a:moveTo>
                    <a:pt x="100" y="59"/>
                  </a:moveTo>
                  <a:cubicBezTo>
                    <a:pt x="100" y="59"/>
                    <a:pt x="100" y="58"/>
                    <a:pt x="101" y="58"/>
                  </a:cubicBezTo>
                  <a:cubicBezTo>
                    <a:pt x="102" y="57"/>
                    <a:pt x="103" y="57"/>
                    <a:pt x="104" y="56"/>
                  </a:cubicBezTo>
                  <a:cubicBezTo>
                    <a:pt x="103" y="57"/>
                    <a:pt x="101" y="58"/>
                    <a:pt x="100" y="59"/>
                  </a:cubicBezTo>
                  <a:close/>
                  <a:moveTo>
                    <a:pt x="86" y="81"/>
                  </a:moveTo>
                  <a:cubicBezTo>
                    <a:pt x="87" y="81"/>
                    <a:pt x="88" y="80"/>
                    <a:pt x="88" y="79"/>
                  </a:cubicBezTo>
                  <a:cubicBezTo>
                    <a:pt x="92" y="75"/>
                    <a:pt x="96" y="71"/>
                    <a:pt x="100" y="67"/>
                  </a:cubicBezTo>
                  <a:cubicBezTo>
                    <a:pt x="100" y="69"/>
                    <a:pt x="99" y="70"/>
                    <a:pt x="98" y="72"/>
                  </a:cubicBezTo>
                  <a:cubicBezTo>
                    <a:pt x="97" y="72"/>
                    <a:pt x="96" y="73"/>
                    <a:pt x="96" y="74"/>
                  </a:cubicBezTo>
                  <a:cubicBezTo>
                    <a:pt x="92" y="76"/>
                    <a:pt x="89" y="79"/>
                    <a:pt x="86" y="81"/>
                  </a:cubicBezTo>
                  <a:close/>
                  <a:moveTo>
                    <a:pt x="93" y="78"/>
                  </a:moveTo>
                  <a:cubicBezTo>
                    <a:pt x="90" y="81"/>
                    <a:pt x="87" y="84"/>
                    <a:pt x="85" y="86"/>
                  </a:cubicBezTo>
                  <a:cubicBezTo>
                    <a:pt x="85" y="86"/>
                    <a:pt x="85" y="85"/>
                    <a:pt x="85" y="85"/>
                  </a:cubicBezTo>
                  <a:cubicBezTo>
                    <a:pt x="86" y="84"/>
                    <a:pt x="88" y="83"/>
                    <a:pt x="89" y="82"/>
                  </a:cubicBezTo>
                  <a:cubicBezTo>
                    <a:pt x="90" y="80"/>
                    <a:pt x="92" y="79"/>
                    <a:pt x="93" y="78"/>
                  </a:cubicBezTo>
                  <a:close/>
                  <a:moveTo>
                    <a:pt x="92" y="73"/>
                  </a:moveTo>
                  <a:cubicBezTo>
                    <a:pt x="93" y="71"/>
                    <a:pt x="94" y="69"/>
                    <a:pt x="95" y="68"/>
                  </a:cubicBezTo>
                  <a:cubicBezTo>
                    <a:pt x="98" y="66"/>
                    <a:pt x="101" y="64"/>
                    <a:pt x="103" y="62"/>
                  </a:cubicBezTo>
                  <a:cubicBezTo>
                    <a:pt x="103" y="62"/>
                    <a:pt x="103" y="63"/>
                    <a:pt x="102" y="63"/>
                  </a:cubicBezTo>
                  <a:cubicBezTo>
                    <a:pt x="99" y="66"/>
                    <a:pt x="96" y="69"/>
                    <a:pt x="92" y="73"/>
                  </a:cubicBezTo>
                  <a:close/>
                  <a:moveTo>
                    <a:pt x="85" y="64"/>
                  </a:moveTo>
                  <a:cubicBezTo>
                    <a:pt x="84" y="65"/>
                    <a:pt x="83" y="66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5"/>
                    <a:pt x="84" y="64"/>
                    <a:pt x="85" y="64"/>
                  </a:cubicBezTo>
                  <a:cubicBezTo>
                    <a:pt x="85" y="64"/>
                    <a:pt x="85" y="64"/>
                    <a:pt x="85" y="64"/>
                  </a:cubicBezTo>
                  <a:close/>
                  <a:moveTo>
                    <a:pt x="89" y="65"/>
                  </a:moveTo>
                  <a:cubicBezTo>
                    <a:pt x="86" y="68"/>
                    <a:pt x="84" y="70"/>
                    <a:pt x="81" y="73"/>
                  </a:cubicBezTo>
                  <a:cubicBezTo>
                    <a:pt x="82" y="72"/>
                    <a:pt x="82" y="71"/>
                    <a:pt x="83" y="70"/>
                  </a:cubicBezTo>
                  <a:cubicBezTo>
                    <a:pt x="85" y="69"/>
                    <a:pt x="87" y="67"/>
                    <a:pt x="89" y="65"/>
                  </a:cubicBezTo>
                  <a:close/>
                  <a:moveTo>
                    <a:pt x="83" y="68"/>
                  </a:moveTo>
                  <a:cubicBezTo>
                    <a:pt x="82" y="68"/>
                    <a:pt x="82" y="68"/>
                    <a:pt x="82" y="69"/>
                  </a:cubicBezTo>
                  <a:cubicBezTo>
                    <a:pt x="81" y="70"/>
                    <a:pt x="79" y="71"/>
                    <a:pt x="78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69"/>
                    <a:pt x="81" y="69"/>
                    <a:pt x="83" y="68"/>
                  </a:cubicBezTo>
                  <a:close/>
                  <a:moveTo>
                    <a:pt x="78" y="74"/>
                  </a:moveTo>
                  <a:cubicBezTo>
                    <a:pt x="77" y="76"/>
                    <a:pt x="76" y="77"/>
                    <a:pt x="75" y="79"/>
                  </a:cubicBezTo>
                  <a:cubicBezTo>
                    <a:pt x="74" y="80"/>
                    <a:pt x="73" y="81"/>
                    <a:pt x="72" y="82"/>
                  </a:cubicBezTo>
                  <a:cubicBezTo>
                    <a:pt x="73" y="81"/>
                    <a:pt x="73" y="79"/>
                    <a:pt x="74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6" y="76"/>
                    <a:pt x="77" y="75"/>
                    <a:pt x="78" y="74"/>
                  </a:cubicBezTo>
                  <a:close/>
                  <a:moveTo>
                    <a:pt x="74" y="83"/>
                  </a:moveTo>
                  <a:cubicBezTo>
                    <a:pt x="76" y="81"/>
                    <a:pt x="79" y="78"/>
                    <a:pt x="82" y="76"/>
                  </a:cubicBezTo>
                  <a:cubicBezTo>
                    <a:pt x="82" y="76"/>
                    <a:pt x="82" y="77"/>
                    <a:pt x="82" y="77"/>
                  </a:cubicBezTo>
                  <a:cubicBezTo>
                    <a:pt x="78" y="80"/>
                    <a:pt x="75" y="82"/>
                    <a:pt x="72" y="85"/>
                  </a:cubicBezTo>
                  <a:cubicBezTo>
                    <a:pt x="72" y="84"/>
                    <a:pt x="73" y="84"/>
                    <a:pt x="74" y="83"/>
                  </a:cubicBezTo>
                  <a:close/>
                  <a:moveTo>
                    <a:pt x="81" y="75"/>
                  </a:moveTo>
                  <a:cubicBezTo>
                    <a:pt x="86" y="70"/>
                    <a:pt x="92" y="65"/>
                    <a:pt x="97" y="60"/>
                  </a:cubicBezTo>
                  <a:cubicBezTo>
                    <a:pt x="97" y="60"/>
                    <a:pt x="98" y="60"/>
                    <a:pt x="98" y="59"/>
                  </a:cubicBezTo>
                  <a:cubicBezTo>
                    <a:pt x="98" y="60"/>
                    <a:pt x="98" y="60"/>
                    <a:pt x="97" y="61"/>
                  </a:cubicBezTo>
                  <a:cubicBezTo>
                    <a:pt x="94" y="64"/>
                    <a:pt x="91" y="66"/>
                    <a:pt x="88" y="69"/>
                  </a:cubicBezTo>
                  <a:cubicBezTo>
                    <a:pt x="86" y="71"/>
                    <a:pt x="83" y="73"/>
                    <a:pt x="81" y="75"/>
                  </a:cubicBezTo>
                  <a:close/>
                  <a:moveTo>
                    <a:pt x="90" y="70"/>
                  </a:moveTo>
                  <a:cubicBezTo>
                    <a:pt x="92" y="69"/>
                    <a:pt x="93" y="67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8"/>
                    <a:pt x="91" y="69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lose/>
                  <a:moveTo>
                    <a:pt x="97" y="58"/>
                  </a:moveTo>
                  <a:cubicBezTo>
                    <a:pt x="93" y="60"/>
                    <a:pt x="89" y="63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90" y="62"/>
                    <a:pt x="95" y="59"/>
                    <a:pt x="99" y="56"/>
                  </a:cubicBezTo>
                  <a:cubicBezTo>
                    <a:pt x="98" y="57"/>
                    <a:pt x="98" y="57"/>
                    <a:pt x="97" y="58"/>
                  </a:cubicBezTo>
                  <a:close/>
                  <a:moveTo>
                    <a:pt x="70" y="69"/>
                  </a:moveTo>
                  <a:cubicBezTo>
                    <a:pt x="69" y="69"/>
                    <a:pt x="69" y="70"/>
                    <a:pt x="69" y="70"/>
                  </a:cubicBezTo>
                  <a:cubicBezTo>
                    <a:pt x="68" y="71"/>
                    <a:pt x="67" y="72"/>
                    <a:pt x="65" y="73"/>
                  </a:cubicBezTo>
                  <a:cubicBezTo>
                    <a:pt x="66" y="73"/>
                    <a:pt x="66" y="72"/>
                    <a:pt x="66" y="72"/>
                  </a:cubicBezTo>
                  <a:cubicBezTo>
                    <a:pt x="67" y="71"/>
                    <a:pt x="68" y="70"/>
                    <a:pt x="70" y="69"/>
                  </a:cubicBezTo>
                  <a:close/>
                  <a:moveTo>
                    <a:pt x="69" y="67"/>
                  </a:moveTo>
                  <a:cubicBezTo>
                    <a:pt x="70" y="66"/>
                    <a:pt x="71" y="64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2" y="64"/>
                    <a:pt x="72" y="65"/>
                  </a:cubicBezTo>
                  <a:cubicBezTo>
                    <a:pt x="71" y="66"/>
                    <a:pt x="70" y="67"/>
                    <a:pt x="69" y="67"/>
                  </a:cubicBezTo>
                  <a:close/>
                  <a:moveTo>
                    <a:pt x="73" y="67"/>
                  </a:moveTo>
                  <a:cubicBezTo>
                    <a:pt x="73" y="66"/>
                    <a:pt x="73" y="66"/>
                    <a:pt x="73" y="66"/>
                  </a:cubicBezTo>
                  <a:cubicBezTo>
                    <a:pt x="75" y="65"/>
                    <a:pt x="77" y="63"/>
                    <a:pt x="78" y="62"/>
                  </a:cubicBezTo>
                  <a:cubicBezTo>
                    <a:pt x="76" y="63"/>
                    <a:pt x="75" y="65"/>
                    <a:pt x="73" y="67"/>
                  </a:cubicBezTo>
                  <a:close/>
                  <a:moveTo>
                    <a:pt x="72" y="60"/>
                  </a:moveTo>
                  <a:cubicBezTo>
                    <a:pt x="71" y="61"/>
                    <a:pt x="69" y="63"/>
                    <a:pt x="68" y="65"/>
                  </a:cubicBezTo>
                  <a:cubicBezTo>
                    <a:pt x="65" y="67"/>
                    <a:pt x="62" y="70"/>
                    <a:pt x="59" y="73"/>
                  </a:cubicBezTo>
                  <a:cubicBezTo>
                    <a:pt x="60" y="72"/>
                    <a:pt x="61" y="70"/>
                    <a:pt x="62" y="69"/>
                  </a:cubicBezTo>
                  <a:cubicBezTo>
                    <a:pt x="66" y="65"/>
                    <a:pt x="70" y="61"/>
                    <a:pt x="75" y="57"/>
                  </a:cubicBezTo>
                  <a:cubicBezTo>
                    <a:pt x="74" y="58"/>
                    <a:pt x="73" y="59"/>
                    <a:pt x="72" y="60"/>
                  </a:cubicBezTo>
                  <a:close/>
                  <a:moveTo>
                    <a:pt x="60" y="68"/>
                  </a:moveTo>
                  <a:cubicBezTo>
                    <a:pt x="60" y="69"/>
                    <a:pt x="59" y="69"/>
                    <a:pt x="58" y="70"/>
                  </a:cubicBezTo>
                  <a:cubicBezTo>
                    <a:pt x="58" y="69"/>
                    <a:pt x="58" y="68"/>
                    <a:pt x="58" y="67"/>
                  </a:cubicBezTo>
                  <a:cubicBezTo>
                    <a:pt x="60" y="66"/>
                    <a:pt x="61" y="65"/>
                    <a:pt x="62" y="64"/>
                  </a:cubicBezTo>
                  <a:cubicBezTo>
                    <a:pt x="63" y="63"/>
                    <a:pt x="63" y="63"/>
                    <a:pt x="64" y="62"/>
                  </a:cubicBezTo>
                  <a:cubicBezTo>
                    <a:pt x="65" y="62"/>
                    <a:pt x="65" y="61"/>
                    <a:pt x="66" y="60"/>
                  </a:cubicBezTo>
                  <a:cubicBezTo>
                    <a:pt x="64" y="63"/>
                    <a:pt x="62" y="65"/>
                    <a:pt x="60" y="68"/>
                  </a:cubicBezTo>
                  <a:close/>
                  <a:moveTo>
                    <a:pt x="67" y="68"/>
                  </a:moveTo>
                  <a:cubicBezTo>
                    <a:pt x="66" y="69"/>
                    <a:pt x="65" y="70"/>
                    <a:pt x="64" y="72"/>
                  </a:cubicBezTo>
                  <a:cubicBezTo>
                    <a:pt x="62" y="74"/>
                    <a:pt x="59" y="76"/>
                    <a:pt x="57" y="79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60" y="75"/>
                    <a:pt x="63" y="72"/>
                    <a:pt x="67" y="68"/>
                  </a:cubicBezTo>
                  <a:close/>
                  <a:moveTo>
                    <a:pt x="64" y="77"/>
                  </a:moveTo>
                  <a:cubicBezTo>
                    <a:pt x="63" y="79"/>
                    <a:pt x="62" y="81"/>
                    <a:pt x="60" y="83"/>
                  </a:cubicBezTo>
                  <a:cubicBezTo>
                    <a:pt x="59" y="84"/>
                    <a:pt x="58" y="85"/>
                    <a:pt x="58" y="85"/>
                  </a:cubicBezTo>
                  <a:cubicBezTo>
                    <a:pt x="59" y="84"/>
                    <a:pt x="60" y="82"/>
                    <a:pt x="61" y="80"/>
                  </a:cubicBezTo>
                  <a:cubicBezTo>
                    <a:pt x="62" y="79"/>
                    <a:pt x="63" y="78"/>
                    <a:pt x="64" y="77"/>
                  </a:cubicBezTo>
                  <a:close/>
                  <a:moveTo>
                    <a:pt x="58" y="90"/>
                  </a:moveTo>
                  <a:cubicBezTo>
                    <a:pt x="58" y="90"/>
                    <a:pt x="58" y="89"/>
                    <a:pt x="59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60" y="88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2" y="85"/>
                    <a:pt x="64" y="82"/>
                    <a:pt x="67" y="80"/>
                  </a:cubicBezTo>
                  <a:cubicBezTo>
                    <a:pt x="70" y="78"/>
                    <a:pt x="72" y="75"/>
                    <a:pt x="75" y="73"/>
                  </a:cubicBezTo>
                  <a:cubicBezTo>
                    <a:pt x="75" y="74"/>
                    <a:pt x="74" y="75"/>
                    <a:pt x="74" y="76"/>
                  </a:cubicBezTo>
                  <a:cubicBezTo>
                    <a:pt x="68" y="81"/>
                    <a:pt x="63" y="86"/>
                    <a:pt x="57" y="91"/>
                  </a:cubicBezTo>
                  <a:cubicBezTo>
                    <a:pt x="57" y="91"/>
                    <a:pt x="58" y="90"/>
                    <a:pt x="58" y="90"/>
                  </a:cubicBezTo>
                  <a:close/>
                  <a:moveTo>
                    <a:pt x="67" y="115"/>
                  </a:moveTo>
                  <a:cubicBezTo>
                    <a:pt x="67" y="115"/>
                    <a:pt x="67" y="114"/>
                    <a:pt x="6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7" y="114"/>
                    <a:pt x="67" y="115"/>
                    <a:pt x="67" y="115"/>
                  </a:cubicBezTo>
                  <a:close/>
                  <a:moveTo>
                    <a:pt x="68" y="133"/>
                  </a:moveTo>
                  <a:cubicBezTo>
                    <a:pt x="67" y="134"/>
                    <a:pt x="67" y="135"/>
                    <a:pt x="66" y="135"/>
                  </a:cubicBezTo>
                  <a:cubicBezTo>
                    <a:pt x="66" y="135"/>
                    <a:pt x="66" y="135"/>
                    <a:pt x="66" y="135"/>
                  </a:cubicBezTo>
                  <a:cubicBezTo>
                    <a:pt x="66" y="134"/>
                    <a:pt x="67" y="134"/>
                    <a:pt x="67" y="133"/>
                  </a:cubicBezTo>
                  <a:cubicBezTo>
                    <a:pt x="67" y="133"/>
                    <a:pt x="67" y="133"/>
                    <a:pt x="67" y="133"/>
                  </a:cubicBezTo>
                  <a:cubicBezTo>
                    <a:pt x="67" y="133"/>
                    <a:pt x="67" y="133"/>
                    <a:pt x="68" y="133"/>
                  </a:cubicBezTo>
                  <a:close/>
                  <a:moveTo>
                    <a:pt x="64" y="150"/>
                  </a:moveTo>
                  <a:cubicBezTo>
                    <a:pt x="64" y="150"/>
                    <a:pt x="64" y="149"/>
                    <a:pt x="63" y="149"/>
                  </a:cubicBezTo>
                  <a:cubicBezTo>
                    <a:pt x="64" y="148"/>
                    <a:pt x="64" y="147"/>
                    <a:pt x="65" y="146"/>
                  </a:cubicBezTo>
                  <a:cubicBezTo>
                    <a:pt x="65" y="147"/>
                    <a:pt x="65" y="147"/>
                    <a:pt x="65" y="148"/>
                  </a:cubicBezTo>
                  <a:cubicBezTo>
                    <a:pt x="65" y="148"/>
                    <a:pt x="64" y="149"/>
                    <a:pt x="64" y="150"/>
                  </a:cubicBezTo>
                  <a:close/>
                  <a:moveTo>
                    <a:pt x="64" y="163"/>
                  </a:moveTo>
                  <a:cubicBezTo>
                    <a:pt x="64" y="163"/>
                    <a:pt x="64" y="163"/>
                    <a:pt x="63" y="163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3" y="162"/>
                    <a:pt x="64" y="162"/>
                    <a:pt x="64" y="162"/>
                  </a:cubicBezTo>
                  <a:cubicBezTo>
                    <a:pt x="64" y="162"/>
                    <a:pt x="64" y="162"/>
                    <a:pt x="64" y="163"/>
                  </a:cubicBezTo>
                  <a:close/>
                  <a:moveTo>
                    <a:pt x="65" y="122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65" y="121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1"/>
                  </a:cubicBezTo>
                  <a:cubicBezTo>
                    <a:pt x="65" y="121"/>
                    <a:pt x="65" y="121"/>
                    <a:pt x="65" y="122"/>
                  </a:cubicBezTo>
                  <a:close/>
                  <a:moveTo>
                    <a:pt x="65" y="110"/>
                  </a:moveTo>
                  <a:cubicBezTo>
                    <a:pt x="66" y="109"/>
                    <a:pt x="66" y="109"/>
                    <a:pt x="67" y="108"/>
                  </a:cubicBezTo>
                  <a:cubicBezTo>
                    <a:pt x="67" y="109"/>
                    <a:pt x="67" y="110"/>
                    <a:pt x="67" y="111"/>
                  </a:cubicBezTo>
                  <a:cubicBezTo>
                    <a:pt x="67" y="111"/>
                    <a:pt x="66" y="111"/>
                    <a:pt x="66" y="112"/>
                  </a:cubicBezTo>
                  <a:cubicBezTo>
                    <a:pt x="66" y="111"/>
                    <a:pt x="66" y="110"/>
                    <a:pt x="65" y="110"/>
                  </a:cubicBezTo>
                  <a:close/>
                  <a:moveTo>
                    <a:pt x="67" y="86"/>
                  </a:moveTo>
                  <a:cubicBezTo>
                    <a:pt x="67" y="86"/>
                    <a:pt x="67" y="86"/>
                    <a:pt x="67" y="86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5"/>
                    <a:pt x="66" y="85"/>
                    <a:pt x="66" y="85"/>
                  </a:cubicBezTo>
                  <a:cubicBezTo>
                    <a:pt x="67" y="84"/>
                    <a:pt x="69" y="82"/>
                    <a:pt x="70" y="81"/>
                  </a:cubicBezTo>
                  <a:cubicBezTo>
                    <a:pt x="70" y="82"/>
                    <a:pt x="69" y="83"/>
                    <a:pt x="69" y="83"/>
                  </a:cubicBezTo>
                  <a:cubicBezTo>
                    <a:pt x="68" y="84"/>
                    <a:pt x="68" y="85"/>
                    <a:pt x="67" y="86"/>
                  </a:cubicBezTo>
                  <a:close/>
                  <a:moveTo>
                    <a:pt x="65" y="93"/>
                  </a:moveTo>
                  <a:cubicBezTo>
                    <a:pt x="66" y="94"/>
                    <a:pt x="66" y="96"/>
                    <a:pt x="66" y="97"/>
                  </a:cubicBezTo>
                  <a:cubicBezTo>
                    <a:pt x="65" y="98"/>
                    <a:pt x="64" y="98"/>
                    <a:pt x="63" y="99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4" y="96"/>
                    <a:pt x="65" y="94"/>
                    <a:pt x="65" y="93"/>
                  </a:cubicBezTo>
                  <a:cubicBezTo>
                    <a:pt x="65" y="93"/>
                    <a:pt x="65" y="93"/>
                    <a:pt x="65" y="93"/>
                  </a:cubicBezTo>
                  <a:close/>
                  <a:moveTo>
                    <a:pt x="63" y="131"/>
                  </a:moveTo>
                  <a:cubicBezTo>
                    <a:pt x="63" y="132"/>
                    <a:pt x="63" y="132"/>
                    <a:pt x="62" y="132"/>
                  </a:cubicBezTo>
                  <a:cubicBezTo>
                    <a:pt x="62" y="132"/>
                    <a:pt x="62" y="131"/>
                    <a:pt x="62" y="130"/>
                  </a:cubicBezTo>
                  <a:cubicBezTo>
                    <a:pt x="62" y="130"/>
                    <a:pt x="62" y="129"/>
                    <a:pt x="62" y="129"/>
                  </a:cubicBezTo>
                  <a:cubicBezTo>
                    <a:pt x="63" y="129"/>
                    <a:pt x="63" y="130"/>
                    <a:pt x="63" y="131"/>
                  </a:cubicBezTo>
                  <a:close/>
                  <a:moveTo>
                    <a:pt x="63" y="159"/>
                  </a:moveTo>
                  <a:cubicBezTo>
                    <a:pt x="63" y="159"/>
                    <a:pt x="63" y="159"/>
                    <a:pt x="63" y="159"/>
                  </a:cubicBezTo>
                  <a:cubicBezTo>
                    <a:pt x="63" y="160"/>
                    <a:pt x="62" y="160"/>
                    <a:pt x="62" y="161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59"/>
                    <a:pt x="63" y="159"/>
                    <a:pt x="63" y="159"/>
                  </a:cubicBezTo>
                  <a:close/>
                  <a:moveTo>
                    <a:pt x="64" y="168"/>
                  </a:moveTo>
                  <a:cubicBezTo>
                    <a:pt x="64" y="169"/>
                    <a:pt x="65" y="170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2"/>
                    <a:pt x="65" y="172"/>
                    <a:pt x="65" y="172"/>
                  </a:cubicBezTo>
                  <a:cubicBezTo>
                    <a:pt x="64" y="171"/>
                    <a:pt x="64" y="170"/>
                    <a:pt x="63" y="169"/>
                  </a:cubicBezTo>
                  <a:cubicBezTo>
                    <a:pt x="63" y="168"/>
                    <a:pt x="63" y="168"/>
                    <a:pt x="64" y="168"/>
                  </a:cubicBezTo>
                  <a:close/>
                  <a:moveTo>
                    <a:pt x="65" y="153"/>
                  </a:moveTo>
                  <a:cubicBezTo>
                    <a:pt x="65" y="153"/>
                    <a:pt x="65" y="152"/>
                    <a:pt x="64" y="152"/>
                  </a:cubicBezTo>
                  <a:cubicBezTo>
                    <a:pt x="65" y="151"/>
                    <a:pt x="65" y="151"/>
                    <a:pt x="66" y="150"/>
                  </a:cubicBezTo>
                  <a:cubicBezTo>
                    <a:pt x="66" y="151"/>
                    <a:pt x="66" y="152"/>
                    <a:pt x="66" y="153"/>
                  </a:cubicBezTo>
                  <a:cubicBezTo>
                    <a:pt x="66" y="153"/>
                    <a:pt x="65" y="153"/>
                    <a:pt x="65" y="153"/>
                  </a:cubicBezTo>
                  <a:close/>
                  <a:moveTo>
                    <a:pt x="66" y="124"/>
                  </a:moveTo>
                  <a:cubicBezTo>
                    <a:pt x="66" y="124"/>
                    <a:pt x="66" y="124"/>
                    <a:pt x="66" y="123"/>
                  </a:cubicBezTo>
                  <a:cubicBezTo>
                    <a:pt x="67" y="124"/>
                    <a:pt x="67" y="124"/>
                    <a:pt x="67" y="125"/>
                  </a:cubicBezTo>
                  <a:cubicBezTo>
                    <a:pt x="67" y="125"/>
                    <a:pt x="67" y="125"/>
                    <a:pt x="66" y="126"/>
                  </a:cubicBezTo>
                  <a:cubicBezTo>
                    <a:pt x="66" y="125"/>
                    <a:pt x="66" y="125"/>
                    <a:pt x="66" y="124"/>
                  </a:cubicBezTo>
                  <a:close/>
                  <a:moveTo>
                    <a:pt x="67" y="179"/>
                  </a:moveTo>
                  <a:cubicBezTo>
                    <a:pt x="67" y="179"/>
                    <a:pt x="67" y="179"/>
                    <a:pt x="67" y="179"/>
                  </a:cubicBezTo>
                  <a:cubicBezTo>
                    <a:pt x="67" y="180"/>
                    <a:pt x="68" y="180"/>
                    <a:pt x="68" y="179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8" y="180"/>
                    <a:pt x="67" y="180"/>
                    <a:pt x="67" y="180"/>
                  </a:cubicBezTo>
                  <a:cubicBezTo>
                    <a:pt x="67" y="180"/>
                    <a:pt x="66" y="179"/>
                    <a:pt x="66" y="178"/>
                  </a:cubicBezTo>
                  <a:cubicBezTo>
                    <a:pt x="66" y="179"/>
                    <a:pt x="66" y="179"/>
                    <a:pt x="67" y="179"/>
                  </a:cubicBezTo>
                  <a:close/>
                  <a:moveTo>
                    <a:pt x="67" y="170"/>
                  </a:moveTo>
                  <a:cubicBezTo>
                    <a:pt x="67" y="169"/>
                    <a:pt x="67" y="169"/>
                    <a:pt x="67" y="168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8" y="167"/>
                    <a:pt x="68" y="167"/>
                    <a:pt x="69" y="167"/>
                  </a:cubicBezTo>
                  <a:cubicBezTo>
                    <a:pt x="69" y="168"/>
                    <a:pt x="69" y="168"/>
                    <a:pt x="69" y="169"/>
                  </a:cubicBezTo>
                  <a:cubicBezTo>
                    <a:pt x="69" y="169"/>
                    <a:pt x="68" y="170"/>
                    <a:pt x="68" y="170"/>
                  </a:cubicBezTo>
                  <a:cubicBezTo>
                    <a:pt x="68" y="170"/>
                    <a:pt x="68" y="170"/>
                    <a:pt x="67" y="170"/>
                  </a:cubicBezTo>
                  <a:close/>
                  <a:moveTo>
                    <a:pt x="68" y="145"/>
                  </a:moveTo>
                  <a:cubicBezTo>
                    <a:pt x="68" y="144"/>
                    <a:pt x="68" y="144"/>
                    <a:pt x="68" y="143"/>
                  </a:cubicBezTo>
                  <a:cubicBezTo>
                    <a:pt x="69" y="143"/>
                    <a:pt x="70" y="142"/>
                    <a:pt x="71" y="142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0" y="143"/>
                    <a:pt x="69" y="144"/>
                    <a:pt x="68" y="145"/>
                  </a:cubicBezTo>
                  <a:close/>
                  <a:moveTo>
                    <a:pt x="68" y="90"/>
                  </a:moveTo>
                  <a:cubicBezTo>
                    <a:pt x="71" y="88"/>
                    <a:pt x="74" y="85"/>
                    <a:pt x="77" y="83"/>
                  </a:cubicBezTo>
                  <a:cubicBezTo>
                    <a:pt x="74" y="86"/>
                    <a:pt x="72" y="90"/>
                    <a:pt x="69" y="94"/>
                  </a:cubicBezTo>
                  <a:cubicBezTo>
                    <a:pt x="69" y="93"/>
                    <a:pt x="68" y="92"/>
                    <a:pt x="68" y="90"/>
                  </a:cubicBezTo>
                  <a:close/>
                  <a:moveTo>
                    <a:pt x="83" y="77"/>
                  </a:moveTo>
                  <a:cubicBezTo>
                    <a:pt x="86" y="75"/>
                    <a:pt x="89" y="73"/>
                    <a:pt x="92" y="71"/>
                  </a:cubicBezTo>
                  <a:cubicBezTo>
                    <a:pt x="90" y="73"/>
                    <a:pt x="89" y="75"/>
                    <a:pt x="87" y="78"/>
                  </a:cubicBezTo>
                  <a:cubicBezTo>
                    <a:pt x="83" y="82"/>
                    <a:pt x="78" y="86"/>
                    <a:pt x="74" y="90"/>
                  </a:cubicBezTo>
                  <a:cubicBezTo>
                    <a:pt x="77" y="86"/>
                    <a:pt x="80" y="82"/>
                    <a:pt x="83" y="77"/>
                  </a:cubicBezTo>
                  <a:close/>
                  <a:moveTo>
                    <a:pt x="78" y="104"/>
                  </a:moveTo>
                  <a:cubicBezTo>
                    <a:pt x="81" y="101"/>
                    <a:pt x="84" y="98"/>
                    <a:pt x="87" y="95"/>
                  </a:cubicBezTo>
                  <a:cubicBezTo>
                    <a:pt x="85" y="100"/>
                    <a:pt x="82" y="104"/>
                    <a:pt x="79" y="108"/>
                  </a:cubicBezTo>
                  <a:cubicBezTo>
                    <a:pt x="78" y="109"/>
                    <a:pt x="76" y="110"/>
                    <a:pt x="75" y="111"/>
                  </a:cubicBezTo>
                  <a:cubicBezTo>
                    <a:pt x="76" y="109"/>
                    <a:pt x="77" y="107"/>
                    <a:pt x="78" y="105"/>
                  </a:cubicBezTo>
                  <a:cubicBezTo>
                    <a:pt x="78" y="104"/>
                    <a:pt x="78" y="104"/>
                    <a:pt x="78" y="104"/>
                  </a:cubicBezTo>
                  <a:close/>
                  <a:moveTo>
                    <a:pt x="93" y="90"/>
                  </a:moveTo>
                  <a:cubicBezTo>
                    <a:pt x="97" y="87"/>
                    <a:pt x="100" y="84"/>
                    <a:pt x="103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99" y="86"/>
                    <a:pt x="93" y="93"/>
                    <a:pt x="87" y="99"/>
                  </a:cubicBezTo>
                  <a:cubicBezTo>
                    <a:pt x="87" y="100"/>
                    <a:pt x="86" y="101"/>
                    <a:pt x="85" y="102"/>
                  </a:cubicBezTo>
                  <a:cubicBezTo>
                    <a:pt x="88" y="98"/>
                    <a:pt x="90" y="94"/>
                    <a:pt x="93" y="90"/>
                  </a:cubicBezTo>
                  <a:close/>
                  <a:moveTo>
                    <a:pt x="101" y="79"/>
                  </a:moveTo>
                  <a:cubicBezTo>
                    <a:pt x="102" y="78"/>
                    <a:pt x="102" y="77"/>
                    <a:pt x="103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3" y="77"/>
                    <a:pt x="103" y="77"/>
                    <a:pt x="104" y="77"/>
                  </a:cubicBezTo>
                  <a:cubicBezTo>
                    <a:pt x="103" y="78"/>
                    <a:pt x="102" y="78"/>
                    <a:pt x="101" y="79"/>
                  </a:cubicBezTo>
                  <a:close/>
                  <a:moveTo>
                    <a:pt x="102" y="68"/>
                  </a:moveTo>
                  <a:cubicBezTo>
                    <a:pt x="103" y="67"/>
                    <a:pt x="103" y="65"/>
                    <a:pt x="104" y="64"/>
                  </a:cubicBezTo>
                  <a:cubicBezTo>
                    <a:pt x="108" y="61"/>
                    <a:pt x="112" y="57"/>
                    <a:pt x="116" y="54"/>
                  </a:cubicBezTo>
                  <a:cubicBezTo>
                    <a:pt x="116" y="54"/>
                    <a:pt x="116" y="55"/>
                    <a:pt x="116" y="55"/>
                  </a:cubicBezTo>
                  <a:cubicBezTo>
                    <a:pt x="116" y="55"/>
                    <a:pt x="115" y="55"/>
                    <a:pt x="115" y="55"/>
                  </a:cubicBezTo>
                  <a:cubicBezTo>
                    <a:pt x="111" y="59"/>
                    <a:pt x="106" y="63"/>
                    <a:pt x="102" y="68"/>
                  </a:cubicBezTo>
                  <a:close/>
                  <a:moveTo>
                    <a:pt x="106" y="60"/>
                  </a:moveTo>
                  <a:cubicBezTo>
                    <a:pt x="106" y="60"/>
                    <a:pt x="106" y="60"/>
                    <a:pt x="106" y="60"/>
                  </a:cubicBezTo>
                  <a:cubicBezTo>
                    <a:pt x="107" y="59"/>
                    <a:pt x="108" y="58"/>
                    <a:pt x="110" y="57"/>
                  </a:cubicBezTo>
                  <a:cubicBezTo>
                    <a:pt x="108" y="58"/>
                    <a:pt x="107" y="59"/>
                    <a:pt x="106" y="60"/>
                  </a:cubicBezTo>
                  <a:close/>
                  <a:moveTo>
                    <a:pt x="107" y="57"/>
                  </a:moveTo>
                  <a:cubicBezTo>
                    <a:pt x="107" y="57"/>
                    <a:pt x="107" y="56"/>
                    <a:pt x="108" y="56"/>
                  </a:cubicBezTo>
                  <a:cubicBezTo>
                    <a:pt x="108" y="56"/>
                    <a:pt x="108" y="56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4"/>
                    <a:pt x="110" y="54"/>
                    <a:pt x="112" y="54"/>
                  </a:cubicBezTo>
                  <a:cubicBezTo>
                    <a:pt x="110" y="55"/>
                    <a:pt x="109" y="56"/>
                    <a:pt x="107" y="57"/>
                  </a:cubicBezTo>
                  <a:close/>
                  <a:moveTo>
                    <a:pt x="101" y="53"/>
                  </a:moveTo>
                  <a:cubicBezTo>
                    <a:pt x="97" y="56"/>
                    <a:pt x="92" y="59"/>
                    <a:pt x="88" y="62"/>
                  </a:cubicBezTo>
                  <a:cubicBezTo>
                    <a:pt x="88" y="62"/>
                    <a:pt x="88" y="61"/>
                    <a:pt x="88" y="61"/>
                  </a:cubicBezTo>
                  <a:cubicBezTo>
                    <a:pt x="93" y="57"/>
                    <a:pt x="98" y="53"/>
                    <a:pt x="103" y="49"/>
                  </a:cubicBezTo>
                  <a:cubicBezTo>
                    <a:pt x="102" y="50"/>
                    <a:pt x="102" y="52"/>
                    <a:pt x="101" y="53"/>
                  </a:cubicBezTo>
                  <a:close/>
                  <a:moveTo>
                    <a:pt x="90" y="57"/>
                  </a:moveTo>
                  <a:cubicBezTo>
                    <a:pt x="90" y="57"/>
                    <a:pt x="90" y="56"/>
                    <a:pt x="90" y="56"/>
                  </a:cubicBezTo>
                  <a:cubicBezTo>
                    <a:pt x="94" y="52"/>
                    <a:pt x="99" y="49"/>
                    <a:pt x="104" y="46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99" y="50"/>
                    <a:pt x="95" y="53"/>
                    <a:pt x="90" y="57"/>
                  </a:cubicBezTo>
                  <a:close/>
                  <a:moveTo>
                    <a:pt x="76" y="54"/>
                  </a:moveTo>
                  <a:cubicBezTo>
                    <a:pt x="73" y="56"/>
                    <a:pt x="70" y="59"/>
                    <a:pt x="67" y="62"/>
                  </a:cubicBezTo>
                  <a:cubicBezTo>
                    <a:pt x="70" y="59"/>
                    <a:pt x="72" y="56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4"/>
                  </a:cubicBezTo>
                  <a:close/>
                  <a:moveTo>
                    <a:pt x="61" y="63"/>
                  </a:moveTo>
                  <a:cubicBezTo>
                    <a:pt x="60" y="63"/>
                    <a:pt x="59" y="64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62" y="60"/>
                    <a:pt x="66" y="56"/>
                    <a:pt x="69" y="52"/>
                  </a:cubicBezTo>
                  <a:cubicBezTo>
                    <a:pt x="72" y="50"/>
                    <a:pt x="74" y="48"/>
                    <a:pt x="77" y="46"/>
                  </a:cubicBezTo>
                  <a:cubicBezTo>
                    <a:pt x="72" y="52"/>
                    <a:pt x="66" y="58"/>
                    <a:pt x="61" y="63"/>
                  </a:cubicBezTo>
                  <a:close/>
                  <a:moveTo>
                    <a:pt x="61" y="57"/>
                  </a:moveTo>
                  <a:cubicBezTo>
                    <a:pt x="60" y="58"/>
                    <a:pt x="59" y="59"/>
                    <a:pt x="58" y="60"/>
                  </a:cubicBezTo>
                  <a:cubicBezTo>
                    <a:pt x="58" y="60"/>
                    <a:pt x="58" y="60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9" y="58"/>
                    <a:pt x="61" y="57"/>
                    <a:pt x="62" y="57"/>
                  </a:cubicBezTo>
                  <a:lnTo>
                    <a:pt x="61" y="57"/>
                  </a:lnTo>
                  <a:close/>
                  <a:moveTo>
                    <a:pt x="57" y="61"/>
                  </a:moveTo>
                  <a:cubicBezTo>
                    <a:pt x="55" y="63"/>
                    <a:pt x="53" y="64"/>
                    <a:pt x="51" y="66"/>
                  </a:cubicBezTo>
                  <a:cubicBezTo>
                    <a:pt x="53" y="64"/>
                    <a:pt x="55" y="62"/>
                    <a:pt x="56" y="61"/>
                  </a:cubicBezTo>
                  <a:cubicBezTo>
                    <a:pt x="56" y="61"/>
                    <a:pt x="56" y="61"/>
                    <a:pt x="57" y="61"/>
                  </a:cubicBezTo>
                  <a:close/>
                  <a:moveTo>
                    <a:pt x="53" y="66"/>
                  </a:moveTo>
                  <a:cubicBezTo>
                    <a:pt x="50" y="70"/>
                    <a:pt x="47" y="73"/>
                    <a:pt x="44" y="76"/>
                  </a:cubicBezTo>
                  <a:cubicBezTo>
                    <a:pt x="45" y="75"/>
                    <a:pt x="45" y="74"/>
                    <a:pt x="46" y="73"/>
                  </a:cubicBezTo>
                  <a:cubicBezTo>
                    <a:pt x="48" y="71"/>
                    <a:pt x="51" y="68"/>
                    <a:pt x="53" y="66"/>
                  </a:cubicBezTo>
                  <a:close/>
                  <a:moveTo>
                    <a:pt x="50" y="74"/>
                  </a:moveTo>
                  <a:cubicBezTo>
                    <a:pt x="53" y="73"/>
                    <a:pt x="55" y="71"/>
                    <a:pt x="57" y="69"/>
                  </a:cubicBezTo>
                  <a:cubicBezTo>
                    <a:pt x="57" y="70"/>
                    <a:pt x="56" y="71"/>
                    <a:pt x="56" y="72"/>
                  </a:cubicBezTo>
                  <a:cubicBezTo>
                    <a:pt x="51" y="76"/>
                    <a:pt x="46" y="81"/>
                    <a:pt x="41" y="85"/>
                  </a:cubicBezTo>
                  <a:cubicBezTo>
                    <a:pt x="41" y="85"/>
                    <a:pt x="41" y="84"/>
                    <a:pt x="41" y="84"/>
                  </a:cubicBezTo>
                  <a:cubicBezTo>
                    <a:pt x="44" y="80"/>
                    <a:pt x="47" y="77"/>
                    <a:pt x="50" y="74"/>
                  </a:cubicBezTo>
                  <a:close/>
                  <a:moveTo>
                    <a:pt x="56" y="74"/>
                  </a:moveTo>
                  <a:cubicBezTo>
                    <a:pt x="56" y="75"/>
                    <a:pt x="56" y="75"/>
                    <a:pt x="56" y="76"/>
                  </a:cubicBezTo>
                  <a:cubicBezTo>
                    <a:pt x="55" y="76"/>
                    <a:pt x="55" y="77"/>
                    <a:pt x="54" y="78"/>
                  </a:cubicBezTo>
                  <a:cubicBezTo>
                    <a:pt x="52" y="80"/>
                    <a:pt x="50" y="83"/>
                    <a:pt x="48" y="85"/>
                  </a:cubicBezTo>
                  <a:cubicBezTo>
                    <a:pt x="45" y="88"/>
                    <a:pt x="42" y="90"/>
                    <a:pt x="39" y="92"/>
                  </a:cubicBezTo>
                  <a:cubicBezTo>
                    <a:pt x="40" y="91"/>
                    <a:pt x="40" y="89"/>
                    <a:pt x="40" y="88"/>
                  </a:cubicBezTo>
                  <a:cubicBezTo>
                    <a:pt x="45" y="84"/>
                    <a:pt x="51" y="79"/>
                    <a:pt x="56" y="74"/>
                  </a:cubicBezTo>
                  <a:close/>
                  <a:moveTo>
                    <a:pt x="49" y="100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8" y="103"/>
                    <a:pt x="47" y="105"/>
                    <a:pt x="46" y="107"/>
                  </a:cubicBezTo>
                  <a:cubicBezTo>
                    <a:pt x="46" y="107"/>
                    <a:pt x="46" y="106"/>
                    <a:pt x="46" y="106"/>
                  </a:cubicBezTo>
                  <a:cubicBezTo>
                    <a:pt x="47" y="104"/>
                    <a:pt x="48" y="103"/>
                    <a:pt x="49" y="101"/>
                  </a:cubicBezTo>
                  <a:cubicBezTo>
                    <a:pt x="49" y="101"/>
                    <a:pt x="49" y="101"/>
                    <a:pt x="49" y="100"/>
                  </a:cubicBezTo>
                  <a:close/>
                  <a:moveTo>
                    <a:pt x="45" y="101"/>
                  </a:moveTo>
                  <a:cubicBezTo>
                    <a:pt x="45" y="102"/>
                    <a:pt x="45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6" y="100"/>
                    <a:pt x="47" y="99"/>
                  </a:cubicBezTo>
                  <a:cubicBezTo>
                    <a:pt x="46" y="100"/>
                    <a:pt x="46" y="101"/>
                    <a:pt x="45" y="101"/>
                  </a:cubicBezTo>
                  <a:close/>
                  <a:moveTo>
                    <a:pt x="46" y="112"/>
                  </a:moveTo>
                  <a:cubicBezTo>
                    <a:pt x="46" y="113"/>
                    <a:pt x="46" y="113"/>
                    <a:pt x="47" y="114"/>
                  </a:cubicBezTo>
                  <a:cubicBezTo>
                    <a:pt x="47" y="114"/>
                    <a:pt x="46" y="115"/>
                    <a:pt x="46" y="115"/>
                  </a:cubicBezTo>
                  <a:cubicBezTo>
                    <a:pt x="46" y="114"/>
                    <a:pt x="45" y="113"/>
                    <a:pt x="45" y="112"/>
                  </a:cubicBezTo>
                  <a:cubicBezTo>
                    <a:pt x="45" y="112"/>
                    <a:pt x="46" y="112"/>
                    <a:pt x="46" y="112"/>
                  </a:cubicBezTo>
                  <a:close/>
                  <a:moveTo>
                    <a:pt x="46" y="135"/>
                  </a:moveTo>
                  <a:cubicBezTo>
                    <a:pt x="46" y="136"/>
                    <a:pt x="46" y="137"/>
                    <a:pt x="47" y="138"/>
                  </a:cubicBezTo>
                  <a:cubicBezTo>
                    <a:pt x="47" y="139"/>
                    <a:pt x="48" y="140"/>
                    <a:pt x="48" y="141"/>
                  </a:cubicBezTo>
                  <a:cubicBezTo>
                    <a:pt x="47" y="143"/>
                    <a:pt x="47" y="144"/>
                    <a:pt x="46" y="145"/>
                  </a:cubicBezTo>
                  <a:cubicBezTo>
                    <a:pt x="45" y="143"/>
                    <a:pt x="45" y="140"/>
                    <a:pt x="44" y="138"/>
                  </a:cubicBezTo>
                  <a:cubicBezTo>
                    <a:pt x="45" y="137"/>
                    <a:pt x="45" y="136"/>
                    <a:pt x="46" y="135"/>
                  </a:cubicBezTo>
                  <a:close/>
                  <a:moveTo>
                    <a:pt x="50" y="146"/>
                  </a:moveTo>
                  <a:cubicBezTo>
                    <a:pt x="50" y="147"/>
                    <a:pt x="50" y="148"/>
                    <a:pt x="50" y="148"/>
                  </a:cubicBezTo>
                  <a:cubicBezTo>
                    <a:pt x="49" y="149"/>
                    <a:pt x="48" y="150"/>
                    <a:pt x="47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8" y="149"/>
                    <a:pt x="49" y="148"/>
                    <a:pt x="50" y="146"/>
                  </a:cubicBezTo>
                  <a:close/>
                  <a:moveTo>
                    <a:pt x="51" y="150"/>
                  </a:moveTo>
                  <a:cubicBezTo>
                    <a:pt x="51" y="150"/>
                    <a:pt x="51" y="151"/>
                    <a:pt x="51" y="151"/>
                  </a:cubicBezTo>
                  <a:cubicBezTo>
                    <a:pt x="50" y="152"/>
                    <a:pt x="49" y="154"/>
                    <a:pt x="49" y="155"/>
                  </a:cubicBezTo>
                  <a:cubicBezTo>
                    <a:pt x="48" y="154"/>
                    <a:pt x="48" y="153"/>
                    <a:pt x="48" y="152"/>
                  </a:cubicBezTo>
                  <a:cubicBezTo>
                    <a:pt x="49" y="151"/>
                    <a:pt x="50" y="151"/>
                    <a:pt x="51" y="150"/>
                  </a:cubicBezTo>
                  <a:close/>
                  <a:moveTo>
                    <a:pt x="50" y="157"/>
                  </a:moveTo>
                  <a:cubicBezTo>
                    <a:pt x="50" y="156"/>
                    <a:pt x="51" y="155"/>
                    <a:pt x="52" y="154"/>
                  </a:cubicBezTo>
                  <a:cubicBezTo>
                    <a:pt x="52" y="155"/>
                    <a:pt x="52" y="156"/>
                    <a:pt x="52" y="156"/>
                  </a:cubicBezTo>
                  <a:cubicBezTo>
                    <a:pt x="51" y="157"/>
                    <a:pt x="51" y="159"/>
                    <a:pt x="50" y="160"/>
                  </a:cubicBezTo>
                  <a:cubicBezTo>
                    <a:pt x="50" y="159"/>
                    <a:pt x="49" y="158"/>
                    <a:pt x="49" y="158"/>
                  </a:cubicBezTo>
                  <a:cubicBezTo>
                    <a:pt x="49" y="158"/>
                    <a:pt x="50" y="157"/>
                    <a:pt x="50" y="157"/>
                  </a:cubicBezTo>
                  <a:close/>
                  <a:moveTo>
                    <a:pt x="51" y="161"/>
                  </a:moveTo>
                  <a:cubicBezTo>
                    <a:pt x="52" y="161"/>
                    <a:pt x="52" y="160"/>
                    <a:pt x="53" y="159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1"/>
                    <a:pt x="52" y="162"/>
                    <a:pt x="52" y="163"/>
                  </a:cubicBezTo>
                  <a:cubicBezTo>
                    <a:pt x="52" y="163"/>
                    <a:pt x="52" y="163"/>
                    <a:pt x="51" y="163"/>
                  </a:cubicBezTo>
                  <a:cubicBezTo>
                    <a:pt x="51" y="163"/>
                    <a:pt x="51" y="162"/>
                    <a:pt x="50" y="161"/>
                  </a:cubicBezTo>
                  <a:cubicBezTo>
                    <a:pt x="51" y="162"/>
                    <a:pt x="51" y="161"/>
                    <a:pt x="51" y="161"/>
                  </a:cubicBezTo>
                  <a:close/>
                  <a:moveTo>
                    <a:pt x="53" y="165"/>
                  </a:moveTo>
                  <a:cubicBezTo>
                    <a:pt x="54" y="165"/>
                    <a:pt x="54" y="165"/>
                    <a:pt x="54" y="165"/>
                  </a:cubicBezTo>
                  <a:cubicBezTo>
                    <a:pt x="54" y="166"/>
                    <a:pt x="55" y="167"/>
                    <a:pt x="55" y="168"/>
                  </a:cubicBezTo>
                  <a:cubicBezTo>
                    <a:pt x="55" y="169"/>
                    <a:pt x="55" y="169"/>
                    <a:pt x="55" y="170"/>
                  </a:cubicBezTo>
                  <a:cubicBezTo>
                    <a:pt x="54" y="168"/>
                    <a:pt x="53" y="167"/>
                    <a:pt x="52" y="166"/>
                  </a:cubicBezTo>
                  <a:cubicBezTo>
                    <a:pt x="53" y="165"/>
                    <a:pt x="53" y="165"/>
                    <a:pt x="53" y="165"/>
                  </a:cubicBezTo>
                  <a:close/>
                  <a:moveTo>
                    <a:pt x="55" y="173"/>
                  </a:moveTo>
                  <a:cubicBezTo>
                    <a:pt x="55" y="173"/>
                    <a:pt x="54" y="174"/>
                    <a:pt x="54" y="174"/>
                  </a:cubicBezTo>
                  <a:cubicBezTo>
                    <a:pt x="54" y="172"/>
                    <a:pt x="53" y="171"/>
                    <a:pt x="53" y="169"/>
                  </a:cubicBezTo>
                  <a:cubicBezTo>
                    <a:pt x="53" y="170"/>
                    <a:pt x="54" y="172"/>
                    <a:pt x="55" y="173"/>
                  </a:cubicBezTo>
                  <a:close/>
                  <a:moveTo>
                    <a:pt x="56" y="175"/>
                  </a:moveTo>
                  <a:cubicBezTo>
                    <a:pt x="56" y="175"/>
                    <a:pt x="56" y="175"/>
                    <a:pt x="56" y="175"/>
                  </a:cubicBezTo>
                  <a:cubicBezTo>
                    <a:pt x="56" y="175"/>
                    <a:pt x="56" y="176"/>
                    <a:pt x="55" y="177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6" y="175"/>
                    <a:pt x="56" y="175"/>
                  </a:cubicBezTo>
                  <a:close/>
                  <a:moveTo>
                    <a:pt x="58" y="179"/>
                  </a:moveTo>
                  <a:cubicBezTo>
                    <a:pt x="58" y="180"/>
                    <a:pt x="58" y="181"/>
                    <a:pt x="58" y="182"/>
                  </a:cubicBezTo>
                  <a:cubicBezTo>
                    <a:pt x="58" y="181"/>
                    <a:pt x="57" y="181"/>
                    <a:pt x="57" y="180"/>
                  </a:cubicBezTo>
                  <a:cubicBezTo>
                    <a:pt x="56" y="180"/>
                    <a:pt x="56" y="180"/>
                    <a:pt x="56" y="179"/>
                  </a:cubicBezTo>
                  <a:cubicBezTo>
                    <a:pt x="57" y="179"/>
                    <a:pt x="57" y="179"/>
                    <a:pt x="58" y="179"/>
                  </a:cubicBezTo>
                  <a:close/>
                  <a:moveTo>
                    <a:pt x="59" y="184"/>
                  </a:moveTo>
                  <a:cubicBezTo>
                    <a:pt x="59" y="185"/>
                    <a:pt x="59" y="185"/>
                    <a:pt x="59" y="186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59" y="185"/>
                    <a:pt x="58" y="184"/>
                    <a:pt x="58" y="183"/>
                  </a:cubicBezTo>
                  <a:cubicBezTo>
                    <a:pt x="58" y="183"/>
                    <a:pt x="58" y="183"/>
                    <a:pt x="59" y="184"/>
                  </a:cubicBezTo>
                  <a:close/>
                  <a:moveTo>
                    <a:pt x="59" y="138"/>
                  </a:moveTo>
                  <a:cubicBezTo>
                    <a:pt x="58" y="137"/>
                    <a:pt x="58" y="136"/>
                    <a:pt x="58" y="135"/>
                  </a:cubicBezTo>
                  <a:cubicBezTo>
                    <a:pt x="58" y="135"/>
                    <a:pt x="59" y="134"/>
                    <a:pt x="59" y="133"/>
                  </a:cubicBezTo>
                  <a:cubicBezTo>
                    <a:pt x="59" y="134"/>
                    <a:pt x="59" y="136"/>
                    <a:pt x="59" y="137"/>
                  </a:cubicBezTo>
                  <a:cubicBezTo>
                    <a:pt x="59" y="137"/>
                    <a:pt x="59" y="137"/>
                    <a:pt x="59" y="138"/>
                  </a:cubicBezTo>
                  <a:close/>
                  <a:moveTo>
                    <a:pt x="58" y="120"/>
                  </a:moveTo>
                  <a:cubicBezTo>
                    <a:pt x="58" y="119"/>
                    <a:pt x="59" y="119"/>
                    <a:pt x="59" y="119"/>
                  </a:cubicBezTo>
                  <a:cubicBezTo>
                    <a:pt x="59" y="120"/>
                    <a:pt x="59" y="121"/>
                    <a:pt x="59" y="123"/>
                  </a:cubicBezTo>
                  <a:cubicBezTo>
                    <a:pt x="59" y="122"/>
                    <a:pt x="58" y="121"/>
                    <a:pt x="58" y="120"/>
                  </a:cubicBezTo>
                  <a:close/>
                  <a:moveTo>
                    <a:pt x="59" y="92"/>
                  </a:moveTo>
                  <a:cubicBezTo>
                    <a:pt x="59" y="93"/>
                    <a:pt x="59" y="93"/>
                    <a:pt x="59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7" y="95"/>
                    <a:pt x="57" y="95"/>
                    <a:pt x="56" y="94"/>
                  </a:cubicBezTo>
                  <a:cubicBezTo>
                    <a:pt x="59" y="91"/>
                    <a:pt x="62" y="89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8"/>
                  </a:cubicBezTo>
                  <a:cubicBezTo>
                    <a:pt x="64" y="89"/>
                    <a:pt x="63" y="90"/>
                    <a:pt x="62" y="90"/>
                  </a:cubicBezTo>
                  <a:cubicBezTo>
                    <a:pt x="62" y="90"/>
                    <a:pt x="61" y="90"/>
                    <a:pt x="61" y="91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1"/>
                    <a:pt x="59" y="91"/>
                    <a:pt x="59" y="92"/>
                  </a:cubicBezTo>
                  <a:close/>
                  <a:moveTo>
                    <a:pt x="61" y="125"/>
                  </a:moveTo>
                  <a:cubicBezTo>
                    <a:pt x="62" y="125"/>
                    <a:pt x="62" y="126"/>
                    <a:pt x="62" y="126"/>
                  </a:cubicBezTo>
                  <a:cubicBezTo>
                    <a:pt x="61" y="126"/>
                    <a:pt x="61" y="126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5"/>
                    <a:pt x="61" y="125"/>
                  </a:cubicBezTo>
                  <a:close/>
                  <a:moveTo>
                    <a:pt x="62" y="173"/>
                  </a:moveTo>
                  <a:cubicBezTo>
                    <a:pt x="62" y="174"/>
                    <a:pt x="61" y="174"/>
                    <a:pt x="61" y="174"/>
                  </a:cubicBezTo>
                  <a:cubicBezTo>
                    <a:pt x="61" y="173"/>
                    <a:pt x="61" y="172"/>
                    <a:pt x="61" y="171"/>
                  </a:cubicBezTo>
                  <a:cubicBezTo>
                    <a:pt x="61" y="172"/>
                    <a:pt x="62" y="173"/>
                    <a:pt x="62" y="173"/>
                  </a:cubicBezTo>
                  <a:close/>
                  <a:moveTo>
                    <a:pt x="61" y="179"/>
                  </a:moveTo>
                  <a:cubicBezTo>
                    <a:pt x="61" y="178"/>
                    <a:pt x="61" y="178"/>
                    <a:pt x="61" y="177"/>
                  </a:cubicBezTo>
                  <a:cubicBezTo>
                    <a:pt x="62" y="177"/>
                    <a:pt x="62" y="177"/>
                    <a:pt x="63" y="176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3" y="177"/>
                    <a:pt x="64" y="178"/>
                    <a:pt x="64" y="178"/>
                  </a:cubicBezTo>
                  <a:cubicBezTo>
                    <a:pt x="64" y="179"/>
                    <a:pt x="64" y="180"/>
                    <a:pt x="65" y="181"/>
                  </a:cubicBezTo>
                  <a:cubicBezTo>
                    <a:pt x="65" y="181"/>
                    <a:pt x="66" y="181"/>
                    <a:pt x="66" y="181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66" y="182"/>
                    <a:pt x="66" y="182"/>
                    <a:pt x="65" y="183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4" y="184"/>
                    <a:pt x="63" y="185"/>
                    <a:pt x="63" y="186"/>
                  </a:cubicBezTo>
                  <a:cubicBezTo>
                    <a:pt x="62" y="186"/>
                    <a:pt x="62" y="185"/>
                    <a:pt x="61" y="185"/>
                  </a:cubicBezTo>
                  <a:cubicBezTo>
                    <a:pt x="61" y="183"/>
                    <a:pt x="61" y="181"/>
                    <a:pt x="61" y="179"/>
                  </a:cubicBezTo>
                  <a:cubicBezTo>
                    <a:pt x="61" y="179"/>
                    <a:pt x="61" y="179"/>
                    <a:pt x="61" y="179"/>
                  </a:cubicBezTo>
                  <a:close/>
                  <a:moveTo>
                    <a:pt x="62" y="189"/>
                  </a:moveTo>
                  <a:cubicBezTo>
                    <a:pt x="63" y="190"/>
                    <a:pt x="63" y="190"/>
                    <a:pt x="64" y="191"/>
                  </a:cubicBezTo>
                  <a:cubicBezTo>
                    <a:pt x="63" y="191"/>
                    <a:pt x="63" y="191"/>
                    <a:pt x="62" y="191"/>
                  </a:cubicBezTo>
                  <a:cubicBezTo>
                    <a:pt x="62" y="191"/>
                    <a:pt x="62" y="191"/>
                    <a:pt x="61" y="190"/>
                  </a:cubicBezTo>
                  <a:cubicBezTo>
                    <a:pt x="62" y="190"/>
                    <a:pt x="62" y="190"/>
                    <a:pt x="62" y="189"/>
                  </a:cubicBezTo>
                  <a:close/>
                  <a:moveTo>
                    <a:pt x="64" y="187"/>
                  </a:moveTo>
                  <a:cubicBezTo>
                    <a:pt x="65" y="186"/>
                    <a:pt x="65" y="185"/>
                    <a:pt x="66" y="184"/>
                  </a:cubicBezTo>
                  <a:cubicBezTo>
                    <a:pt x="67" y="185"/>
                    <a:pt x="68" y="186"/>
                    <a:pt x="70" y="187"/>
                  </a:cubicBezTo>
                  <a:cubicBezTo>
                    <a:pt x="68" y="188"/>
                    <a:pt x="67" y="189"/>
                    <a:pt x="66" y="189"/>
                  </a:cubicBezTo>
                  <a:cubicBezTo>
                    <a:pt x="65" y="189"/>
                    <a:pt x="64" y="188"/>
                    <a:pt x="64" y="187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8" y="182"/>
                  </a:cubicBezTo>
                  <a:cubicBezTo>
                    <a:pt x="68" y="183"/>
                    <a:pt x="69" y="184"/>
                    <a:pt x="69" y="184"/>
                  </a:cubicBezTo>
                  <a:cubicBezTo>
                    <a:pt x="68" y="184"/>
                    <a:pt x="68" y="183"/>
                    <a:pt x="67" y="183"/>
                  </a:cubicBezTo>
                  <a:close/>
                  <a:moveTo>
                    <a:pt x="70" y="178"/>
                  </a:move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68" y="178"/>
                    <a:pt x="68" y="178"/>
                  </a:cubicBezTo>
                  <a:cubicBezTo>
                    <a:pt x="68" y="177"/>
                    <a:pt x="68" y="176"/>
                    <a:pt x="68" y="175"/>
                  </a:cubicBezTo>
                  <a:cubicBezTo>
                    <a:pt x="69" y="176"/>
                    <a:pt x="69" y="177"/>
                    <a:pt x="70" y="178"/>
                  </a:cubicBezTo>
                  <a:close/>
                  <a:moveTo>
                    <a:pt x="69" y="174"/>
                  </a:moveTo>
                  <a:cubicBezTo>
                    <a:pt x="70" y="174"/>
                    <a:pt x="70" y="174"/>
                    <a:pt x="71" y="173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1" y="174"/>
                    <a:pt x="70" y="175"/>
                    <a:pt x="70" y="175"/>
                  </a:cubicBezTo>
                  <a:cubicBezTo>
                    <a:pt x="70" y="175"/>
                    <a:pt x="70" y="174"/>
                    <a:pt x="69" y="174"/>
                  </a:cubicBezTo>
                  <a:close/>
                  <a:moveTo>
                    <a:pt x="70" y="149"/>
                  </a:moveTo>
                  <a:cubicBezTo>
                    <a:pt x="69" y="149"/>
                    <a:pt x="69" y="148"/>
                    <a:pt x="69" y="148"/>
                  </a:cubicBezTo>
                  <a:cubicBezTo>
                    <a:pt x="69" y="148"/>
                    <a:pt x="69" y="147"/>
                    <a:pt x="69" y="147"/>
                  </a:cubicBezTo>
                  <a:cubicBezTo>
                    <a:pt x="70" y="146"/>
                    <a:pt x="71" y="145"/>
                    <a:pt x="71" y="144"/>
                  </a:cubicBezTo>
                  <a:cubicBezTo>
                    <a:pt x="72" y="145"/>
                    <a:pt x="72" y="145"/>
                    <a:pt x="72" y="146"/>
                  </a:cubicBezTo>
                  <a:cubicBezTo>
                    <a:pt x="71" y="147"/>
                    <a:pt x="70" y="148"/>
                    <a:pt x="70" y="149"/>
                  </a:cubicBezTo>
                  <a:close/>
                  <a:moveTo>
                    <a:pt x="69" y="109"/>
                  </a:moveTo>
                  <a:cubicBezTo>
                    <a:pt x="69" y="109"/>
                    <a:pt x="69" y="108"/>
                    <a:pt x="69" y="107"/>
                  </a:cubicBezTo>
                  <a:cubicBezTo>
                    <a:pt x="69" y="106"/>
                    <a:pt x="70" y="106"/>
                    <a:pt x="71" y="105"/>
                  </a:cubicBezTo>
                  <a:cubicBezTo>
                    <a:pt x="71" y="106"/>
                    <a:pt x="71" y="106"/>
                    <a:pt x="71" y="107"/>
                  </a:cubicBezTo>
                  <a:cubicBezTo>
                    <a:pt x="71" y="108"/>
                    <a:pt x="70" y="109"/>
                    <a:pt x="69" y="109"/>
                  </a:cubicBezTo>
                  <a:close/>
                  <a:moveTo>
                    <a:pt x="71" y="98"/>
                  </a:moveTo>
                  <a:cubicBezTo>
                    <a:pt x="72" y="97"/>
                    <a:pt x="73" y="96"/>
                    <a:pt x="74" y="95"/>
                  </a:cubicBezTo>
                  <a:cubicBezTo>
                    <a:pt x="74" y="95"/>
                    <a:pt x="73" y="96"/>
                    <a:pt x="73" y="97"/>
                  </a:cubicBezTo>
                  <a:cubicBezTo>
                    <a:pt x="73" y="97"/>
                    <a:pt x="73" y="97"/>
                    <a:pt x="72" y="97"/>
                  </a:cubicBezTo>
                  <a:cubicBezTo>
                    <a:pt x="72" y="97"/>
                    <a:pt x="71" y="98"/>
                    <a:pt x="71" y="98"/>
                  </a:cubicBezTo>
                  <a:close/>
                  <a:moveTo>
                    <a:pt x="75" y="101"/>
                  </a:moveTo>
                  <a:cubicBezTo>
                    <a:pt x="75" y="102"/>
                    <a:pt x="74" y="104"/>
                    <a:pt x="74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3" y="105"/>
                    <a:pt x="72" y="104"/>
                    <a:pt x="72" y="104"/>
                  </a:cubicBezTo>
                  <a:cubicBezTo>
                    <a:pt x="73" y="103"/>
                    <a:pt x="74" y="102"/>
                    <a:pt x="75" y="101"/>
                  </a:cubicBezTo>
                  <a:close/>
                  <a:moveTo>
                    <a:pt x="75" y="119"/>
                  </a:moveTo>
                  <a:cubicBezTo>
                    <a:pt x="75" y="119"/>
                    <a:pt x="75" y="119"/>
                    <a:pt x="75" y="119"/>
                  </a:cubicBezTo>
                  <a:cubicBezTo>
                    <a:pt x="74" y="120"/>
                    <a:pt x="74" y="120"/>
                    <a:pt x="73" y="121"/>
                  </a:cubicBezTo>
                  <a:cubicBezTo>
                    <a:pt x="74" y="120"/>
                    <a:pt x="74" y="120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lose/>
                  <a:moveTo>
                    <a:pt x="76" y="122"/>
                  </a:moveTo>
                  <a:cubicBezTo>
                    <a:pt x="75" y="123"/>
                    <a:pt x="75" y="123"/>
                    <a:pt x="74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4" y="124"/>
                    <a:pt x="74" y="123"/>
                    <a:pt x="74" y="123"/>
                  </a:cubicBezTo>
                  <a:cubicBezTo>
                    <a:pt x="74" y="123"/>
                    <a:pt x="75" y="122"/>
                    <a:pt x="76" y="122"/>
                  </a:cubicBezTo>
                  <a:close/>
                  <a:moveTo>
                    <a:pt x="76" y="124"/>
                  </a:moveTo>
                  <a:cubicBezTo>
                    <a:pt x="76" y="124"/>
                    <a:pt x="76" y="125"/>
                    <a:pt x="77" y="125"/>
                  </a:cubicBezTo>
                  <a:cubicBezTo>
                    <a:pt x="76" y="125"/>
                    <a:pt x="76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6" y="125"/>
                    <a:pt x="76" y="125"/>
                    <a:pt x="76" y="124"/>
                  </a:cubicBezTo>
                  <a:close/>
                  <a:moveTo>
                    <a:pt x="76" y="117"/>
                  </a:moveTo>
                  <a:cubicBezTo>
                    <a:pt x="76" y="117"/>
                    <a:pt x="76" y="117"/>
                    <a:pt x="76" y="117"/>
                  </a:cubicBezTo>
                  <a:cubicBezTo>
                    <a:pt x="79" y="114"/>
                    <a:pt x="82" y="111"/>
                    <a:pt x="86" y="109"/>
                  </a:cubicBezTo>
                  <a:cubicBezTo>
                    <a:pt x="83" y="112"/>
                    <a:pt x="81" y="115"/>
                    <a:pt x="79" y="118"/>
                  </a:cubicBezTo>
                  <a:cubicBezTo>
                    <a:pt x="78" y="118"/>
                    <a:pt x="77" y="118"/>
                    <a:pt x="77" y="119"/>
                  </a:cubicBezTo>
                  <a:cubicBezTo>
                    <a:pt x="76" y="118"/>
                    <a:pt x="76" y="118"/>
                    <a:pt x="76" y="117"/>
                  </a:cubicBezTo>
                  <a:close/>
                  <a:moveTo>
                    <a:pt x="79" y="120"/>
                  </a:moveTo>
                  <a:cubicBezTo>
                    <a:pt x="80" y="119"/>
                    <a:pt x="81" y="119"/>
                    <a:pt x="81" y="119"/>
                  </a:cubicBezTo>
                  <a:cubicBezTo>
                    <a:pt x="80" y="120"/>
                    <a:pt x="79" y="122"/>
                    <a:pt x="78" y="123"/>
                  </a:cubicBezTo>
                  <a:cubicBezTo>
                    <a:pt x="78" y="123"/>
                    <a:pt x="78" y="123"/>
                    <a:pt x="78" y="122"/>
                  </a:cubicBezTo>
                  <a:cubicBezTo>
                    <a:pt x="78" y="122"/>
                    <a:pt x="79" y="121"/>
                    <a:pt x="79" y="120"/>
                  </a:cubicBezTo>
                  <a:close/>
                  <a:moveTo>
                    <a:pt x="92" y="118"/>
                  </a:moveTo>
                  <a:cubicBezTo>
                    <a:pt x="91" y="119"/>
                    <a:pt x="90" y="120"/>
                    <a:pt x="90" y="120"/>
                  </a:cubicBezTo>
                  <a:cubicBezTo>
                    <a:pt x="87" y="124"/>
                    <a:pt x="85" y="127"/>
                    <a:pt x="83" y="130"/>
                  </a:cubicBezTo>
                  <a:cubicBezTo>
                    <a:pt x="83" y="130"/>
                    <a:pt x="83" y="130"/>
                    <a:pt x="83" y="130"/>
                  </a:cubicBezTo>
                  <a:cubicBezTo>
                    <a:pt x="82" y="130"/>
                    <a:pt x="81" y="129"/>
                    <a:pt x="80" y="129"/>
                  </a:cubicBezTo>
                  <a:cubicBezTo>
                    <a:pt x="84" y="125"/>
                    <a:pt x="88" y="122"/>
                    <a:pt x="92" y="118"/>
                  </a:cubicBezTo>
                  <a:close/>
                  <a:moveTo>
                    <a:pt x="81" y="131"/>
                  </a:moveTo>
                  <a:cubicBezTo>
                    <a:pt x="81" y="132"/>
                    <a:pt x="81" y="132"/>
                    <a:pt x="80" y="132"/>
                  </a:cubicBezTo>
                  <a:cubicBezTo>
                    <a:pt x="80" y="132"/>
                    <a:pt x="80" y="131"/>
                    <a:pt x="80" y="131"/>
                  </a:cubicBezTo>
                  <a:cubicBezTo>
                    <a:pt x="81" y="131"/>
                    <a:pt x="81" y="131"/>
                    <a:pt x="81" y="131"/>
                  </a:cubicBezTo>
                  <a:close/>
                  <a:moveTo>
                    <a:pt x="83" y="133"/>
                  </a:moveTo>
                  <a:cubicBezTo>
                    <a:pt x="84" y="133"/>
                    <a:pt x="84" y="133"/>
                    <a:pt x="84" y="133"/>
                  </a:cubicBezTo>
                  <a:cubicBezTo>
                    <a:pt x="85" y="133"/>
                    <a:pt x="85" y="133"/>
                    <a:pt x="86" y="133"/>
                  </a:cubicBezTo>
                  <a:cubicBezTo>
                    <a:pt x="85" y="135"/>
                    <a:pt x="84" y="136"/>
                    <a:pt x="84" y="137"/>
                  </a:cubicBezTo>
                  <a:cubicBezTo>
                    <a:pt x="83" y="138"/>
                    <a:pt x="82" y="138"/>
                    <a:pt x="82" y="139"/>
                  </a:cubicBezTo>
                  <a:cubicBezTo>
                    <a:pt x="82" y="138"/>
                    <a:pt x="82" y="137"/>
                    <a:pt x="81" y="136"/>
                  </a:cubicBezTo>
                  <a:cubicBezTo>
                    <a:pt x="82" y="135"/>
                    <a:pt x="83" y="134"/>
                    <a:pt x="83" y="133"/>
                  </a:cubicBezTo>
                  <a:close/>
                  <a:moveTo>
                    <a:pt x="90" y="135"/>
                  </a:moveTo>
                  <a:cubicBezTo>
                    <a:pt x="90" y="135"/>
                    <a:pt x="90" y="135"/>
                    <a:pt x="90" y="135"/>
                  </a:cubicBezTo>
                  <a:cubicBezTo>
                    <a:pt x="88" y="136"/>
                    <a:pt x="87" y="138"/>
                    <a:pt x="85" y="140"/>
                  </a:cubicBezTo>
                  <a:cubicBezTo>
                    <a:pt x="86" y="138"/>
                    <a:pt x="88" y="136"/>
                    <a:pt x="90" y="135"/>
                  </a:cubicBezTo>
                  <a:close/>
                  <a:moveTo>
                    <a:pt x="92" y="135"/>
                  </a:moveTo>
                  <a:cubicBezTo>
                    <a:pt x="92" y="136"/>
                    <a:pt x="93" y="136"/>
                    <a:pt x="93" y="136"/>
                  </a:cubicBezTo>
                  <a:cubicBezTo>
                    <a:pt x="93" y="136"/>
                    <a:pt x="93" y="137"/>
                    <a:pt x="93" y="137"/>
                  </a:cubicBezTo>
                  <a:cubicBezTo>
                    <a:pt x="91" y="138"/>
                    <a:pt x="88" y="140"/>
                    <a:pt x="86" y="141"/>
                  </a:cubicBezTo>
                  <a:cubicBezTo>
                    <a:pt x="88" y="139"/>
                    <a:pt x="90" y="137"/>
                    <a:pt x="92" y="135"/>
                  </a:cubicBezTo>
                  <a:close/>
                  <a:moveTo>
                    <a:pt x="89" y="145"/>
                  </a:moveTo>
                  <a:cubicBezTo>
                    <a:pt x="92" y="143"/>
                    <a:pt x="94" y="141"/>
                    <a:pt x="96" y="139"/>
                  </a:cubicBezTo>
                  <a:cubicBezTo>
                    <a:pt x="96" y="139"/>
                    <a:pt x="96" y="139"/>
                    <a:pt x="97" y="139"/>
                  </a:cubicBezTo>
                  <a:cubicBezTo>
                    <a:pt x="94" y="142"/>
                    <a:pt x="91" y="145"/>
                    <a:pt x="89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8" y="147"/>
                    <a:pt x="89" y="146"/>
                    <a:pt x="89" y="145"/>
                  </a:cubicBezTo>
                  <a:close/>
                  <a:moveTo>
                    <a:pt x="99" y="141"/>
                  </a:moveTo>
                  <a:cubicBezTo>
                    <a:pt x="98" y="142"/>
                    <a:pt x="97" y="144"/>
                    <a:pt x="95" y="145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6" y="144"/>
                    <a:pt x="98" y="142"/>
                    <a:pt x="99" y="141"/>
                  </a:cubicBezTo>
                  <a:close/>
                  <a:moveTo>
                    <a:pt x="102" y="143"/>
                  </a:moveTo>
                  <a:cubicBezTo>
                    <a:pt x="103" y="142"/>
                    <a:pt x="104" y="142"/>
                    <a:pt x="106" y="141"/>
                  </a:cubicBezTo>
                  <a:cubicBezTo>
                    <a:pt x="101" y="145"/>
                    <a:pt x="97" y="149"/>
                    <a:pt x="92" y="154"/>
                  </a:cubicBezTo>
                  <a:cubicBezTo>
                    <a:pt x="91" y="155"/>
                    <a:pt x="90" y="155"/>
                    <a:pt x="88" y="156"/>
                  </a:cubicBezTo>
                  <a:cubicBezTo>
                    <a:pt x="89" y="156"/>
                    <a:pt x="89" y="155"/>
                    <a:pt x="89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4" y="151"/>
                    <a:pt x="98" y="147"/>
                    <a:pt x="102" y="143"/>
                  </a:cubicBezTo>
                  <a:close/>
                  <a:moveTo>
                    <a:pt x="105" y="148"/>
                  </a:moveTo>
                  <a:cubicBezTo>
                    <a:pt x="105" y="148"/>
                    <a:pt x="105" y="148"/>
                    <a:pt x="105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2" y="150"/>
                    <a:pt x="100" y="151"/>
                    <a:pt x="98" y="152"/>
                  </a:cubicBezTo>
                  <a:cubicBezTo>
                    <a:pt x="101" y="151"/>
                    <a:pt x="103" y="149"/>
                    <a:pt x="105" y="148"/>
                  </a:cubicBezTo>
                  <a:close/>
                  <a:moveTo>
                    <a:pt x="105" y="151"/>
                  </a:moveTo>
                  <a:cubicBezTo>
                    <a:pt x="105" y="150"/>
                    <a:pt x="106" y="150"/>
                    <a:pt x="107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8"/>
                    <a:pt x="110" y="148"/>
                  </a:cubicBezTo>
                  <a:cubicBezTo>
                    <a:pt x="110" y="148"/>
                    <a:pt x="110" y="148"/>
                    <a:pt x="111" y="147"/>
                  </a:cubicBezTo>
                  <a:cubicBezTo>
                    <a:pt x="110" y="148"/>
                    <a:pt x="110" y="148"/>
                    <a:pt x="109" y="149"/>
                  </a:cubicBezTo>
                  <a:cubicBezTo>
                    <a:pt x="107" y="150"/>
                    <a:pt x="105" y="151"/>
                    <a:pt x="103" y="153"/>
                  </a:cubicBezTo>
                  <a:cubicBezTo>
                    <a:pt x="103" y="152"/>
                    <a:pt x="104" y="151"/>
                    <a:pt x="105" y="151"/>
                  </a:cubicBezTo>
                  <a:close/>
                  <a:moveTo>
                    <a:pt x="117" y="152"/>
                  </a:moveTo>
                  <a:cubicBezTo>
                    <a:pt x="118" y="151"/>
                    <a:pt x="119" y="151"/>
                    <a:pt x="120" y="150"/>
                  </a:cubicBezTo>
                  <a:cubicBezTo>
                    <a:pt x="119" y="151"/>
                    <a:pt x="118" y="153"/>
                    <a:pt x="117" y="154"/>
                  </a:cubicBezTo>
                  <a:cubicBezTo>
                    <a:pt x="117" y="154"/>
                    <a:pt x="117" y="154"/>
                    <a:pt x="117" y="155"/>
                  </a:cubicBezTo>
                  <a:cubicBezTo>
                    <a:pt x="113" y="157"/>
                    <a:pt x="110" y="159"/>
                    <a:pt x="106" y="161"/>
                  </a:cubicBezTo>
                  <a:cubicBezTo>
                    <a:pt x="110" y="158"/>
                    <a:pt x="114" y="155"/>
                    <a:pt x="117" y="152"/>
                  </a:cubicBezTo>
                  <a:close/>
                  <a:moveTo>
                    <a:pt x="113" y="161"/>
                  </a:moveTo>
                  <a:cubicBezTo>
                    <a:pt x="115" y="159"/>
                    <a:pt x="118" y="158"/>
                    <a:pt x="120" y="156"/>
                  </a:cubicBezTo>
                  <a:cubicBezTo>
                    <a:pt x="120" y="157"/>
                    <a:pt x="119" y="158"/>
                    <a:pt x="118" y="159"/>
                  </a:cubicBezTo>
                  <a:cubicBezTo>
                    <a:pt x="118" y="159"/>
                    <a:pt x="117" y="159"/>
                    <a:pt x="117" y="160"/>
                  </a:cubicBezTo>
                  <a:cubicBezTo>
                    <a:pt x="115" y="160"/>
                    <a:pt x="113" y="161"/>
                    <a:pt x="111" y="162"/>
                  </a:cubicBezTo>
                  <a:cubicBezTo>
                    <a:pt x="112" y="162"/>
                    <a:pt x="112" y="161"/>
                    <a:pt x="113" y="161"/>
                  </a:cubicBezTo>
                  <a:close/>
                  <a:moveTo>
                    <a:pt x="122" y="160"/>
                  </a:moveTo>
                  <a:cubicBezTo>
                    <a:pt x="124" y="159"/>
                    <a:pt x="126" y="158"/>
                    <a:pt x="127" y="157"/>
                  </a:cubicBezTo>
                  <a:cubicBezTo>
                    <a:pt x="127" y="158"/>
                    <a:pt x="126" y="158"/>
                    <a:pt x="125" y="159"/>
                  </a:cubicBezTo>
                  <a:cubicBezTo>
                    <a:pt x="124" y="160"/>
                    <a:pt x="122" y="160"/>
                    <a:pt x="120" y="161"/>
                  </a:cubicBezTo>
                  <a:cubicBezTo>
                    <a:pt x="120" y="161"/>
                    <a:pt x="119" y="162"/>
                    <a:pt x="119" y="162"/>
                  </a:cubicBezTo>
                  <a:cubicBezTo>
                    <a:pt x="120" y="161"/>
                    <a:pt x="121" y="160"/>
                    <a:pt x="122" y="160"/>
                  </a:cubicBezTo>
                  <a:close/>
                  <a:moveTo>
                    <a:pt x="128" y="160"/>
                  </a:moveTo>
                  <a:cubicBezTo>
                    <a:pt x="127" y="160"/>
                    <a:pt x="127" y="161"/>
                    <a:pt x="126" y="161"/>
                  </a:cubicBezTo>
                  <a:cubicBezTo>
                    <a:pt x="126" y="161"/>
                    <a:pt x="126" y="161"/>
                    <a:pt x="126" y="161"/>
                  </a:cubicBezTo>
                  <a:cubicBezTo>
                    <a:pt x="127" y="160"/>
                    <a:pt x="127" y="160"/>
                    <a:pt x="128" y="160"/>
                  </a:cubicBezTo>
                  <a:close/>
                  <a:moveTo>
                    <a:pt x="122" y="164"/>
                  </a:moveTo>
                  <a:cubicBezTo>
                    <a:pt x="121" y="165"/>
                    <a:pt x="120" y="166"/>
                    <a:pt x="119" y="167"/>
                  </a:cubicBezTo>
                  <a:cubicBezTo>
                    <a:pt x="118" y="167"/>
                    <a:pt x="118" y="167"/>
                    <a:pt x="118" y="168"/>
                  </a:cubicBezTo>
                  <a:cubicBezTo>
                    <a:pt x="119" y="166"/>
                    <a:pt x="120" y="165"/>
                    <a:pt x="122" y="164"/>
                  </a:cubicBezTo>
                  <a:close/>
                  <a:moveTo>
                    <a:pt x="129" y="164"/>
                  </a:moveTo>
                  <a:cubicBezTo>
                    <a:pt x="129" y="164"/>
                    <a:pt x="129" y="164"/>
                    <a:pt x="130" y="165"/>
                  </a:cubicBezTo>
                  <a:cubicBezTo>
                    <a:pt x="125" y="168"/>
                    <a:pt x="121" y="172"/>
                    <a:pt x="117" y="176"/>
                  </a:cubicBezTo>
                  <a:cubicBezTo>
                    <a:pt x="115" y="177"/>
                    <a:pt x="113" y="178"/>
                    <a:pt x="111" y="179"/>
                  </a:cubicBezTo>
                  <a:cubicBezTo>
                    <a:pt x="117" y="174"/>
                    <a:pt x="123" y="169"/>
                    <a:pt x="129" y="164"/>
                  </a:cubicBezTo>
                  <a:close/>
                  <a:moveTo>
                    <a:pt x="108" y="177"/>
                  </a:moveTo>
                  <a:cubicBezTo>
                    <a:pt x="108" y="176"/>
                    <a:pt x="109" y="175"/>
                    <a:pt x="110" y="174"/>
                  </a:cubicBezTo>
                  <a:cubicBezTo>
                    <a:pt x="111" y="174"/>
                    <a:pt x="111" y="174"/>
                    <a:pt x="111" y="173"/>
                  </a:cubicBezTo>
                  <a:cubicBezTo>
                    <a:pt x="110" y="175"/>
                    <a:pt x="109" y="176"/>
                    <a:pt x="108" y="177"/>
                  </a:cubicBezTo>
                  <a:close/>
                  <a:moveTo>
                    <a:pt x="108" y="193"/>
                  </a:moveTo>
                  <a:cubicBezTo>
                    <a:pt x="110" y="191"/>
                    <a:pt x="113" y="189"/>
                    <a:pt x="115" y="187"/>
                  </a:cubicBezTo>
                  <a:cubicBezTo>
                    <a:pt x="120" y="182"/>
                    <a:pt x="125" y="178"/>
                    <a:pt x="131" y="173"/>
                  </a:cubicBezTo>
                  <a:cubicBezTo>
                    <a:pt x="130" y="174"/>
                    <a:pt x="130" y="174"/>
                    <a:pt x="130" y="175"/>
                  </a:cubicBezTo>
                  <a:cubicBezTo>
                    <a:pt x="130" y="175"/>
                    <a:pt x="130" y="175"/>
                    <a:pt x="130" y="176"/>
                  </a:cubicBezTo>
                  <a:cubicBezTo>
                    <a:pt x="126" y="179"/>
                    <a:pt x="123" y="182"/>
                    <a:pt x="120" y="186"/>
                  </a:cubicBezTo>
                  <a:cubicBezTo>
                    <a:pt x="116" y="188"/>
                    <a:pt x="112" y="191"/>
                    <a:pt x="108" y="193"/>
                  </a:cubicBezTo>
                  <a:close/>
                  <a:moveTo>
                    <a:pt x="110" y="195"/>
                  </a:moveTo>
                  <a:cubicBezTo>
                    <a:pt x="109" y="196"/>
                    <a:pt x="108" y="196"/>
                    <a:pt x="108" y="197"/>
                  </a:cubicBezTo>
                  <a:cubicBezTo>
                    <a:pt x="108" y="196"/>
                    <a:pt x="108" y="196"/>
                    <a:pt x="107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9" y="195"/>
                    <a:pt x="109" y="195"/>
                    <a:pt x="110" y="195"/>
                  </a:cubicBezTo>
                  <a:close/>
                  <a:moveTo>
                    <a:pt x="125" y="183"/>
                  </a:moveTo>
                  <a:cubicBezTo>
                    <a:pt x="128" y="180"/>
                    <a:pt x="130" y="177"/>
                    <a:pt x="133" y="174"/>
                  </a:cubicBezTo>
                  <a:cubicBezTo>
                    <a:pt x="136" y="172"/>
                    <a:pt x="139" y="169"/>
                    <a:pt x="142" y="167"/>
                  </a:cubicBezTo>
                  <a:cubicBezTo>
                    <a:pt x="143" y="166"/>
                    <a:pt x="145" y="165"/>
                    <a:pt x="146" y="165"/>
                  </a:cubicBezTo>
                  <a:cubicBezTo>
                    <a:pt x="144" y="168"/>
                    <a:pt x="141" y="171"/>
                    <a:pt x="139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8" y="175"/>
                    <a:pt x="137" y="176"/>
                    <a:pt x="136" y="177"/>
                  </a:cubicBezTo>
                  <a:cubicBezTo>
                    <a:pt x="134" y="178"/>
                    <a:pt x="133" y="178"/>
                    <a:pt x="131" y="179"/>
                  </a:cubicBezTo>
                  <a:cubicBezTo>
                    <a:pt x="129" y="180"/>
                    <a:pt x="127" y="182"/>
                    <a:pt x="125" y="183"/>
                  </a:cubicBezTo>
                  <a:close/>
                  <a:moveTo>
                    <a:pt x="130" y="182"/>
                  </a:moveTo>
                  <a:cubicBezTo>
                    <a:pt x="130" y="182"/>
                    <a:pt x="129" y="182"/>
                    <a:pt x="129" y="182"/>
                  </a:cubicBezTo>
                  <a:cubicBezTo>
                    <a:pt x="127" y="184"/>
                    <a:pt x="124" y="185"/>
                    <a:pt x="121" y="187"/>
                  </a:cubicBezTo>
                  <a:cubicBezTo>
                    <a:pt x="124" y="185"/>
                    <a:pt x="127" y="184"/>
                    <a:pt x="130" y="182"/>
                  </a:cubicBezTo>
                  <a:close/>
                  <a:moveTo>
                    <a:pt x="137" y="194"/>
                  </a:moveTo>
                  <a:cubicBezTo>
                    <a:pt x="140" y="192"/>
                    <a:pt x="143" y="191"/>
                    <a:pt x="146" y="189"/>
                  </a:cubicBezTo>
                  <a:cubicBezTo>
                    <a:pt x="143" y="192"/>
                    <a:pt x="140" y="195"/>
                    <a:pt x="137" y="197"/>
                  </a:cubicBezTo>
                  <a:cubicBezTo>
                    <a:pt x="135" y="199"/>
                    <a:pt x="133" y="200"/>
                    <a:pt x="130" y="202"/>
                  </a:cubicBezTo>
                  <a:cubicBezTo>
                    <a:pt x="132" y="199"/>
                    <a:pt x="134" y="196"/>
                    <a:pt x="137" y="194"/>
                  </a:cubicBezTo>
                  <a:close/>
                  <a:moveTo>
                    <a:pt x="127" y="197"/>
                  </a:moveTo>
                  <a:cubicBezTo>
                    <a:pt x="133" y="192"/>
                    <a:pt x="138" y="187"/>
                    <a:pt x="144" y="182"/>
                  </a:cubicBezTo>
                  <a:cubicBezTo>
                    <a:pt x="143" y="184"/>
                    <a:pt x="141" y="185"/>
                    <a:pt x="140" y="187"/>
                  </a:cubicBezTo>
                  <a:cubicBezTo>
                    <a:pt x="138" y="189"/>
                    <a:pt x="136" y="191"/>
                    <a:pt x="134" y="193"/>
                  </a:cubicBezTo>
                  <a:cubicBezTo>
                    <a:pt x="133" y="193"/>
                    <a:pt x="132" y="194"/>
                    <a:pt x="131" y="194"/>
                  </a:cubicBezTo>
                  <a:cubicBezTo>
                    <a:pt x="130" y="195"/>
                    <a:pt x="128" y="196"/>
                    <a:pt x="127" y="197"/>
                  </a:cubicBezTo>
                  <a:close/>
                  <a:moveTo>
                    <a:pt x="144" y="188"/>
                  </a:moveTo>
                  <a:cubicBezTo>
                    <a:pt x="147" y="184"/>
                    <a:pt x="151" y="181"/>
                    <a:pt x="155" y="178"/>
                  </a:cubicBezTo>
                  <a:cubicBezTo>
                    <a:pt x="154" y="179"/>
                    <a:pt x="154" y="180"/>
                    <a:pt x="153" y="181"/>
                  </a:cubicBezTo>
                  <a:cubicBezTo>
                    <a:pt x="152" y="182"/>
                    <a:pt x="151" y="183"/>
                    <a:pt x="151" y="184"/>
                  </a:cubicBezTo>
                  <a:cubicBezTo>
                    <a:pt x="148" y="185"/>
                    <a:pt x="146" y="186"/>
                    <a:pt x="144" y="188"/>
                  </a:cubicBezTo>
                  <a:close/>
                  <a:moveTo>
                    <a:pt x="147" y="183"/>
                  </a:moveTo>
                  <a:cubicBezTo>
                    <a:pt x="149" y="181"/>
                    <a:pt x="151" y="178"/>
                    <a:pt x="154" y="176"/>
                  </a:cubicBezTo>
                  <a:cubicBezTo>
                    <a:pt x="155" y="175"/>
                    <a:pt x="155" y="175"/>
                    <a:pt x="156" y="174"/>
                  </a:cubicBezTo>
                  <a:cubicBezTo>
                    <a:pt x="153" y="177"/>
                    <a:pt x="150" y="180"/>
                    <a:pt x="147" y="183"/>
                  </a:cubicBezTo>
                  <a:close/>
                  <a:moveTo>
                    <a:pt x="151" y="169"/>
                  </a:moveTo>
                  <a:cubicBezTo>
                    <a:pt x="151" y="169"/>
                    <a:pt x="150" y="169"/>
                    <a:pt x="150" y="170"/>
                  </a:cubicBezTo>
                  <a:cubicBezTo>
                    <a:pt x="148" y="171"/>
                    <a:pt x="146" y="171"/>
                    <a:pt x="145" y="172"/>
                  </a:cubicBezTo>
                  <a:cubicBezTo>
                    <a:pt x="145" y="171"/>
                    <a:pt x="146" y="171"/>
                    <a:pt x="147" y="170"/>
                  </a:cubicBezTo>
                  <a:cubicBezTo>
                    <a:pt x="147" y="170"/>
                    <a:pt x="148" y="169"/>
                    <a:pt x="148" y="169"/>
                  </a:cubicBezTo>
                  <a:cubicBezTo>
                    <a:pt x="149" y="169"/>
                    <a:pt x="149" y="169"/>
                    <a:pt x="149" y="169"/>
                  </a:cubicBezTo>
                  <a:cubicBezTo>
                    <a:pt x="152" y="167"/>
                    <a:pt x="154" y="165"/>
                    <a:pt x="157" y="163"/>
                  </a:cubicBezTo>
                  <a:cubicBezTo>
                    <a:pt x="155" y="165"/>
                    <a:pt x="153" y="167"/>
                    <a:pt x="151" y="169"/>
                  </a:cubicBezTo>
                  <a:close/>
                  <a:moveTo>
                    <a:pt x="159" y="173"/>
                  </a:moveTo>
                  <a:cubicBezTo>
                    <a:pt x="160" y="173"/>
                    <a:pt x="160" y="172"/>
                    <a:pt x="160" y="172"/>
                  </a:cubicBezTo>
                  <a:cubicBezTo>
                    <a:pt x="160" y="173"/>
                    <a:pt x="159" y="174"/>
                    <a:pt x="159" y="176"/>
                  </a:cubicBezTo>
                  <a:cubicBezTo>
                    <a:pt x="158" y="176"/>
                    <a:pt x="157" y="177"/>
                    <a:pt x="157" y="177"/>
                  </a:cubicBezTo>
                  <a:cubicBezTo>
                    <a:pt x="158" y="176"/>
                    <a:pt x="158" y="175"/>
                    <a:pt x="159" y="173"/>
                  </a:cubicBezTo>
                  <a:close/>
                  <a:moveTo>
                    <a:pt x="160" y="177"/>
                  </a:moveTo>
                  <a:cubicBezTo>
                    <a:pt x="166" y="171"/>
                    <a:pt x="172" y="165"/>
                    <a:pt x="179" y="160"/>
                  </a:cubicBezTo>
                  <a:cubicBezTo>
                    <a:pt x="178" y="161"/>
                    <a:pt x="177" y="161"/>
                    <a:pt x="177" y="162"/>
                  </a:cubicBezTo>
                  <a:cubicBezTo>
                    <a:pt x="172" y="167"/>
                    <a:pt x="168" y="171"/>
                    <a:pt x="163" y="175"/>
                  </a:cubicBezTo>
                  <a:cubicBezTo>
                    <a:pt x="162" y="176"/>
                    <a:pt x="161" y="176"/>
                    <a:pt x="160" y="177"/>
                  </a:cubicBezTo>
                  <a:cubicBezTo>
                    <a:pt x="160" y="177"/>
                    <a:pt x="160" y="177"/>
                    <a:pt x="160" y="177"/>
                  </a:cubicBezTo>
                  <a:close/>
                  <a:moveTo>
                    <a:pt x="162" y="172"/>
                  </a:moveTo>
                  <a:cubicBezTo>
                    <a:pt x="163" y="170"/>
                    <a:pt x="165" y="167"/>
                    <a:pt x="166" y="165"/>
                  </a:cubicBezTo>
                  <a:cubicBezTo>
                    <a:pt x="167" y="164"/>
                    <a:pt x="168" y="163"/>
                    <a:pt x="169" y="162"/>
                  </a:cubicBezTo>
                  <a:cubicBezTo>
                    <a:pt x="173" y="160"/>
                    <a:pt x="177" y="158"/>
                    <a:pt x="180" y="156"/>
                  </a:cubicBezTo>
                  <a:cubicBezTo>
                    <a:pt x="174" y="161"/>
                    <a:pt x="168" y="166"/>
                    <a:pt x="162" y="172"/>
                  </a:cubicBezTo>
                  <a:close/>
                  <a:moveTo>
                    <a:pt x="183" y="158"/>
                  </a:moveTo>
                  <a:cubicBezTo>
                    <a:pt x="183" y="158"/>
                    <a:pt x="184" y="157"/>
                    <a:pt x="184" y="157"/>
                  </a:cubicBezTo>
                  <a:cubicBezTo>
                    <a:pt x="183" y="159"/>
                    <a:pt x="181" y="160"/>
                    <a:pt x="180" y="162"/>
                  </a:cubicBezTo>
                  <a:cubicBezTo>
                    <a:pt x="180" y="162"/>
                    <a:pt x="180" y="162"/>
                    <a:pt x="179" y="163"/>
                  </a:cubicBezTo>
                  <a:cubicBezTo>
                    <a:pt x="181" y="161"/>
                    <a:pt x="182" y="159"/>
                    <a:pt x="183" y="158"/>
                  </a:cubicBezTo>
                  <a:close/>
                  <a:moveTo>
                    <a:pt x="182" y="154"/>
                  </a:moveTo>
                  <a:cubicBezTo>
                    <a:pt x="182" y="154"/>
                    <a:pt x="182" y="154"/>
                    <a:pt x="182" y="154"/>
                  </a:cubicBezTo>
                  <a:cubicBezTo>
                    <a:pt x="182" y="154"/>
                    <a:pt x="182" y="153"/>
                    <a:pt x="181" y="153"/>
                  </a:cubicBezTo>
                  <a:cubicBezTo>
                    <a:pt x="179" y="154"/>
                    <a:pt x="177" y="155"/>
                    <a:pt x="174" y="157"/>
                  </a:cubicBezTo>
                  <a:cubicBezTo>
                    <a:pt x="178" y="154"/>
                    <a:pt x="181" y="150"/>
                    <a:pt x="184" y="147"/>
                  </a:cubicBezTo>
                  <a:cubicBezTo>
                    <a:pt x="186" y="146"/>
                    <a:pt x="187" y="145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89" y="145"/>
                    <a:pt x="189" y="145"/>
                    <a:pt x="189" y="146"/>
                  </a:cubicBezTo>
                  <a:cubicBezTo>
                    <a:pt x="187" y="149"/>
                    <a:pt x="185" y="152"/>
                    <a:pt x="182" y="154"/>
                  </a:cubicBezTo>
                  <a:close/>
                  <a:moveTo>
                    <a:pt x="189" y="133"/>
                  </a:moveTo>
                  <a:cubicBezTo>
                    <a:pt x="188" y="133"/>
                    <a:pt x="188" y="132"/>
                    <a:pt x="188" y="132"/>
                  </a:cubicBezTo>
                  <a:cubicBezTo>
                    <a:pt x="189" y="131"/>
                    <a:pt x="191" y="130"/>
                    <a:pt x="192" y="129"/>
                  </a:cubicBezTo>
                  <a:cubicBezTo>
                    <a:pt x="191" y="130"/>
                    <a:pt x="190" y="132"/>
                    <a:pt x="189" y="133"/>
                  </a:cubicBezTo>
                  <a:close/>
                  <a:moveTo>
                    <a:pt x="193" y="152"/>
                  </a:moveTo>
                  <a:cubicBezTo>
                    <a:pt x="193" y="152"/>
                    <a:pt x="193" y="152"/>
                    <a:pt x="194" y="151"/>
                  </a:cubicBezTo>
                  <a:cubicBezTo>
                    <a:pt x="196" y="149"/>
                    <a:pt x="197" y="147"/>
                    <a:pt x="199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7" y="148"/>
                    <a:pt x="195" y="150"/>
                    <a:pt x="193" y="152"/>
                  </a:cubicBezTo>
                  <a:close/>
                  <a:moveTo>
                    <a:pt x="197" y="143"/>
                  </a:moveTo>
                  <a:cubicBezTo>
                    <a:pt x="200" y="139"/>
                    <a:pt x="203" y="134"/>
                    <a:pt x="206" y="130"/>
                  </a:cubicBezTo>
                  <a:cubicBezTo>
                    <a:pt x="205" y="132"/>
                    <a:pt x="203" y="135"/>
                    <a:pt x="201" y="138"/>
                  </a:cubicBezTo>
                  <a:cubicBezTo>
                    <a:pt x="201" y="138"/>
                    <a:pt x="200" y="139"/>
                    <a:pt x="200" y="139"/>
                  </a:cubicBezTo>
                  <a:cubicBezTo>
                    <a:pt x="199" y="141"/>
                    <a:pt x="198" y="142"/>
                    <a:pt x="197" y="143"/>
                  </a:cubicBezTo>
                  <a:close/>
                  <a:moveTo>
                    <a:pt x="200" y="142"/>
                  </a:moveTo>
                  <a:cubicBezTo>
                    <a:pt x="201" y="140"/>
                    <a:pt x="203" y="138"/>
                    <a:pt x="204" y="136"/>
                  </a:cubicBezTo>
                  <a:cubicBezTo>
                    <a:pt x="207" y="132"/>
                    <a:pt x="211" y="128"/>
                    <a:pt x="214" y="124"/>
                  </a:cubicBezTo>
                  <a:cubicBezTo>
                    <a:pt x="214" y="124"/>
                    <a:pt x="214" y="124"/>
                    <a:pt x="214" y="124"/>
                  </a:cubicBezTo>
                  <a:cubicBezTo>
                    <a:pt x="214" y="124"/>
                    <a:pt x="214" y="123"/>
                    <a:pt x="215" y="123"/>
                  </a:cubicBezTo>
                  <a:cubicBezTo>
                    <a:pt x="215" y="122"/>
                    <a:pt x="216" y="122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2" y="129"/>
                    <a:pt x="206" y="136"/>
                    <a:pt x="200" y="143"/>
                  </a:cubicBezTo>
                  <a:cubicBezTo>
                    <a:pt x="200" y="143"/>
                    <a:pt x="200" y="142"/>
                    <a:pt x="200" y="142"/>
                  </a:cubicBezTo>
                  <a:close/>
                  <a:moveTo>
                    <a:pt x="215" y="120"/>
                  </a:moveTo>
                  <a:cubicBezTo>
                    <a:pt x="213" y="122"/>
                    <a:pt x="212" y="124"/>
                    <a:pt x="210" y="126"/>
                  </a:cubicBezTo>
                  <a:cubicBezTo>
                    <a:pt x="211" y="125"/>
                    <a:pt x="211" y="124"/>
                    <a:pt x="211" y="124"/>
                  </a:cubicBezTo>
                  <a:cubicBezTo>
                    <a:pt x="213" y="122"/>
                    <a:pt x="214" y="121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lose/>
                  <a:moveTo>
                    <a:pt x="214" y="115"/>
                  </a:moveTo>
                  <a:cubicBezTo>
                    <a:pt x="214" y="116"/>
                    <a:pt x="214" y="116"/>
                    <a:pt x="213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4" y="115"/>
                    <a:pt x="214" y="114"/>
                    <a:pt x="215" y="113"/>
                  </a:cubicBezTo>
                  <a:cubicBezTo>
                    <a:pt x="215" y="113"/>
                    <a:pt x="216" y="113"/>
                    <a:pt x="216" y="112"/>
                  </a:cubicBezTo>
                  <a:cubicBezTo>
                    <a:pt x="216" y="113"/>
                    <a:pt x="215" y="114"/>
                    <a:pt x="214" y="115"/>
                  </a:cubicBezTo>
                  <a:close/>
                  <a:moveTo>
                    <a:pt x="210" y="109"/>
                  </a:moveTo>
                  <a:cubicBezTo>
                    <a:pt x="210" y="109"/>
                    <a:pt x="210" y="108"/>
                    <a:pt x="210" y="108"/>
                  </a:cubicBezTo>
                  <a:cubicBezTo>
                    <a:pt x="213" y="107"/>
                    <a:pt x="216" y="105"/>
                    <a:pt x="219" y="103"/>
                  </a:cubicBezTo>
                  <a:cubicBezTo>
                    <a:pt x="219" y="104"/>
                    <a:pt x="219" y="104"/>
                    <a:pt x="219" y="104"/>
                  </a:cubicBezTo>
                  <a:cubicBezTo>
                    <a:pt x="216" y="106"/>
                    <a:pt x="213" y="107"/>
                    <a:pt x="210" y="109"/>
                  </a:cubicBezTo>
                  <a:close/>
                  <a:moveTo>
                    <a:pt x="218" y="101"/>
                  </a:moveTo>
                  <a:cubicBezTo>
                    <a:pt x="218" y="100"/>
                    <a:pt x="217" y="100"/>
                    <a:pt x="217" y="100"/>
                  </a:cubicBezTo>
                  <a:cubicBezTo>
                    <a:pt x="211" y="103"/>
                    <a:pt x="205" y="106"/>
                    <a:pt x="199" y="110"/>
                  </a:cubicBezTo>
                  <a:cubicBezTo>
                    <a:pt x="200" y="108"/>
                    <a:pt x="201" y="107"/>
                    <a:pt x="202" y="105"/>
                  </a:cubicBezTo>
                  <a:cubicBezTo>
                    <a:pt x="207" y="103"/>
                    <a:pt x="213" y="100"/>
                    <a:pt x="217" y="9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18" y="99"/>
                    <a:pt x="218" y="100"/>
                    <a:pt x="218" y="100"/>
                  </a:cubicBezTo>
                  <a:cubicBezTo>
                    <a:pt x="218" y="101"/>
                    <a:pt x="218" y="101"/>
                    <a:pt x="218" y="101"/>
                  </a:cubicBezTo>
                  <a:close/>
                  <a:moveTo>
                    <a:pt x="199" y="95"/>
                  </a:moveTo>
                  <a:cubicBezTo>
                    <a:pt x="199" y="94"/>
                    <a:pt x="200" y="94"/>
                    <a:pt x="200" y="94"/>
                  </a:cubicBezTo>
                  <a:cubicBezTo>
                    <a:pt x="200" y="93"/>
                    <a:pt x="201" y="93"/>
                    <a:pt x="202" y="93"/>
                  </a:cubicBezTo>
                  <a:cubicBezTo>
                    <a:pt x="201" y="93"/>
                    <a:pt x="200" y="94"/>
                    <a:pt x="199" y="95"/>
                  </a:cubicBezTo>
                  <a:close/>
                  <a:moveTo>
                    <a:pt x="201" y="88"/>
                  </a:moveTo>
                  <a:cubicBezTo>
                    <a:pt x="198" y="89"/>
                    <a:pt x="195" y="90"/>
                    <a:pt x="193" y="91"/>
                  </a:cubicBezTo>
                  <a:cubicBezTo>
                    <a:pt x="194" y="90"/>
                    <a:pt x="195" y="89"/>
                    <a:pt x="196" y="88"/>
                  </a:cubicBezTo>
                  <a:cubicBezTo>
                    <a:pt x="199" y="87"/>
                    <a:pt x="201" y="86"/>
                    <a:pt x="203" y="85"/>
                  </a:cubicBezTo>
                  <a:cubicBezTo>
                    <a:pt x="202" y="86"/>
                    <a:pt x="201" y="87"/>
                    <a:pt x="201" y="88"/>
                  </a:cubicBezTo>
                  <a:close/>
                  <a:moveTo>
                    <a:pt x="199" y="82"/>
                  </a:moveTo>
                  <a:cubicBezTo>
                    <a:pt x="199" y="82"/>
                    <a:pt x="199" y="81"/>
                    <a:pt x="199" y="81"/>
                  </a:cubicBezTo>
                  <a:cubicBezTo>
                    <a:pt x="200" y="81"/>
                    <a:pt x="200" y="80"/>
                    <a:pt x="199" y="80"/>
                  </a:cubicBezTo>
                  <a:cubicBezTo>
                    <a:pt x="202" y="78"/>
                    <a:pt x="206" y="77"/>
                    <a:pt x="209" y="75"/>
                  </a:cubicBezTo>
                  <a:cubicBezTo>
                    <a:pt x="210" y="75"/>
                    <a:pt x="209" y="73"/>
                    <a:pt x="208" y="74"/>
                  </a:cubicBezTo>
                  <a:cubicBezTo>
                    <a:pt x="206" y="75"/>
                    <a:pt x="204" y="76"/>
                    <a:pt x="202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5"/>
                    <a:pt x="204" y="75"/>
                    <a:pt x="205" y="75"/>
                  </a:cubicBezTo>
                  <a:cubicBezTo>
                    <a:pt x="207" y="74"/>
                    <a:pt x="209" y="73"/>
                    <a:pt x="210" y="72"/>
                  </a:cubicBezTo>
                  <a:cubicBezTo>
                    <a:pt x="211" y="74"/>
                    <a:pt x="211" y="76"/>
                    <a:pt x="212" y="77"/>
                  </a:cubicBezTo>
                  <a:cubicBezTo>
                    <a:pt x="207" y="79"/>
                    <a:pt x="203" y="80"/>
                    <a:pt x="199" y="82"/>
                  </a:cubicBezTo>
                  <a:close/>
                  <a:moveTo>
                    <a:pt x="201" y="74"/>
                  </a:moveTo>
                  <a:cubicBezTo>
                    <a:pt x="200" y="75"/>
                    <a:pt x="199" y="75"/>
                    <a:pt x="198" y="76"/>
                  </a:cubicBezTo>
                  <a:cubicBezTo>
                    <a:pt x="200" y="74"/>
                    <a:pt x="202" y="73"/>
                    <a:pt x="203" y="72"/>
                  </a:cubicBezTo>
                  <a:cubicBezTo>
                    <a:pt x="203" y="73"/>
                    <a:pt x="202" y="73"/>
                    <a:pt x="201" y="74"/>
                  </a:cubicBezTo>
                  <a:close/>
                  <a:moveTo>
                    <a:pt x="187" y="77"/>
                  </a:moveTo>
                  <a:cubicBezTo>
                    <a:pt x="184" y="78"/>
                    <a:pt x="180" y="80"/>
                    <a:pt x="176" y="81"/>
                  </a:cubicBezTo>
                  <a:cubicBezTo>
                    <a:pt x="184" y="76"/>
                    <a:pt x="192" y="72"/>
                    <a:pt x="200" y="70"/>
                  </a:cubicBezTo>
                  <a:cubicBezTo>
                    <a:pt x="196" y="72"/>
                    <a:pt x="192" y="75"/>
                    <a:pt x="187" y="77"/>
                  </a:cubicBezTo>
                  <a:close/>
                  <a:moveTo>
                    <a:pt x="186" y="66"/>
                  </a:moveTo>
                  <a:cubicBezTo>
                    <a:pt x="181" y="68"/>
                    <a:pt x="177" y="70"/>
                    <a:pt x="172" y="72"/>
                  </a:cubicBezTo>
                  <a:cubicBezTo>
                    <a:pt x="171" y="73"/>
                    <a:pt x="170" y="73"/>
                    <a:pt x="169" y="73"/>
                  </a:cubicBezTo>
                  <a:cubicBezTo>
                    <a:pt x="175" y="70"/>
                    <a:pt x="181" y="67"/>
                    <a:pt x="187" y="65"/>
                  </a:cubicBezTo>
                  <a:cubicBezTo>
                    <a:pt x="186" y="65"/>
                    <a:pt x="186" y="66"/>
                    <a:pt x="186" y="66"/>
                  </a:cubicBezTo>
                  <a:close/>
                  <a:moveTo>
                    <a:pt x="171" y="69"/>
                  </a:moveTo>
                  <a:cubicBezTo>
                    <a:pt x="169" y="69"/>
                    <a:pt x="167" y="70"/>
                    <a:pt x="165" y="71"/>
                  </a:cubicBezTo>
                  <a:cubicBezTo>
                    <a:pt x="165" y="71"/>
                    <a:pt x="165" y="71"/>
                    <a:pt x="165" y="71"/>
                  </a:cubicBezTo>
                  <a:cubicBezTo>
                    <a:pt x="166" y="70"/>
                    <a:pt x="167" y="69"/>
                    <a:pt x="168" y="68"/>
                  </a:cubicBezTo>
                  <a:cubicBezTo>
                    <a:pt x="171" y="66"/>
                    <a:pt x="174" y="64"/>
                    <a:pt x="177" y="63"/>
                  </a:cubicBezTo>
                  <a:cubicBezTo>
                    <a:pt x="175" y="65"/>
                    <a:pt x="173" y="67"/>
                    <a:pt x="171" y="69"/>
                  </a:cubicBezTo>
                  <a:close/>
                  <a:moveTo>
                    <a:pt x="157" y="63"/>
                  </a:moveTo>
                  <a:cubicBezTo>
                    <a:pt x="156" y="64"/>
                    <a:pt x="155" y="64"/>
                    <a:pt x="153" y="65"/>
                  </a:cubicBezTo>
                  <a:cubicBezTo>
                    <a:pt x="154" y="64"/>
                    <a:pt x="156" y="63"/>
                    <a:pt x="157" y="62"/>
                  </a:cubicBezTo>
                  <a:cubicBezTo>
                    <a:pt x="158" y="61"/>
                    <a:pt x="159" y="61"/>
                    <a:pt x="161" y="60"/>
                  </a:cubicBezTo>
                  <a:cubicBezTo>
                    <a:pt x="159" y="61"/>
                    <a:pt x="158" y="62"/>
                    <a:pt x="157" y="63"/>
                  </a:cubicBezTo>
                  <a:close/>
                  <a:moveTo>
                    <a:pt x="157" y="71"/>
                  </a:moveTo>
                  <a:cubicBezTo>
                    <a:pt x="159" y="70"/>
                    <a:pt x="162" y="69"/>
                    <a:pt x="164" y="68"/>
                  </a:cubicBezTo>
                  <a:cubicBezTo>
                    <a:pt x="162" y="69"/>
                    <a:pt x="159" y="71"/>
                    <a:pt x="157" y="73"/>
                  </a:cubicBezTo>
                  <a:cubicBezTo>
                    <a:pt x="156" y="73"/>
                    <a:pt x="154" y="73"/>
                    <a:pt x="153" y="73"/>
                  </a:cubicBezTo>
                  <a:cubicBezTo>
                    <a:pt x="154" y="72"/>
                    <a:pt x="155" y="72"/>
                    <a:pt x="157" y="71"/>
                  </a:cubicBezTo>
                  <a:close/>
                  <a:moveTo>
                    <a:pt x="146" y="72"/>
                  </a:moveTo>
                  <a:cubicBezTo>
                    <a:pt x="145" y="72"/>
                    <a:pt x="144" y="73"/>
                    <a:pt x="144" y="73"/>
                  </a:cubicBezTo>
                  <a:cubicBezTo>
                    <a:pt x="145" y="72"/>
                    <a:pt x="145" y="71"/>
                    <a:pt x="146" y="70"/>
                  </a:cubicBezTo>
                  <a:cubicBezTo>
                    <a:pt x="147" y="69"/>
                    <a:pt x="148" y="68"/>
                    <a:pt x="149" y="67"/>
                  </a:cubicBezTo>
                  <a:cubicBezTo>
                    <a:pt x="151" y="67"/>
                    <a:pt x="152" y="67"/>
                    <a:pt x="153" y="66"/>
                  </a:cubicBezTo>
                  <a:cubicBezTo>
                    <a:pt x="151" y="68"/>
                    <a:pt x="149" y="70"/>
                    <a:pt x="146" y="72"/>
                  </a:cubicBezTo>
                  <a:close/>
                  <a:moveTo>
                    <a:pt x="145" y="67"/>
                  </a:moveTo>
                  <a:cubicBezTo>
                    <a:pt x="147" y="65"/>
                    <a:pt x="150" y="63"/>
                    <a:pt x="152" y="61"/>
                  </a:cubicBezTo>
                  <a:cubicBezTo>
                    <a:pt x="151" y="62"/>
                    <a:pt x="149" y="63"/>
                    <a:pt x="148" y="65"/>
                  </a:cubicBezTo>
                  <a:cubicBezTo>
                    <a:pt x="147" y="65"/>
                    <a:pt x="146" y="66"/>
                    <a:pt x="145" y="67"/>
                  </a:cubicBezTo>
                  <a:cubicBezTo>
                    <a:pt x="145" y="67"/>
                    <a:pt x="145" y="67"/>
                    <a:pt x="145" y="67"/>
                  </a:cubicBezTo>
                  <a:close/>
                  <a:moveTo>
                    <a:pt x="138" y="68"/>
                  </a:moveTo>
                  <a:cubicBezTo>
                    <a:pt x="137" y="68"/>
                    <a:pt x="137" y="69"/>
                    <a:pt x="138" y="69"/>
                  </a:cubicBezTo>
                  <a:cubicBezTo>
                    <a:pt x="136" y="71"/>
                    <a:pt x="133" y="73"/>
                    <a:pt x="131" y="75"/>
                  </a:cubicBezTo>
                  <a:cubicBezTo>
                    <a:pt x="132" y="73"/>
                    <a:pt x="133" y="71"/>
                    <a:pt x="134" y="68"/>
                  </a:cubicBezTo>
                  <a:cubicBezTo>
                    <a:pt x="134" y="68"/>
                    <a:pt x="134" y="68"/>
                    <a:pt x="134" y="67"/>
                  </a:cubicBezTo>
                  <a:cubicBezTo>
                    <a:pt x="138" y="65"/>
                    <a:pt x="143" y="62"/>
                    <a:pt x="147" y="60"/>
                  </a:cubicBezTo>
                  <a:cubicBezTo>
                    <a:pt x="149" y="59"/>
                    <a:pt x="151" y="58"/>
                    <a:pt x="154" y="57"/>
                  </a:cubicBezTo>
                  <a:cubicBezTo>
                    <a:pt x="154" y="57"/>
                    <a:pt x="154" y="57"/>
                    <a:pt x="153" y="58"/>
                  </a:cubicBezTo>
                  <a:cubicBezTo>
                    <a:pt x="148" y="61"/>
                    <a:pt x="143" y="64"/>
                    <a:pt x="138" y="68"/>
                  </a:cubicBezTo>
                  <a:close/>
                  <a:moveTo>
                    <a:pt x="144" y="53"/>
                  </a:moveTo>
                  <a:cubicBezTo>
                    <a:pt x="140" y="55"/>
                    <a:pt x="136" y="57"/>
                    <a:pt x="132" y="60"/>
                  </a:cubicBezTo>
                  <a:cubicBezTo>
                    <a:pt x="133" y="59"/>
                    <a:pt x="135" y="57"/>
                    <a:pt x="136" y="56"/>
                  </a:cubicBezTo>
                  <a:cubicBezTo>
                    <a:pt x="140" y="54"/>
                    <a:pt x="143" y="52"/>
                    <a:pt x="147" y="50"/>
                  </a:cubicBezTo>
                  <a:cubicBezTo>
                    <a:pt x="147" y="50"/>
                    <a:pt x="148" y="50"/>
                    <a:pt x="149" y="50"/>
                  </a:cubicBezTo>
                  <a:cubicBezTo>
                    <a:pt x="147" y="51"/>
                    <a:pt x="146" y="52"/>
                    <a:pt x="144" y="53"/>
                  </a:cubicBezTo>
                  <a:close/>
                  <a:moveTo>
                    <a:pt x="132" y="55"/>
                  </a:moveTo>
                  <a:cubicBezTo>
                    <a:pt x="133" y="55"/>
                    <a:pt x="135" y="54"/>
                    <a:pt x="136" y="54"/>
                  </a:cubicBezTo>
                  <a:cubicBezTo>
                    <a:pt x="135" y="55"/>
                    <a:pt x="134" y="55"/>
                    <a:pt x="134" y="56"/>
                  </a:cubicBezTo>
                  <a:cubicBezTo>
                    <a:pt x="133" y="56"/>
                    <a:pt x="132" y="57"/>
                    <a:pt x="132" y="57"/>
                  </a:cubicBezTo>
                  <a:cubicBezTo>
                    <a:pt x="132" y="57"/>
                    <a:pt x="132" y="57"/>
                    <a:pt x="132" y="56"/>
                  </a:cubicBezTo>
                  <a:cubicBezTo>
                    <a:pt x="133" y="56"/>
                    <a:pt x="132" y="56"/>
                    <a:pt x="132" y="55"/>
                  </a:cubicBezTo>
                  <a:close/>
                  <a:moveTo>
                    <a:pt x="142" y="49"/>
                  </a:moveTo>
                  <a:cubicBezTo>
                    <a:pt x="140" y="50"/>
                    <a:pt x="137" y="51"/>
                    <a:pt x="135" y="52"/>
                  </a:cubicBezTo>
                  <a:cubicBezTo>
                    <a:pt x="138" y="49"/>
                    <a:pt x="141" y="47"/>
                    <a:pt x="145" y="45"/>
                  </a:cubicBezTo>
                  <a:cubicBezTo>
                    <a:pt x="147" y="44"/>
                    <a:pt x="149" y="44"/>
                    <a:pt x="151" y="43"/>
                  </a:cubicBezTo>
                  <a:cubicBezTo>
                    <a:pt x="148" y="45"/>
                    <a:pt x="146" y="47"/>
                    <a:pt x="143" y="49"/>
                  </a:cubicBezTo>
                  <a:cubicBezTo>
                    <a:pt x="143" y="49"/>
                    <a:pt x="142" y="49"/>
                    <a:pt x="142" y="49"/>
                  </a:cubicBezTo>
                  <a:close/>
                  <a:moveTo>
                    <a:pt x="131" y="53"/>
                  </a:moveTo>
                  <a:cubicBezTo>
                    <a:pt x="131" y="53"/>
                    <a:pt x="131" y="53"/>
                    <a:pt x="131" y="53"/>
                  </a:cubicBezTo>
                  <a:cubicBezTo>
                    <a:pt x="131" y="53"/>
                    <a:pt x="130" y="53"/>
                    <a:pt x="130" y="53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34" y="51"/>
                    <a:pt x="137" y="48"/>
                    <a:pt x="141" y="46"/>
                  </a:cubicBezTo>
                  <a:cubicBezTo>
                    <a:pt x="138" y="48"/>
                    <a:pt x="134" y="50"/>
                    <a:pt x="131" y="53"/>
                  </a:cubicBezTo>
                  <a:close/>
                  <a:moveTo>
                    <a:pt x="127" y="54"/>
                  </a:moveTo>
                  <a:cubicBezTo>
                    <a:pt x="127" y="54"/>
                    <a:pt x="127" y="53"/>
                    <a:pt x="127" y="53"/>
                  </a:cubicBezTo>
                  <a:cubicBezTo>
                    <a:pt x="128" y="52"/>
                    <a:pt x="129" y="52"/>
                    <a:pt x="130" y="51"/>
                  </a:cubicBezTo>
                  <a:cubicBezTo>
                    <a:pt x="132" y="49"/>
                    <a:pt x="135" y="4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4" y="49"/>
                    <a:pt x="130" y="51"/>
                    <a:pt x="127" y="54"/>
                  </a:cubicBezTo>
                  <a:close/>
                  <a:moveTo>
                    <a:pt x="127" y="66"/>
                  </a:moveTo>
                  <a:cubicBezTo>
                    <a:pt x="126" y="68"/>
                    <a:pt x="125" y="69"/>
                    <a:pt x="124" y="71"/>
                  </a:cubicBezTo>
                  <a:cubicBezTo>
                    <a:pt x="123" y="71"/>
                    <a:pt x="123" y="72"/>
                    <a:pt x="122" y="72"/>
                  </a:cubicBezTo>
                  <a:cubicBezTo>
                    <a:pt x="123" y="71"/>
                    <a:pt x="124" y="69"/>
                    <a:pt x="124" y="68"/>
                  </a:cubicBezTo>
                  <a:cubicBezTo>
                    <a:pt x="125" y="67"/>
                    <a:pt x="126" y="67"/>
                    <a:pt x="127" y="66"/>
                  </a:cubicBezTo>
                  <a:close/>
                  <a:moveTo>
                    <a:pt x="121" y="67"/>
                  </a:moveTo>
                  <a:cubicBezTo>
                    <a:pt x="122" y="66"/>
                    <a:pt x="122" y="66"/>
                    <a:pt x="123" y="66"/>
                  </a:cubicBezTo>
                  <a:cubicBezTo>
                    <a:pt x="122" y="67"/>
                    <a:pt x="122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7"/>
                    <a:pt x="121" y="67"/>
                  </a:cubicBezTo>
                  <a:close/>
                  <a:moveTo>
                    <a:pt x="122" y="76"/>
                  </a:moveTo>
                  <a:cubicBezTo>
                    <a:pt x="123" y="74"/>
                    <a:pt x="125" y="73"/>
                    <a:pt x="126" y="72"/>
                  </a:cubicBezTo>
                  <a:cubicBezTo>
                    <a:pt x="128" y="71"/>
                    <a:pt x="129" y="71"/>
                    <a:pt x="130" y="70"/>
                  </a:cubicBezTo>
                  <a:cubicBezTo>
                    <a:pt x="123" y="77"/>
                    <a:pt x="116" y="85"/>
                    <a:pt x="110" y="93"/>
                  </a:cubicBezTo>
                  <a:cubicBezTo>
                    <a:pt x="105" y="98"/>
                    <a:pt x="100" y="102"/>
                    <a:pt x="95" y="107"/>
                  </a:cubicBezTo>
                  <a:cubicBezTo>
                    <a:pt x="94" y="108"/>
                    <a:pt x="92" y="109"/>
                    <a:pt x="90" y="110"/>
                  </a:cubicBezTo>
                  <a:cubicBezTo>
                    <a:pt x="91" y="109"/>
                    <a:pt x="92" y="108"/>
                    <a:pt x="93" y="107"/>
                  </a:cubicBezTo>
                  <a:cubicBezTo>
                    <a:pt x="98" y="101"/>
                    <a:pt x="103" y="95"/>
                    <a:pt x="109" y="89"/>
                  </a:cubicBezTo>
                  <a:cubicBezTo>
                    <a:pt x="113" y="85"/>
                    <a:pt x="118" y="81"/>
                    <a:pt x="122" y="76"/>
                  </a:cubicBezTo>
                  <a:close/>
                  <a:moveTo>
                    <a:pt x="117" y="61"/>
                  </a:moveTo>
                  <a:cubicBezTo>
                    <a:pt x="116" y="62"/>
                    <a:pt x="115" y="63"/>
                    <a:pt x="115" y="64"/>
                  </a:cubicBezTo>
                  <a:cubicBezTo>
                    <a:pt x="116" y="63"/>
                    <a:pt x="117" y="62"/>
                    <a:pt x="118" y="61"/>
                  </a:cubicBezTo>
                  <a:cubicBezTo>
                    <a:pt x="117" y="61"/>
                    <a:pt x="117" y="61"/>
                    <a:pt x="117" y="61"/>
                  </a:cubicBezTo>
                  <a:close/>
                  <a:moveTo>
                    <a:pt x="115" y="51"/>
                  </a:moveTo>
                  <a:cubicBezTo>
                    <a:pt x="114" y="51"/>
                    <a:pt x="113" y="52"/>
                    <a:pt x="111" y="52"/>
                  </a:cubicBezTo>
                  <a:cubicBezTo>
                    <a:pt x="112" y="52"/>
                    <a:pt x="112" y="51"/>
                    <a:pt x="113" y="51"/>
                  </a:cubicBezTo>
                  <a:cubicBezTo>
                    <a:pt x="114" y="50"/>
                    <a:pt x="115" y="50"/>
                    <a:pt x="117" y="50"/>
                  </a:cubicBezTo>
                  <a:cubicBezTo>
                    <a:pt x="116" y="50"/>
                    <a:pt x="116" y="51"/>
                    <a:pt x="115" y="51"/>
                  </a:cubicBezTo>
                  <a:close/>
                  <a:moveTo>
                    <a:pt x="114" y="48"/>
                  </a:moveTo>
                  <a:cubicBezTo>
                    <a:pt x="112" y="48"/>
                    <a:pt x="111" y="49"/>
                    <a:pt x="110" y="49"/>
                  </a:cubicBezTo>
                  <a:cubicBezTo>
                    <a:pt x="112" y="48"/>
                    <a:pt x="114" y="46"/>
                    <a:pt x="116" y="45"/>
                  </a:cubicBezTo>
                  <a:cubicBezTo>
                    <a:pt x="116" y="46"/>
                    <a:pt x="115" y="47"/>
                    <a:pt x="114" y="48"/>
                  </a:cubicBezTo>
                  <a:close/>
                  <a:moveTo>
                    <a:pt x="106" y="50"/>
                  </a:moveTo>
                  <a:cubicBezTo>
                    <a:pt x="105" y="50"/>
                    <a:pt x="104" y="51"/>
                    <a:pt x="104" y="51"/>
                  </a:cubicBezTo>
                  <a:cubicBezTo>
                    <a:pt x="104" y="50"/>
                    <a:pt x="105" y="49"/>
                    <a:pt x="105" y="48"/>
                  </a:cubicBezTo>
                  <a:cubicBezTo>
                    <a:pt x="107" y="46"/>
                    <a:pt x="109" y="44"/>
                    <a:pt x="111" y="43"/>
                  </a:cubicBezTo>
                  <a:cubicBezTo>
                    <a:pt x="111" y="43"/>
                    <a:pt x="112" y="43"/>
                    <a:pt x="112" y="42"/>
                  </a:cubicBezTo>
                  <a:cubicBezTo>
                    <a:pt x="112" y="42"/>
                    <a:pt x="113" y="42"/>
                    <a:pt x="113" y="42"/>
                  </a:cubicBezTo>
                  <a:cubicBezTo>
                    <a:pt x="111" y="45"/>
                    <a:pt x="108" y="47"/>
                    <a:pt x="106" y="50"/>
                  </a:cubicBezTo>
                  <a:close/>
                  <a:moveTo>
                    <a:pt x="106" y="45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7" y="43"/>
                    <a:pt x="108" y="43"/>
                    <a:pt x="109" y="42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8" y="43"/>
                    <a:pt x="107" y="44"/>
                    <a:pt x="106" y="45"/>
                  </a:cubicBezTo>
                  <a:close/>
                  <a:moveTo>
                    <a:pt x="102" y="45"/>
                  </a:moveTo>
                  <a:cubicBezTo>
                    <a:pt x="99" y="47"/>
                    <a:pt x="95" y="50"/>
                    <a:pt x="92" y="52"/>
                  </a:cubicBezTo>
                  <a:cubicBezTo>
                    <a:pt x="92" y="51"/>
                    <a:pt x="93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7" y="47"/>
                    <a:pt x="100" y="45"/>
                    <a:pt x="104" y="42"/>
                  </a:cubicBezTo>
                  <a:cubicBezTo>
                    <a:pt x="105" y="42"/>
                    <a:pt x="106" y="42"/>
                    <a:pt x="107" y="42"/>
                  </a:cubicBezTo>
                  <a:cubicBezTo>
                    <a:pt x="105" y="43"/>
                    <a:pt x="103" y="45"/>
                    <a:pt x="102" y="45"/>
                  </a:cubicBezTo>
                  <a:close/>
                  <a:moveTo>
                    <a:pt x="99" y="44"/>
                  </a:moveTo>
                  <a:cubicBezTo>
                    <a:pt x="100" y="43"/>
                    <a:pt x="100" y="43"/>
                    <a:pt x="101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101" y="43"/>
                    <a:pt x="100" y="43"/>
                    <a:pt x="99" y="44"/>
                  </a:cubicBezTo>
                  <a:close/>
                  <a:moveTo>
                    <a:pt x="101" y="40"/>
                  </a:moveTo>
                  <a:cubicBezTo>
                    <a:pt x="100" y="40"/>
                    <a:pt x="100" y="41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cubicBezTo>
                    <a:pt x="97" y="44"/>
                    <a:pt x="95" y="46"/>
                    <a:pt x="94" y="48"/>
                  </a:cubicBezTo>
                  <a:cubicBezTo>
                    <a:pt x="94" y="46"/>
                    <a:pt x="94" y="45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8" y="41"/>
                    <a:pt x="100" y="39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8"/>
                    <a:pt x="102" y="39"/>
                    <a:pt x="101" y="40"/>
                  </a:cubicBezTo>
                  <a:close/>
                  <a:moveTo>
                    <a:pt x="93" y="43"/>
                  </a:moveTo>
                  <a:cubicBezTo>
                    <a:pt x="93" y="43"/>
                    <a:pt x="92" y="43"/>
                    <a:pt x="92" y="43"/>
                  </a:cubicBezTo>
                  <a:cubicBezTo>
                    <a:pt x="94" y="41"/>
                    <a:pt x="96" y="40"/>
                    <a:pt x="98" y="38"/>
                  </a:cubicBezTo>
                  <a:cubicBezTo>
                    <a:pt x="98" y="38"/>
                    <a:pt x="99" y="38"/>
                    <a:pt x="99" y="38"/>
                  </a:cubicBezTo>
                  <a:cubicBezTo>
                    <a:pt x="97" y="39"/>
                    <a:pt x="95" y="41"/>
                    <a:pt x="93" y="43"/>
                  </a:cubicBezTo>
                  <a:close/>
                  <a:moveTo>
                    <a:pt x="90" y="41"/>
                  </a:moveTo>
                  <a:cubicBezTo>
                    <a:pt x="91" y="40"/>
                    <a:pt x="91" y="40"/>
                    <a:pt x="92" y="40"/>
                  </a:cubicBezTo>
                  <a:cubicBezTo>
                    <a:pt x="92" y="40"/>
                    <a:pt x="93" y="39"/>
                    <a:pt x="93" y="39"/>
                  </a:cubicBezTo>
                  <a:cubicBezTo>
                    <a:pt x="92" y="40"/>
                    <a:pt x="91" y="40"/>
                    <a:pt x="90" y="41"/>
                  </a:cubicBezTo>
                  <a:close/>
                  <a:moveTo>
                    <a:pt x="82" y="40"/>
                  </a:moveTo>
                  <a:cubicBezTo>
                    <a:pt x="80" y="41"/>
                    <a:pt x="78" y="43"/>
                    <a:pt x="76" y="44"/>
                  </a:cubicBezTo>
                  <a:cubicBezTo>
                    <a:pt x="78" y="42"/>
                    <a:pt x="80" y="40"/>
                    <a:pt x="81" y="38"/>
                  </a:cubicBezTo>
                  <a:cubicBezTo>
                    <a:pt x="83" y="37"/>
                    <a:pt x="85" y="36"/>
                    <a:pt x="86" y="35"/>
                  </a:cubicBezTo>
                  <a:cubicBezTo>
                    <a:pt x="85" y="36"/>
                    <a:pt x="84" y="38"/>
                    <a:pt x="82" y="40"/>
                  </a:cubicBezTo>
                  <a:close/>
                  <a:moveTo>
                    <a:pt x="79" y="37"/>
                  </a:moveTo>
                  <a:cubicBezTo>
                    <a:pt x="78" y="38"/>
                    <a:pt x="76" y="40"/>
                    <a:pt x="74" y="41"/>
                  </a:cubicBezTo>
                  <a:cubicBezTo>
                    <a:pt x="78" y="38"/>
                    <a:pt x="81" y="35"/>
                    <a:pt x="84" y="31"/>
                  </a:cubicBezTo>
                  <a:cubicBezTo>
                    <a:pt x="85" y="30"/>
                    <a:pt x="86" y="30"/>
                    <a:pt x="87" y="29"/>
                  </a:cubicBezTo>
                  <a:cubicBezTo>
                    <a:pt x="85" y="31"/>
                    <a:pt x="84" y="32"/>
                    <a:pt x="82" y="34"/>
                  </a:cubicBezTo>
                  <a:cubicBezTo>
                    <a:pt x="81" y="35"/>
                    <a:pt x="80" y="36"/>
                    <a:pt x="79" y="37"/>
                  </a:cubicBezTo>
                  <a:close/>
                  <a:moveTo>
                    <a:pt x="85" y="24"/>
                  </a:moveTo>
                  <a:cubicBezTo>
                    <a:pt x="84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6" y="23"/>
                    <a:pt x="87" y="23"/>
                  </a:cubicBezTo>
                  <a:cubicBezTo>
                    <a:pt x="87" y="23"/>
                    <a:pt x="86" y="24"/>
                    <a:pt x="85" y="24"/>
                  </a:cubicBezTo>
                  <a:close/>
                  <a:moveTo>
                    <a:pt x="83" y="28"/>
                  </a:moveTo>
                  <a:cubicBezTo>
                    <a:pt x="83" y="29"/>
                    <a:pt x="82" y="29"/>
                    <a:pt x="82" y="29"/>
                  </a:cubicBezTo>
                  <a:cubicBezTo>
                    <a:pt x="81" y="30"/>
                    <a:pt x="80" y="30"/>
                    <a:pt x="79" y="31"/>
                  </a:cubicBezTo>
                  <a:cubicBezTo>
                    <a:pt x="80" y="30"/>
                    <a:pt x="81" y="30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3" y="29"/>
                    <a:pt x="83" y="28"/>
                  </a:cubicBezTo>
                  <a:close/>
                  <a:moveTo>
                    <a:pt x="59" y="48"/>
                  </a:moveTo>
                  <a:cubicBezTo>
                    <a:pt x="61" y="46"/>
                    <a:pt x="63" y="44"/>
                    <a:pt x="64" y="41"/>
                  </a:cubicBezTo>
                  <a:cubicBezTo>
                    <a:pt x="66" y="40"/>
                    <a:pt x="67" y="39"/>
                    <a:pt x="69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6" y="42"/>
                    <a:pt x="63" y="45"/>
                    <a:pt x="59" y="48"/>
                  </a:cubicBez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2" y="41"/>
                  </a:cubicBezTo>
                  <a:cubicBezTo>
                    <a:pt x="63" y="40"/>
                    <a:pt x="64" y="39"/>
                    <a:pt x="65" y="38"/>
                  </a:cubicBezTo>
                  <a:cubicBezTo>
                    <a:pt x="65" y="39"/>
                    <a:pt x="64" y="39"/>
                    <a:pt x="64" y="40"/>
                  </a:cubicBezTo>
                  <a:cubicBezTo>
                    <a:pt x="63" y="40"/>
                    <a:pt x="62" y="41"/>
                    <a:pt x="61" y="41"/>
                  </a:cubicBezTo>
                  <a:close/>
                  <a:moveTo>
                    <a:pt x="58" y="46"/>
                  </a:moveTo>
                  <a:cubicBezTo>
                    <a:pt x="58" y="46"/>
                    <a:pt x="59" y="45"/>
                    <a:pt x="59" y="45"/>
                  </a:cubicBezTo>
                  <a:cubicBezTo>
                    <a:pt x="57" y="47"/>
                    <a:pt x="55" y="50"/>
                    <a:pt x="54" y="53"/>
                  </a:cubicBezTo>
                  <a:cubicBezTo>
                    <a:pt x="53" y="53"/>
                    <a:pt x="52" y="54"/>
                    <a:pt x="52" y="54"/>
                  </a:cubicBezTo>
                  <a:cubicBezTo>
                    <a:pt x="54" y="51"/>
                    <a:pt x="56" y="49"/>
                    <a:pt x="58" y="46"/>
                  </a:cubicBezTo>
                  <a:close/>
                  <a:moveTo>
                    <a:pt x="48" y="57"/>
                  </a:moveTo>
                  <a:cubicBezTo>
                    <a:pt x="45" y="58"/>
                    <a:pt x="43" y="60"/>
                    <a:pt x="41" y="61"/>
                  </a:cubicBezTo>
                  <a:cubicBezTo>
                    <a:pt x="42" y="59"/>
                    <a:pt x="44" y="58"/>
                    <a:pt x="45" y="56"/>
                  </a:cubicBezTo>
                  <a:cubicBezTo>
                    <a:pt x="48" y="54"/>
                    <a:pt x="50" y="52"/>
                    <a:pt x="53" y="50"/>
                  </a:cubicBezTo>
                  <a:cubicBezTo>
                    <a:pt x="51" y="52"/>
                    <a:pt x="49" y="54"/>
                    <a:pt x="48" y="57"/>
                  </a:cubicBezTo>
                  <a:close/>
                  <a:moveTo>
                    <a:pt x="50" y="58"/>
                  </a:moveTo>
                  <a:cubicBezTo>
                    <a:pt x="50" y="58"/>
                    <a:pt x="50" y="59"/>
                    <a:pt x="50" y="59"/>
                  </a:cubicBezTo>
                  <a:cubicBezTo>
                    <a:pt x="50" y="59"/>
                    <a:pt x="49" y="59"/>
                    <a:pt x="49" y="59"/>
                  </a:cubicBezTo>
                  <a:cubicBezTo>
                    <a:pt x="47" y="61"/>
                    <a:pt x="44" y="64"/>
                    <a:pt x="42" y="67"/>
                  </a:cubicBezTo>
                  <a:cubicBezTo>
                    <a:pt x="43" y="65"/>
                    <a:pt x="45" y="63"/>
                    <a:pt x="46" y="62"/>
                  </a:cubicBezTo>
                  <a:cubicBezTo>
                    <a:pt x="47" y="60"/>
                    <a:pt x="49" y="59"/>
                    <a:pt x="50" y="58"/>
                  </a:cubicBezTo>
                  <a:close/>
                  <a:moveTo>
                    <a:pt x="39" y="86"/>
                  </a:moveTo>
                  <a:cubicBezTo>
                    <a:pt x="39" y="86"/>
                    <a:pt x="39" y="87"/>
                    <a:pt x="39" y="87"/>
                  </a:cubicBezTo>
                  <a:cubicBezTo>
                    <a:pt x="38" y="88"/>
                    <a:pt x="37" y="89"/>
                    <a:pt x="35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7" y="89"/>
                    <a:pt x="38" y="87"/>
                    <a:pt x="39" y="86"/>
                  </a:cubicBezTo>
                  <a:close/>
                  <a:moveTo>
                    <a:pt x="34" y="102"/>
                  </a:moveTo>
                  <a:cubicBezTo>
                    <a:pt x="35" y="103"/>
                    <a:pt x="35" y="105"/>
                    <a:pt x="36" y="107"/>
                  </a:cubicBezTo>
                  <a:cubicBezTo>
                    <a:pt x="35" y="109"/>
                    <a:pt x="35" y="110"/>
                    <a:pt x="35" y="112"/>
                  </a:cubicBezTo>
                  <a:cubicBezTo>
                    <a:pt x="34" y="111"/>
                    <a:pt x="34" y="110"/>
                    <a:pt x="34" y="109"/>
                  </a:cubicBezTo>
                  <a:cubicBezTo>
                    <a:pt x="34" y="106"/>
                    <a:pt x="34" y="104"/>
                    <a:pt x="34" y="102"/>
                  </a:cubicBezTo>
                  <a:close/>
                  <a:moveTo>
                    <a:pt x="36" y="126"/>
                  </a:moveTo>
                  <a:cubicBezTo>
                    <a:pt x="36" y="127"/>
                    <a:pt x="37" y="128"/>
                    <a:pt x="37" y="129"/>
                  </a:cubicBezTo>
                  <a:cubicBezTo>
                    <a:pt x="37" y="129"/>
                    <a:pt x="37" y="130"/>
                    <a:pt x="37" y="130"/>
                  </a:cubicBezTo>
                  <a:cubicBezTo>
                    <a:pt x="37" y="130"/>
                    <a:pt x="37" y="131"/>
                    <a:pt x="37" y="131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27"/>
                    <a:pt x="36" y="127"/>
                    <a:pt x="36" y="126"/>
                  </a:cubicBezTo>
                  <a:close/>
                  <a:moveTo>
                    <a:pt x="36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6" y="114"/>
                    <a:pt x="36" y="112"/>
                    <a:pt x="36" y="111"/>
                  </a:cubicBezTo>
                  <a:cubicBezTo>
                    <a:pt x="36" y="111"/>
                    <a:pt x="37" y="111"/>
                    <a:pt x="37" y="111"/>
                  </a:cubicBezTo>
                  <a:cubicBezTo>
                    <a:pt x="37" y="111"/>
                    <a:pt x="37" y="112"/>
                    <a:pt x="37" y="113"/>
                  </a:cubicBezTo>
                  <a:cubicBezTo>
                    <a:pt x="37" y="114"/>
                    <a:pt x="36" y="114"/>
                    <a:pt x="36" y="115"/>
                  </a:cubicBezTo>
                  <a:close/>
                  <a:moveTo>
                    <a:pt x="36" y="97"/>
                  </a:moveTo>
                  <a:cubicBezTo>
                    <a:pt x="36" y="97"/>
                    <a:pt x="36" y="98"/>
                    <a:pt x="37" y="99"/>
                  </a:cubicBezTo>
                  <a:cubicBezTo>
                    <a:pt x="37" y="99"/>
                    <a:pt x="37" y="100"/>
                    <a:pt x="36" y="100"/>
                  </a:cubicBezTo>
                  <a:cubicBezTo>
                    <a:pt x="36" y="99"/>
                    <a:pt x="36" y="98"/>
                    <a:pt x="36" y="97"/>
                  </a:cubicBezTo>
                  <a:close/>
                  <a:moveTo>
                    <a:pt x="37" y="94"/>
                  </a:moveTo>
                  <a:cubicBezTo>
                    <a:pt x="37" y="93"/>
                    <a:pt x="36" y="92"/>
                    <a:pt x="36" y="92"/>
                  </a:cubicBezTo>
                  <a:cubicBezTo>
                    <a:pt x="37" y="91"/>
                    <a:pt x="38" y="90"/>
                    <a:pt x="38" y="90"/>
                  </a:cubicBezTo>
                  <a:cubicBezTo>
                    <a:pt x="38" y="91"/>
                    <a:pt x="38" y="92"/>
                    <a:pt x="38" y="93"/>
                  </a:cubicBezTo>
                  <a:cubicBezTo>
                    <a:pt x="37" y="93"/>
                    <a:pt x="37" y="93"/>
                    <a:pt x="37" y="94"/>
                  </a:cubicBezTo>
                  <a:close/>
                  <a:moveTo>
                    <a:pt x="39" y="103"/>
                  </a:moveTo>
                  <a:cubicBezTo>
                    <a:pt x="39" y="103"/>
                    <a:pt x="39" y="103"/>
                    <a:pt x="39" y="103"/>
                  </a:cubicBezTo>
                  <a:cubicBezTo>
                    <a:pt x="39" y="104"/>
                    <a:pt x="38" y="104"/>
                    <a:pt x="38" y="104"/>
                  </a:cubicBezTo>
                  <a:cubicBezTo>
                    <a:pt x="38" y="104"/>
                    <a:pt x="38" y="104"/>
                    <a:pt x="38" y="103"/>
                  </a:cubicBezTo>
                  <a:cubicBezTo>
                    <a:pt x="38" y="103"/>
                    <a:pt x="38" y="103"/>
                    <a:pt x="39" y="103"/>
                  </a:cubicBezTo>
                  <a:close/>
                  <a:moveTo>
                    <a:pt x="38" y="97"/>
                  </a:move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1" y="93"/>
                    <a:pt x="42" y="92"/>
                  </a:cubicBezTo>
                  <a:cubicBezTo>
                    <a:pt x="41" y="93"/>
                    <a:pt x="40" y="94"/>
                    <a:pt x="39" y="95"/>
                  </a:cubicBezTo>
                  <a:cubicBezTo>
                    <a:pt x="39" y="96"/>
                    <a:pt x="40" y="97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7"/>
                    <a:pt x="41" y="97"/>
                    <a:pt x="41" y="98"/>
                  </a:cubicBezTo>
                  <a:cubicBezTo>
                    <a:pt x="40" y="98"/>
                    <a:pt x="40" y="99"/>
                    <a:pt x="39" y="99"/>
                  </a:cubicBezTo>
                  <a:cubicBezTo>
                    <a:pt x="39" y="99"/>
                    <a:pt x="39" y="98"/>
                    <a:pt x="38" y="97"/>
                  </a:cubicBezTo>
                  <a:close/>
                  <a:moveTo>
                    <a:pt x="40" y="121"/>
                  </a:moveTo>
                  <a:cubicBezTo>
                    <a:pt x="40" y="121"/>
                    <a:pt x="40" y="121"/>
                    <a:pt x="40" y="121"/>
                  </a:cubicBezTo>
                  <a:cubicBezTo>
                    <a:pt x="40" y="122"/>
                    <a:pt x="41" y="123"/>
                    <a:pt x="41" y="124"/>
                  </a:cubicBezTo>
                  <a:cubicBezTo>
                    <a:pt x="41" y="124"/>
                    <a:pt x="41" y="124"/>
                    <a:pt x="40" y="125"/>
                  </a:cubicBezTo>
                  <a:cubicBezTo>
                    <a:pt x="40" y="123"/>
                    <a:pt x="40" y="122"/>
                    <a:pt x="39" y="121"/>
                  </a:cubicBezTo>
                  <a:cubicBezTo>
                    <a:pt x="39" y="121"/>
                    <a:pt x="40" y="121"/>
                    <a:pt x="40" y="121"/>
                  </a:cubicBezTo>
                  <a:close/>
                  <a:moveTo>
                    <a:pt x="40" y="133"/>
                  </a:moveTo>
                  <a:cubicBezTo>
                    <a:pt x="41" y="134"/>
                    <a:pt x="41" y="136"/>
                    <a:pt x="42" y="138"/>
                  </a:cubicBezTo>
                  <a:cubicBezTo>
                    <a:pt x="42" y="138"/>
                    <a:pt x="41" y="138"/>
                    <a:pt x="41" y="138"/>
                  </a:cubicBezTo>
                  <a:cubicBezTo>
                    <a:pt x="41" y="137"/>
                    <a:pt x="40" y="135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lose/>
                  <a:moveTo>
                    <a:pt x="41" y="96"/>
                  </a:moveTo>
                  <a:cubicBezTo>
                    <a:pt x="43" y="93"/>
                    <a:pt x="46" y="91"/>
                    <a:pt x="48" y="88"/>
                  </a:cubicBezTo>
                  <a:cubicBezTo>
                    <a:pt x="48" y="89"/>
                    <a:pt x="48" y="90"/>
                    <a:pt x="47" y="90"/>
                  </a:cubicBezTo>
                  <a:cubicBezTo>
                    <a:pt x="47" y="91"/>
                    <a:pt x="47" y="92"/>
                    <a:pt x="46" y="92"/>
                  </a:cubicBezTo>
                  <a:cubicBezTo>
                    <a:pt x="45" y="94"/>
                    <a:pt x="44" y="95"/>
                    <a:pt x="43" y="96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42" y="95"/>
                    <a:pt x="41" y="95"/>
                    <a:pt x="41" y="96"/>
                  </a:cubicBezTo>
                  <a:close/>
                  <a:moveTo>
                    <a:pt x="43" y="129"/>
                  </a:moveTo>
                  <a:cubicBezTo>
                    <a:pt x="44" y="130"/>
                    <a:pt x="44" y="132"/>
                    <a:pt x="45" y="133"/>
                  </a:cubicBezTo>
                  <a:cubicBezTo>
                    <a:pt x="44" y="134"/>
                    <a:pt x="44" y="134"/>
                    <a:pt x="43" y="135"/>
                  </a:cubicBezTo>
                  <a:cubicBezTo>
                    <a:pt x="43" y="133"/>
                    <a:pt x="43" y="132"/>
                    <a:pt x="42" y="130"/>
                  </a:cubicBezTo>
                  <a:cubicBezTo>
                    <a:pt x="42" y="130"/>
                    <a:pt x="43" y="129"/>
                    <a:pt x="43" y="129"/>
                  </a:cubicBezTo>
                  <a:close/>
                  <a:moveTo>
                    <a:pt x="42" y="140"/>
                  </a:moveTo>
                  <a:cubicBezTo>
                    <a:pt x="43" y="143"/>
                    <a:pt x="44" y="145"/>
                    <a:pt x="44" y="147"/>
                  </a:cubicBezTo>
                  <a:cubicBezTo>
                    <a:pt x="44" y="145"/>
                    <a:pt x="43" y="143"/>
                    <a:pt x="42" y="141"/>
                  </a:cubicBezTo>
                  <a:cubicBezTo>
                    <a:pt x="42" y="141"/>
                    <a:pt x="42" y="141"/>
                    <a:pt x="42" y="140"/>
                  </a:cubicBezTo>
                  <a:close/>
                  <a:moveTo>
                    <a:pt x="44" y="154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5" y="157"/>
                    <a:pt x="45" y="160"/>
                    <a:pt x="46" y="164"/>
                  </a:cubicBezTo>
                  <a:cubicBezTo>
                    <a:pt x="45" y="160"/>
                    <a:pt x="44" y="157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lose/>
                  <a:moveTo>
                    <a:pt x="43" y="174"/>
                  </a:moveTo>
                  <a:cubicBezTo>
                    <a:pt x="43" y="175"/>
                    <a:pt x="44" y="176"/>
                    <a:pt x="44" y="178"/>
                  </a:cubicBezTo>
                  <a:cubicBezTo>
                    <a:pt x="44" y="178"/>
                    <a:pt x="44" y="178"/>
                    <a:pt x="44" y="178"/>
                  </a:cubicBezTo>
                  <a:cubicBezTo>
                    <a:pt x="43" y="176"/>
                    <a:pt x="42" y="175"/>
                    <a:pt x="41" y="174"/>
                  </a:cubicBezTo>
                  <a:cubicBezTo>
                    <a:pt x="41" y="173"/>
                    <a:pt x="41" y="172"/>
                    <a:pt x="41" y="171"/>
                  </a:cubicBezTo>
                  <a:cubicBezTo>
                    <a:pt x="42" y="172"/>
                    <a:pt x="42" y="173"/>
                    <a:pt x="43" y="174"/>
                  </a:cubicBezTo>
                  <a:close/>
                  <a:moveTo>
                    <a:pt x="42" y="176"/>
                  </a:moveTo>
                  <a:cubicBezTo>
                    <a:pt x="43" y="178"/>
                    <a:pt x="44" y="180"/>
                    <a:pt x="45" y="181"/>
                  </a:cubicBezTo>
                  <a:cubicBezTo>
                    <a:pt x="46" y="183"/>
                    <a:pt x="46" y="184"/>
                    <a:pt x="47" y="186"/>
                  </a:cubicBezTo>
                  <a:cubicBezTo>
                    <a:pt x="47" y="187"/>
                    <a:pt x="46" y="188"/>
                    <a:pt x="45" y="190"/>
                  </a:cubicBezTo>
                  <a:cubicBezTo>
                    <a:pt x="44" y="187"/>
                    <a:pt x="43" y="185"/>
                    <a:pt x="42" y="182"/>
                  </a:cubicBezTo>
                  <a:cubicBezTo>
                    <a:pt x="42" y="180"/>
                    <a:pt x="42" y="178"/>
                    <a:pt x="42" y="176"/>
                  </a:cubicBezTo>
                  <a:close/>
                  <a:moveTo>
                    <a:pt x="46" y="192"/>
                  </a:moveTo>
                  <a:cubicBezTo>
                    <a:pt x="47" y="191"/>
                    <a:pt x="47" y="190"/>
                    <a:pt x="48" y="188"/>
                  </a:cubicBezTo>
                  <a:cubicBezTo>
                    <a:pt x="49" y="192"/>
                    <a:pt x="50" y="196"/>
                    <a:pt x="52" y="200"/>
                  </a:cubicBezTo>
                  <a:cubicBezTo>
                    <a:pt x="51" y="200"/>
                    <a:pt x="51" y="199"/>
                    <a:pt x="51" y="199"/>
                  </a:cubicBezTo>
                  <a:cubicBezTo>
                    <a:pt x="49" y="197"/>
                    <a:pt x="47" y="194"/>
                    <a:pt x="46" y="192"/>
                  </a:cubicBezTo>
                  <a:cubicBezTo>
                    <a:pt x="46" y="192"/>
                    <a:pt x="46" y="192"/>
                    <a:pt x="46" y="192"/>
                  </a:cubicBezTo>
                  <a:close/>
                  <a:moveTo>
                    <a:pt x="50" y="174"/>
                  </a:moveTo>
                  <a:cubicBezTo>
                    <a:pt x="50" y="171"/>
                    <a:pt x="49" y="168"/>
                    <a:pt x="48" y="165"/>
                  </a:cubicBezTo>
                  <a:cubicBezTo>
                    <a:pt x="48" y="163"/>
                    <a:pt x="48" y="162"/>
                    <a:pt x="48" y="161"/>
                  </a:cubicBezTo>
                  <a:cubicBezTo>
                    <a:pt x="48" y="161"/>
                    <a:pt x="48" y="162"/>
                    <a:pt x="49" y="162"/>
                  </a:cubicBezTo>
                  <a:cubicBezTo>
                    <a:pt x="49" y="163"/>
                    <a:pt x="49" y="163"/>
                    <a:pt x="49" y="164"/>
                  </a:cubicBezTo>
                  <a:cubicBezTo>
                    <a:pt x="49" y="165"/>
                    <a:pt x="50" y="165"/>
                    <a:pt x="50" y="165"/>
                  </a:cubicBezTo>
                  <a:cubicBezTo>
                    <a:pt x="50" y="166"/>
                    <a:pt x="49" y="166"/>
                    <a:pt x="49" y="166"/>
                  </a:cubicBezTo>
                  <a:cubicBezTo>
                    <a:pt x="49" y="167"/>
                    <a:pt x="49" y="167"/>
                    <a:pt x="50" y="167"/>
                  </a:cubicBezTo>
                  <a:cubicBezTo>
                    <a:pt x="51" y="170"/>
                    <a:pt x="52" y="173"/>
                    <a:pt x="53" y="175"/>
                  </a:cubicBezTo>
                  <a:cubicBezTo>
                    <a:pt x="53" y="176"/>
                    <a:pt x="52" y="176"/>
                    <a:pt x="52" y="176"/>
                  </a:cubicBezTo>
                  <a:cubicBezTo>
                    <a:pt x="51" y="176"/>
                    <a:pt x="51" y="175"/>
                    <a:pt x="50" y="174"/>
                  </a:cubicBezTo>
                  <a:close/>
                  <a:moveTo>
                    <a:pt x="51" y="186"/>
                  </a:moveTo>
                  <a:cubicBezTo>
                    <a:pt x="50" y="185"/>
                    <a:pt x="50" y="184"/>
                    <a:pt x="49" y="183"/>
                  </a:cubicBezTo>
                  <a:cubicBezTo>
                    <a:pt x="49" y="182"/>
                    <a:pt x="50" y="182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3"/>
                    <a:pt x="51" y="184"/>
                    <a:pt x="51" y="186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79"/>
                    <a:pt x="54" y="179"/>
                  </a:cubicBezTo>
                  <a:cubicBezTo>
                    <a:pt x="54" y="179"/>
                    <a:pt x="54" y="179"/>
                    <a:pt x="55" y="180"/>
                  </a:cubicBezTo>
                  <a:cubicBezTo>
                    <a:pt x="55" y="181"/>
                    <a:pt x="56" y="183"/>
                    <a:pt x="56" y="184"/>
                  </a:cubicBezTo>
                  <a:cubicBezTo>
                    <a:pt x="56" y="184"/>
                    <a:pt x="55" y="183"/>
                    <a:pt x="55" y="183"/>
                  </a:cubicBezTo>
                  <a:cubicBezTo>
                    <a:pt x="54" y="182"/>
                    <a:pt x="53" y="181"/>
                    <a:pt x="52" y="181"/>
                  </a:cubicBezTo>
                  <a:cubicBezTo>
                    <a:pt x="52" y="180"/>
                    <a:pt x="52" y="180"/>
                    <a:pt x="52" y="179"/>
                  </a:cubicBezTo>
                  <a:cubicBezTo>
                    <a:pt x="52" y="179"/>
                    <a:pt x="52" y="179"/>
                    <a:pt x="52" y="179"/>
                  </a:cubicBezTo>
                  <a:close/>
                  <a:moveTo>
                    <a:pt x="54" y="184"/>
                  </a:moveTo>
                  <a:cubicBezTo>
                    <a:pt x="56" y="186"/>
                    <a:pt x="57" y="188"/>
                    <a:pt x="59" y="190"/>
                  </a:cubicBezTo>
                  <a:cubicBezTo>
                    <a:pt x="59" y="190"/>
                    <a:pt x="59" y="190"/>
                    <a:pt x="59" y="190"/>
                  </a:cubicBezTo>
                  <a:cubicBezTo>
                    <a:pt x="59" y="191"/>
                    <a:pt x="58" y="193"/>
                    <a:pt x="57" y="194"/>
                  </a:cubicBezTo>
                  <a:cubicBezTo>
                    <a:pt x="57" y="194"/>
                    <a:pt x="57" y="194"/>
                    <a:pt x="57" y="194"/>
                  </a:cubicBezTo>
                  <a:cubicBezTo>
                    <a:pt x="56" y="190"/>
                    <a:pt x="55" y="187"/>
                    <a:pt x="54" y="184"/>
                  </a:cubicBezTo>
                  <a:cubicBezTo>
                    <a:pt x="54" y="184"/>
                    <a:pt x="54" y="184"/>
                    <a:pt x="54" y="184"/>
                  </a:cubicBezTo>
                  <a:close/>
                  <a:moveTo>
                    <a:pt x="58" y="195"/>
                  </a:moveTo>
                  <a:cubicBezTo>
                    <a:pt x="59" y="195"/>
                    <a:pt x="60" y="194"/>
                    <a:pt x="61" y="194"/>
                  </a:cubicBezTo>
                  <a:cubicBezTo>
                    <a:pt x="63" y="195"/>
                    <a:pt x="64" y="197"/>
                    <a:pt x="65" y="198"/>
                  </a:cubicBezTo>
                  <a:cubicBezTo>
                    <a:pt x="64" y="199"/>
                    <a:pt x="64" y="200"/>
                    <a:pt x="64" y="200"/>
                  </a:cubicBezTo>
                  <a:cubicBezTo>
                    <a:pt x="62" y="199"/>
                    <a:pt x="60" y="197"/>
                    <a:pt x="58" y="195"/>
                  </a:cubicBezTo>
                  <a:close/>
                  <a:moveTo>
                    <a:pt x="63" y="193"/>
                  </a:moveTo>
                  <a:cubicBezTo>
                    <a:pt x="64" y="192"/>
                    <a:pt x="65" y="192"/>
                    <a:pt x="65" y="192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4"/>
                    <a:pt x="67" y="195"/>
                    <a:pt x="67" y="196"/>
                  </a:cubicBezTo>
                  <a:cubicBezTo>
                    <a:pt x="65" y="195"/>
                    <a:pt x="64" y="194"/>
                    <a:pt x="63" y="193"/>
                  </a:cubicBezTo>
                  <a:close/>
                  <a:moveTo>
                    <a:pt x="70" y="195"/>
                  </a:moveTo>
                  <a:cubicBezTo>
                    <a:pt x="70" y="196"/>
                    <a:pt x="71" y="196"/>
                    <a:pt x="72" y="197"/>
                  </a:cubicBezTo>
                  <a:cubicBezTo>
                    <a:pt x="72" y="198"/>
                    <a:pt x="72" y="198"/>
                    <a:pt x="72" y="198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72" y="199"/>
                    <a:pt x="72" y="199"/>
                    <a:pt x="71" y="199"/>
                  </a:cubicBezTo>
                  <a:cubicBezTo>
                    <a:pt x="71" y="199"/>
                    <a:pt x="70" y="198"/>
                    <a:pt x="69" y="198"/>
                  </a:cubicBezTo>
                  <a:cubicBezTo>
                    <a:pt x="68" y="198"/>
                    <a:pt x="68" y="198"/>
                    <a:pt x="68" y="198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8" y="196"/>
                    <a:pt x="69" y="195"/>
                    <a:pt x="70" y="195"/>
                  </a:cubicBezTo>
                  <a:close/>
                  <a:moveTo>
                    <a:pt x="67" y="190"/>
                  </a:moveTo>
                  <a:cubicBezTo>
                    <a:pt x="69" y="190"/>
                    <a:pt x="70" y="189"/>
                    <a:pt x="71" y="188"/>
                  </a:cubicBezTo>
                  <a:cubicBezTo>
                    <a:pt x="71" y="188"/>
                    <a:pt x="72" y="189"/>
                    <a:pt x="72" y="189"/>
                  </a:cubicBezTo>
                  <a:cubicBezTo>
                    <a:pt x="71" y="190"/>
                    <a:pt x="71" y="191"/>
                    <a:pt x="70" y="192"/>
                  </a:cubicBezTo>
                  <a:cubicBezTo>
                    <a:pt x="69" y="191"/>
                    <a:pt x="68" y="191"/>
                    <a:pt x="67" y="190"/>
                  </a:cubicBezTo>
                  <a:close/>
                  <a:moveTo>
                    <a:pt x="72" y="185"/>
                  </a:moveTo>
                  <a:cubicBezTo>
                    <a:pt x="71" y="184"/>
                    <a:pt x="70" y="183"/>
                    <a:pt x="68" y="181"/>
                  </a:cubicBezTo>
                  <a:cubicBezTo>
                    <a:pt x="69" y="181"/>
                    <a:pt x="69" y="181"/>
                    <a:pt x="69" y="180"/>
                  </a:cubicBezTo>
                  <a:cubicBezTo>
                    <a:pt x="70" y="181"/>
                    <a:pt x="71" y="181"/>
                    <a:pt x="72" y="182"/>
                  </a:cubicBezTo>
                  <a:cubicBezTo>
                    <a:pt x="72" y="182"/>
                    <a:pt x="73" y="182"/>
                    <a:pt x="73" y="182"/>
                  </a:cubicBezTo>
                  <a:cubicBezTo>
                    <a:pt x="73" y="183"/>
                    <a:pt x="73" y="184"/>
                    <a:pt x="73" y="184"/>
                  </a:cubicBezTo>
                  <a:cubicBezTo>
                    <a:pt x="73" y="185"/>
                    <a:pt x="72" y="185"/>
                    <a:pt x="72" y="185"/>
                  </a:cubicBezTo>
                  <a:close/>
                  <a:moveTo>
                    <a:pt x="71" y="151"/>
                  </a:moveTo>
                  <a:cubicBezTo>
                    <a:pt x="72" y="150"/>
                    <a:pt x="72" y="150"/>
                    <a:pt x="73" y="149"/>
                  </a:cubicBezTo>
                  <a:cubicBezTo>
                    <a:pt x="73" y="149"/>
                    <a:pt x="73" y="150"/>
                    <a:pt x="73" y="150"/>
                  </a:cubicBezTo>
                  <a:cubicBezTo>
                    <a:pt x="72" y="150"/>
                    <a:pt x="72" y="151"/>
                    <a:pt x="71" y="151"/>
                  </a:cubicBezTo>
                  <a:close/>
                  <a:moveTo>
                    <a:pt x="72" y="119"/>
                  </a:moveTo>
                  <a:cubicBezTo>
                    <a:pt x="72" y="119"/>
                    <a:pt x="71" y="120"/>
                    <a:pt x="71" y="120"/>
                  </a:cubicBezTo>
                  <a:cubicBezTo>
                    <a:pt x="72" y="119"/>
                    <a:pt x="72" y="118"/>
                    <a:pt x="72" y="118"/>
                  </a:cubicBezTo>
                  <a:cubicBezTo>
                    <a:pt x="73" y="117"/>
                    <a:pt x="73" y="117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7"/>
                    <a:pt x="72" y="118"/>
                    <a:pt x="72" y="119"/>
                  </a:cubicBezTo>
                  <a:close/>
                  <a:moveTo>
                    <a:pt x="78" y="130"/>
                  </a:moveTo>
                  <a:cubicBezTo>
                    <a:pt x="78" y="131"/>
                    <a:pt x="79" y="132"/>
                    <a:pt x="79" y="134"/>
                  </a:cubicBezTo>
                  <a:cubicBezTo>
                    <a:pt x="77" y="135"/>
                    <a:pt x="75" y="136"/>
                    <a:pt x="74" y="137"/>
                  </a:cubicBezTo>
                  <a:cubicBezTo>
                    <a:pt x="73" y="137"/>
                    <a:pt x="73" y="136"/>
                    <a:pt x="73" y="135"/>
                  </a:cubicBezTo>
                  <a:cubicBezTo>
                    <a:pt x="75" y="134"/>
                    <a:pt x="76" y="132"/>
                    <a:pt x="78" y="130"/>
                  </a:cubicBezTo>
                  <a:close/>
                  <a:moveTo>
                    <a:pt x="75" y="140"/>
                  </a:moveTo>
                  <a:cubicBezTo>
                    <a:pt x="76" y="140"/>
                    <a:pt x="77" y="139"/>
                    <a:pt x="78" y="138"/>
                  </a:cubicBezTo>
                  <a:cubicBezTo>
                    <a:pt x="77" y="139"/>
                    <a:pt x="76" y="141"/>
                    <a:pt x="75" y="142"/>
                  </a:cubicBezTo>
                  <a:cubicBezTo>
                    <a:pt x="75" y="142"/>
                    <a:pt x="74" y="142"/>
                    <a:pt x="74" y="141"/>
                  </a:cubicBezTo>
                  <a:cubicBezTo>
                    <a:pt x="75" y="141"/>
                    <a:pt x="75" y="141"/>
                    <a:pt x="75" y="140"/>
                  </a:cubicBezTo>
                  <a:close/>
                  <a:moveTo>
                    <a:pt x="80" y="138"/>
                  </a:moveTo>
                  <a:cubicBezTo>
                    <a:pt x="80" y="139"/>
                    <a:pt x="80" y="139"/>
                    <a:pt x="80" y="140"/>
                  </a:cubicBezTo>
                  <a:cubicBezTo>
                    <a:pt x="79" y="142"/>
                    <a:pt x="77" y="143"/>
                    <a:pt x="76" y="145"/>
                  </a:cubicBezTo>
                  <a:cubicBezTo>
                    <a:pt x="77" y="142"/>
                    <a:pt x="79" y="140"/>
                    <a:pt x="80" y="138"/>
                  </a:cubicBezTo>
                  <a:close/>
                  <a:moveTo>
                    <a:pt x="78" y="145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77" y="146"/>
                    <a:pt x="77" y="146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6"/>
                    <a:pt x="77" y="145"/>
                    <a:pt x="78" y="145"/>
                  </a:cubicBezTo>
                  <a:close/>
                  <a:moveTo>
                    <a:pt x="78" y="166"/>
                  </a:moveTo>
                  <a:cubicBezTo>
                    <a:pt x="78" y="166"/>
                    <a:pt x="78" y="167"/>
                    <a:pt x="79" y="167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7"/>
                    <a:pt x="78" y="167"/>
                    <a:pt x="78" y="166"/>
                  </a:cubicBezTo>
                  <a:cubicBezTo>
                    <a:pt x="78" y="166"/>
                    <a:pt x="78" y="166"/>
                    <a:pt x="78" y="166"/>
                  </a:cubicBezTo>
                  <a:close/>
                  <a:moveTo>
                    <a:pt x="78" y="155"/>
                  </a:moveTo>
                  <a:cubicBezTo>
                    <a:pt x="80" y="153"/>
                    <a:pt x="81" y="152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82" y="156"/>
                    <a:pt x="81" y="157"/>
                    <a:pt x="80" y="159"/>
                  </a:cubicBezTo>
                  <a:cubicBezTo>
                    <a:pt x="79" y="158"/>
                    <a:pt x="79" y="156"/>
                    <a:pt x="78" y="155"/>
                  </a:cubicBezTo>
                  <a:close/>
                  <a:moveTo>
                    <a:pt x="85" y="152"/>
                  </a:moveTo>
                  <a:cubicBezTo>
                    <a:pt x="85" y="151"/>
                    <a:pt x="84" y="150"/>
                    <a:pt x="84" y="149"/>
                  </a:cubicBezTo>
                  <a:cubicBezTo>
                    <a:pt x="85" y="149"/>
                    <a:pt x="85" y="149"/>
                    <a:pt x="85" y="148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5" y="149"/>
                    <a:pt x="85" y="150"/>
                    <a:pt x="86" y="150"/>
                  </a:cubicBezTo>
                  <a:cubicBezTo>
                    <a:pt x="86" y="150"/>
                    <a:pt x="86" y="150"/>
                    <a:pt x="87" y="150"/>
                  </a:cubicBezTo>
                  <a:cubicBezTo>
                    <a:pt x="86" y="151"/>
                    <a:pt x="85" y="151"/>
                    <a:pt x="85" y="152"/>
                  </a:cubicBezTo>
                  <a:close/>
                  <a:moveTo>
                    <a:pt x="85" y="156"/>
                  </a:moveTo>
                  <a:cubicBezTo>
                    <a:pt x="85" y="155"/>
                    <a:pt x="85" y="155"/>
                    <a:pt x="85" y="155"/>
                  </a:cubicBezTo>
                  <a:cubicBezTo>
                    <a:pt x="86" y="154"/>
                    <a:pt x="86" y="153"/>
                    <a:pt x="87" y="153"/>
                  </a:cubicBezTo>
                  <a:cubicBezTo>
                    <a:pt x="87" y="153"/>
                    <a:pt x="88" y="153"/>
                    <a:pt x="88" y="152"/>
                  </a:cubicBezTo>
                  <a:cubicBezTo>
                    <a:pt x="89" y="151"/>
                    <a:pt x="90" y="150"/>
                    <a:pt x="92" y="148"/>
                  </a:cubicBezTo>
                  <a:cubicBezTo>
                    <a:pt x="92" y="148"/>
                    <a:pt x="92" y="148"/>
                    <a:pt x="93" y="148"/>
                  </a:cubicBezTo>
                  <a:cubicBezTo>
                    <a:pt x="92" y="148"/>
                    <a:pt x="92" y="149"/>
                    <a:pt x="92" y="149"/>
                  </a:cubicBezTo>
                  <a:cubicBezTo>
                    <a:pt x="90" y="151"/>
                    <a:pt x="88" y="153"/>
                    <a:pt x="85" y="156"/>
                  </a:cubicBezTo>
                  <a:close/>
                  <a:moveTo>
                    <a:pt x="86" y="182"/>
                  </a:moveTo>
                  <a:cubicBezTo>
                    <a:pt x="86" y="182"/>
                    <a:pt x="86" y="182"/>
                    <a:pt x="86" y="182"/>
                  </a:cubicBezTo>
                  <a:cubicBezTo>
                    <a:pt x="86" y="182"/>
                    <a:pt x="85" y="181"/>
                    <a:pt x="85" y="181"/>
                  </a:cubicBezTo>
                  <a:cubicBezTo>
                    <a:pt x="85" y="180"/>
                    <a:pt x="86" y="180"/>
                    <a:pt x="86" y="179"/>
                  </a:cubicBezTo>
                  <a:cubicBezTo>
                    <a:pt x="86" y="180"/>
                    <a:pt x="86" y="181"/>
                    <a:pt x="86" y="182"/>
                  </a:cubicBezTo>
                  <a:close/>
                  <a:moveTo>
                    <a:pt x="88" y="160"/>
                  </a:moveTo>
                  <a:cubicBezTo>
                    <a:pt x="92" y="158"/>
                    <a:pt x="95" y="156"/>
                    <a:pt x="99" y="154"/>
                  </a:cubicBezTo>
                  <a:cubicBezTo>
                    <a:pt x="98" y="155"/>
                    <a:pt x="97" y="156"/>
                    <a:pt x="96" y="157"/>
                  </a:cubicBezTo>
                  <a:cubicBezTo>
                    <a:pt x="93" y="159"/>
                    <a:pt x="90" y="161"/>
                    <a:pt x="87" y="163"/>
                  </a:cubicBezTo>
                  <a:cubicBezTo>
                    <a:pt x="87" y="163"/>
                    <a:pt x="86" y="162"/>
                    <a:pt x="86" y="162"/>
                  </a:cubicBezTo>
                  <a:cubicBezTo>
                    <a:pt x="87" y="161"/>
                    <a:pt x="88" y="160"/>
                    <a:pt x="88" y="160"/>
                  </a:cubicBezTo>
                  <a:close/>
                  <a:moveTo>
                    <a:pt x="88" y="168"/>
                  </a:moveTo>
                  <a:cubicBezTo>
                    <a:pt x="90" y="166"/>
                    <a:pt x="92" y="165"/>
                    <a:pt x="94" y="163"/>
                  </a:cubicBezTo>
                  <a:cubicBezTo>
                    <a:pt x="92" y="165"/>
                    <a:pt x="90" y="167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8" y="168"/>
                    <a:pt x="88" y="168"/>
                  </a:cubicBezTo>
                  <a:close/>
                  <a:moveTo>
                    <a:pt x="97" y="177"/>
                  </a:moveTo>
                  <a:cubicBezTo>
                    <a:pt x="99" y="175"/>
                    <a:pt x="101" y="174"/>
                    <a:pt x="103" y="173"/>
                  </a:cubicBezTo>
                  <a:cubicBezTo>
                    <a:pt x="101" y="175"/>
                    <a:pt x="99" y="177"/>
                    <a:pt x="97" y="179"/>
                  </a:cubicBezTo>
                  <a:cubicBezTo>
                    <a:pt x="96" y="179"/>
                    <a:pt x="95" y="180"/>
                    <a:pt x="94" y="180"/>
                  </a:cubicBezTo>
                  <a:cubicBezTo>
                    <a:pt x="95" y="179"/>
                    <a:pt x="96" y="178"/>
                    <a:pt x="97" y="177"/>
                  </a:cubicBezTo>
                  <a:close/>
                  <a:moveTo>
                    <a:pt x="102" y="157"/>
                  </a:moveTo>
                  <a:cubicBezTo>
                    <a:pt x="99" y="158"/>
                    <a:pt x="97" y="160"/>
                    <a:pt x="95" y="161"/>
                  </a:cubicBezTo>
                  <a:cubicBezTo>
                    <a:pt x="95" y="161"/>
                    <a:pt x="95" y="161"/>
                    <a:pt x="94" y="161"/>
                  </a:cubicBezTo>
                  <a:cubicBezTo>
                    <a:pt x="95" y="160"/>
                    <a:pt x="96" y="159"/>
                    <a:pt x="97" y="158"/>
                  </a:cubicBezTo>
                  <a:cubicBezTo>
                    <a:pt x="99" y="157"/>
                    <a:pt x="102" y="155"/>
                    <a:pt x="105" y="154"/>
                  </a:cubicBezTo>
                  <a:cubicBezTo>
                    <a:pt x="104" y="155"/>
                    <a:pt x="103" y="156"/>
                    <a:pt x="102" y="157"/>
                  </a:cubicBezTo>
                  <a:close/>
                  <a:moveTo>
                    <a:pt x="106" y="167"/>
                  </a:moveTo>
                  <a:cubicBezTo>
                    <a:pt x="108" y="166"/>
                    <a:pt x="110" y="165"/>
                    <a:pt x="112" y="164"/>
                  </a:cubicBezTo>
                  <a:cubicBezTo>
                    <a:pt x="111" y="165"/>
                    <a:pt x="110" y="166"/>
                    <a:pt x="109" y="167"/>
                  </a:cubicBezTo>
                  <a:cubicBezTo>
                    <a:pt x="107" y="168"/>
                    <a:pt x="105" y="170"/>
                    <a:pt x="103" y="171"/>
                  </a:cubicBezTo>
                  <a:cubicBezTo>
                    <a:pt x="104" y="170"/>
                    <a:pt x="105" y="168"/>
                    <a:pt x="106" y="167"/>
                  </a:cubicBezTo>
                  <a:close/>
                  <a:moveTo>
                    <a:pt x="109" y="171"/>
                  </a:moveTo>
                  <a:cubicBezTo>
                    <a:pt x="110" y="170"/>
                    <a:pt x="111" y="169"/>
                    <a:pt x="112" y="168"/>
                  </a:cubicBezTo>
                  <a:cubicBezTo>
                    <a:pt x="114" y="167"/>
                    <a:pt x="117" y="165"/>
                    <a:pt x="119" y="164"/>
                  </a:cubicBezTo>
                  <a:cubicBezTo>
                    <a:pt x="116" y="167"/>
                    <a:pt x="113" y="169"/>
                    <a:pt x="110" y="172"/>
                  </a:cubicBezTo>
                  <a:cubicBezTo>
                    <a:pt x="108" y="173"/>
                    <a:pt x="107" y="174"/>
                    <a:pt x="105" y="175"/>
                  </a:cubicBezTo>
                  <a:cubicBezTo>
                    <a:pt x="106" y="174"/>
                    <a:pt x="107" y="172"/>
                    <a:pt x="109" y="171"/>
                  </a:cubicBezTo>
                  <a:close/>
                  <a:moveTo>
                    <a:pt x="105" y="184"/>
                  </a:moveTo>
                  <a:cubicBezTo>
                    <a:pt x="106" y="183"/>
                    <a:pt x="107" y="183"/>
                    <a:pt x="108" y="183"/>
                  </a:cubicBezTo>
                  <a:cubicBezTo>
                    <a:pt x="106" y="184"/>
                    <a:pt x="104" y="186"/>
                    <a:pt x="102" y="187"/>
                  </a:cubicBezTo>
                  <a:cubicBezTo>
                    <a:pt x="103" y="186"/>
                    <a:pt x="104" y="185"/>
                    <a:pt x="105" y="184"/>
                  </a:cubicBezTo>
                  <a:close/>
                  <a:moveTo>
                    <a:pt x="103" y="196"/>
                  </a:moveTo>
                  <a:cubicBezTo>
                    <a:pt x="103" y="196"/>
                    <a:pt x="102" y="196"/>
                    <a:pt x="101" y="196"/>
                  </a:cubicBezTo>
                  <a:cubicBezTo>
                    <a:pt x="101" y="196"/>
                    <a:pt x="100" y="196"/>
                    <a:pt x="100" y="196"/>
                  </a:cubicBezTo>
                  <a:cubicBezTo>
                    <a:pt x="101" y="195"/>
                    <a:pt x="101" y="195"/>
                    <a:pt x="101" y="194"/>
                  </a:cubicBezTo>
                  <a:cubicBezTo>
                    <a:pt x="102" y="195"/>
                    <a:pt x="103" y="195"/>
                    <a:pt x="103" y="196"/>
                  </a:cubicBezTo>
                  <a:close/>
                  <a:moveTo>
                    <a:pt x="102" y="202"/>
                  </a:moveTo>
                  <a:cubicBezTo>
                    <a:pt x="101" y="202"/>
                    <a:pt x="100" y="203"/>
                    <a:pt x="99" y="204"/>
                  </a:cubicBezTo>
                  <a:cubicBezTo>
                    <a:pt x="99" y="204"/>
                    <a:pt x="99" y="204"/>
                    <a:pt x="99" y="203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100" y="203"/>
                    <a:pt x="100" y="202"/>
                    <a:pt x="101" y="201"/>
                  </a:cubicBezTo>
                  <a:cubicBezTo>
                    <a:pt x="101" y="201"/>
                    <a:pt x="101" y="202"/>
                    <a:pt x="102" y="202"/>
                  </a:cubicBezTo>
                  <a:close/>
                  <a:moveTo>
                    <a:pt x="99" y="188"/>
                  </a:moveTo>
                  <a:cubicBezTo>
                    <a:pt x="98" y="188"/>
                    <a:pt x="97" y="189"/>
                    <a:pt x="97" y="190"/>
                  </a:cubicBezTo>
                  <a:cubicBezTo>
                    <a:pt x="95" y="189"/>
                    <a:pt x="95" y="189"/>
                    <a:pt x="95" y="189"/>
                  </a:cubicBezTo>
                  <a:cubicBezTo>
                    <a:pt x="96" y="189"/>
                    <a:pt x="97" y="188"/>
                    <a:pt x="97" y="187"/>
                  </a:cubicBezTo>
                  <a:cubicBezTo>
                    <a:pt x="97" y="187"/>
                    <a:pt x="98" y="187"/>
                    <a:pt x="98" y="187"/>
                  </a:cubicBezTo>
                  <a:cubicBezTo>
                    <a:pt x="99" y="187"/>
                    <a:pt x="100" y="186"/>
                    <a:pt x="100" y="186"/>
                  </a:cubicBezTo>
                  <a:cubicBezTo>
                    <a:pt x="100" y="187"/>
                    <a:pt x="99" y="187"/>
                    <a:pt x="99" y="188"/>
                  </a:cubicBezTo>
                  <a:close/>
                  <a:moveTo>
                    <a:pt x="98" y="200"/>
                  </a:moveTo>
                  <a:cubicBezTo>
                    <a:pt x="99" y="200"/>
                    <a:pt x="99" y="200"/>
                    <a:pt x="99" y="200"/>
                  </a:cubicBezTo>
                  <a:cubicBezTo>
                    <a:pt x="98" y="201"/>
                    <a:pt x="98" y="202"/>
                    <a:pt x="97" y="202"/>
                  </a:cubicBezTo>
                  <a:cubicBezTo>
                    <a:pt x="96" y="202"/>
                    <a:pt x="96" y="201"/>
                    <a:pt x="95" y="201"/>
                  </a:cubicBezTo>
                  <a:cubicBezTo>
                    <a:pt x="95" y="201"/>
                    <a:pt x="95" y="201"/>
                    <a:pt x="95" y="201"/>
                  </a:cubicBezTo>
                  <a:cubicBezTo>
                    <a:pt x="96" y="200"/>
                    <a:pt x="97" y="200"/>
                    <a:pt x="98" y="200"/>
                  </a:cubicBezTo>
                  <a:close/>
                  <a:moveTo>
                    <a:pt x="98" y="206"/>
                  </a:moveTo>
                  <a:cubicBezTo>
                    <a:pt x="99" y="207"/>
                    <a:pt x="100" y="208"/>
                    <a:pt x="102" y="209"/>
                  </a:cubicBezTo>
                  <a:cubicBezTo>
                    <a:pt x="102" y="209"/>
                    <a:pt x="102" y="209"/>
                    <a:pt x="101" y="209"/>
                  </a:cubicBezTo>
                  <a:cubicBezTo>
                    <a:pt x="100" y="208"/>
                    <a:pt x="99" y="207"/>
                    <a:pt x="98" y="206"/>
                  </a:cubicBezTo>
                  <a:cubicBezTo>
                    <a:pt x="98" y="206"/>
                    <a:pt x="98" y="206"/>
                    <a:pt x="98" y="206"/>
                  </a:cubicBezTo>
                  <a:close/>
                  <a:moveTo>
                    <a:pt x="100" y="205"/>
                  </a:moveTo>
                  <a:cubicBezTo>
                    <a:pt x="101" y="204"/>
                    <a:pt x="102" y="203"/>
                    <a:pt x="103" y="203"/>
                  </a:cubicBezTo>
                  <a:cubicBezTo>
                    <a:pt x="104" y="203"/>
                    <a:pt x="106" y="204"/>
                    <a:pt x="107" y="205"/>
                  </a:cubicBezTo>
                  <a:cubicBezTo>
                    <a:pt x="107" y="205"/>
                    <a:pt x="106" y="205"/>
                    <a:pt x="106" y="206"/>
                  </a:cubicBezTo>
                  <a:cubicBezTo>
                    <a:pt x="106" y="206"/>
                    <a:pt x="105" y="207"/>
                    <a:pt x="104" y="207"/>
                  </a:cubicBezTo>
                  <a:cubicBezTo>
                    <a:pt x="103" y="206"/>
                    <a:pt x="102" y="205"/>
                    <a:pt x="100" y="205"/>
                  </a:cubicBezTo>
                  <a:close/>
                  <a:moveTo>
                    <a:pt x="104" y="213"/>
                  </a:moveTo>
                  <a:cubicBezTo>
                    <a:pt x="105" y="214"/>
                    <a:pt x="106" y="214"/>
                    <a:pt x="107" y="215"/>
                  </a:cubicBezTo>
                  <a:cubicBezTo>
                    <a:pt x="106" y="215"/>
                    <a:pt x="106" y="216"/>
                    <a:pt x="105" y="216"/>
                  </a:cubicBezTo>
                  <a:cubicBezTo>
                    <a:pt x="104" y="215"/>
                    <a:pt x="103" y="215"/>
                    <a:pt x="103" y="214"/>
                  </a:cubicBezTo>
                  <a:cubicBezTo>
                    <a:pt x="103" y="214"/>
                    <a:pt x="104" y="214"/>
                    <a:pt x="104" y="213"/>
                  </a:cubicBezTo>
                  <a:close/>
                  <a:moveTo>
                    <a:pt x="106" y="212"/>
                  </a:move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8" y="213"/>
                    <a:pt x="108" y="213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07" y="213"/>
                    <a:pt x="106" y="213"/>
                    <a:pt x="106" y="212"/>
                  </a:cubicBezTo>
                  <a:close/>
                  <a:moveTo>
                    <a:pt x="107" y="200"/>
                  </a:moveTo>
                  <a:cubicBezTo>
                    <a:pt x="107" y="199"/>
                    <a:pt x="108" y="199"/>
                    <a:pt x="108" y="198"/>
                  </a:cubicBezTo>
                  <a:cubicBezTo>
                    <a:pt x="109" y="199"/>
                    <a:pt x="110" y="200"/>
                    <a:pt x="112" y="201"/>
                  </a:cubicBezTo>
                  <a:cubicBezTo>
                    <a:pt x="111" y="201"/>
                    <a:pt x="111" y="201"/>
                    <a:pt x="110" y="202"/>
                  </a:cubicBezTo>
                  <a:cubicBezTo>
                    <a:pt x="109" y="201"/>
                    <a:pt x="108" y="200"/>
                    <a:pt x="107" y="200"/>
                  </a:cubicBezTo>
                  <a:close/>
                  <a:moveTo>
                    <a:pt x="109" y="197"/>
                  </a:moveTo>
                  <a:cubicBezTo>
                    <a:pt x="111" y="196"/>
                    <a:pt x="113" y="194"/>
                    <a:pt x="114" y="193"/>
                  </a:cubicBezTo>
                  <a:cubicBezTo>
                    <a:pt x="117" y="191"/>
                    <a:pt x="120" y="190"/>
                    <a:pt x="123" y="188"/>
                  </a:cubicBezTo>
                  <a:cubicBezTo>
                    <a:pt x="121" y="191"/>
                    <a:pt x="118" y="194"/>
                    <a:pt x="115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4" y="198"/>
                    <a:pt x="113" y="199"/>
                    <a:pt x="113" y="200"/>
                  </a:cubicBezTo>
                  <a:cubicBezTo>
                    <a:pt x="111" y="199"/>
                    <a:pt x="110" y="198"/>
                    <a:pt x="109" y="197"/>
                  </a:cubicBezTo>
                  <a:close/>
                  <a:moveTo>
                    <a:pt x="113" y="202"/>
                  </a:moveTo>
                  <a:cubicBezTo>
                    <a:pt x="113" y="202"/>
                    <a:pt x="113" y="202"/>
                    <a:pt x="113" y="202"/>
                  </a:cubicBezTo>
                  <a:cubicBezTo>
                    <a:pt x="114" y="202"/>
                    <a:pt x="115" y="203"/>
                    <a:pt x="115" y="203"/>
                  </a:cubicBezTo>
                  <a:cubicBezTo>
                    <a:pt x="115" y="203"/>
                    <a:pt x="114" y="204"/>
                    <a:pt x="114" y="204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13" y="204"/>
                    <a:pt x="113" y="203"/>
                    <a:pt x="112" y="203"/>
                  </a:cubicBezTo>
                  <a:cubicBezTo>
                    <a:pt x="112" y="203"/>
                    <a:pt x="113" y="203"/>
                    <a:pt x="113" y="202"/>
                  </a:cubicBezTo>
                  <a:close/>
                  <a:moveTo>
                    <a:pt x="120" y="203"/>
                  </a:moveTo>
                  <a:cubicBezTo>
                    <a:pt x="122" y="202"/>
                    <a:pt x="124" y="201"/>
                    <a:pt x="126" y="200"/>
                  </a:cubicBezTo>
                  <a:cubicBezTo>
                    <a:pt x="124" y="201"/>
                    <a:pt x="122" y="203"/>
                    <a:pt x="120" y="205"/>
                  </a:cubicBezTo>
                  <a:cubicBezTo>
                    <a:pt x="120" y="205"/>
                    <a:pt x="120" y="204"/>
                    <a:pt x="119" y="204"/>
                  </a:cubicBezTo>
                  <a:cubicBezTo>
                    <a:pt x="120" y="204"/>
                    <a:pt x="120" y="203"/>
                    <a:pt x="120" y="203"/>
                  </a:cubicBezTo>
                  <a:close/>
                  <a:moveTo>
                    <a:pt x="125" y="204"/>
                  </a:moveTo>
                  <a:cubicBezTo>
                    <a:pt x="127" y="202"/>
                    <a:pt x="128" y="201"/>
                    <a:pt x="129" y="200"/>
                  </a:cubicBezTo>
                  <a:cubicBezTo>
                    <a:pt x="128" y="201"/>
                    <a:pt x="127" y="203"/>
                    <a:pt x="126" y="204"/>
                  </a:cubicBezTo>
                  <a:cubicBezTo>
                    <a:pt x="125" y="205"/>
                    <a:pt x="124" y="206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3" y="205"/>
                    <a:pt x="124" y="205"/>
                    <a:pt x="125" y="204"/>
                  </a:cubicBezTo>
                  <a:close/>
                  <a:moveTo>
                    <a:pt x="127" y="206"/>
                  </a:moveTo>
                  <a:cubicBezTo>
                    <a:pt x="129" y="205"/>
                    <a:pt x="131" y="204"/>
                    <a:pt x="132" y="203"/>
                  </a:cubicBezTo>
                  <a:cubicBezTo>
                    <a:pt x="131" y="204"/>
                    <a:pt x="130" y="205"/>
                    <a:pt x="129" y="206"/>
                  </a:cubicBezTo>
                  <a:cubicBezTo>
                    <a:pt x="128" y="207"/>
                    <a:pt x="127" y="208"/>
                    <a:pt x="125" y="209"/>
                  </a:cubicBezTo>
                  <a:cubicBezTo>
                    <a:pt x="125" y="209"/>
                    <a:pt x="125" y="208"/>
                    <a:pt x="125" y="208"/>
                  </a:cubicBezTo>
                  <a:cubicBezTo>
                    <a:pt x="126" y="208"/>
                    <a:pt x="126" y="207"/>
                    <a:pt x="127" y="206"/>
                  </a:cubicBezTo>
                  <a:close/>
                  <a:moveTo>
                    <a:pt x="147" y="192"/>
                  </a:moveTo>
                  <a:cubicBezTo>
                    <a:pt x="151" y="189"/>
                    <a:pt x="154" y="185"/>
                    <a:pt x="158" y="182"/>
                  </a:cubicBezTo>
                  <a:cubicBezTo>
                    <a:pt x="159" y="182"/>
                    <a:pt x="160" y="181"/>
                    <a:pt x="161" y="181"/>
                  </a:cubicBezTo>
                  <a:cubicBezTo>
                    <a:pt x="160" y="182"/>
                    <a:pt x="159" y="183"/>
                    <a:pt x="158" y="184"/>
                  </a:cubicBezTo>
                  <a:cubicBezTo>
                    <a:pt x="156" y="186"/>
                    <a:pt x="154" y="187"/>
                    <a:pt x="152" y="189"/>
                  </a:cubicBezTo>
                  <a:cubicBezTo>
                    <a:pt x="150" y="190"/>
                    <a:pt x="149" y="191"/>
                    <a:pt x="147" y="192"/>
                  </a:cubicBezTo>
                  <a:close/>
                  <a:moveTo>
                    <a:pt x="153" y="199"/>
                  </a:moveTo>
                  <a:cubicBezTo>
                    <a:pt x="155" y="198"/>
                    <a:pt x="156" y="197"/>
                    <a:pt x="157" y="197"/>
                  </a:cubicBezTo>
                  <a:cubicBezTo>
                    <a:pt x="155" y="198"/>
                    <a:pt x="153" y="199"/>
                    <a:pt x="151" y="201"/>
                  </a:cubicBezTo>
                  <a:cubicBezTo>
                    <a:pt x="152" y="200"/>
                    <a:pt x="153" y="199"/>
                    <a:pt x="153" y="199"/>
                  </a:cubicBezTo>
                  <a:close/>
                  <a:moveTo>
                    <a:pt x="155" y="195"/>
                  </a:moveTo>
                  <a:cubicBezTo>
                    <a:pt x="154" y="195"/>
                    <a:pt x="153" y="196"/>
                    <a:pt x="153" y="196"/>
                  </a:cubicBezTo>
                  <a:cubicBezTo>
                    <a:pt x="157" y="192"/>
                    <a:pt x="161" y="187"/>
                    <a:pt x="166" y="183"/>
                  </a:cubicBezTo>
                  <a:cubicBezTo>
                    <a:pt x="165" y="183"/>
                    <a:pt x="165" y="184"/>
                    <a:pt x="164" y="185"/>
                  </a:cubicBezTo>
                  <a:cubicBezTo>
                    <a:pt x="161" y="188"/>
                    <a:pt x="158" y="191"/>
                    <a:pt x="155" y="195"/>
                  </a:cubicBezTo>
                  <a:close/>
                  <a:moveTo>
                    <a:pt x="178" y="173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6" y="176"/>
                    <a:pt x="174" y="180"/>
                    <a:pt x="172" y="184"/>
                  </a:cubicBezTo>
                  <a:cubicBezTo>
                    <a:pt x="169" y="186"/>
                    <a:pt x="165" y="188"/>
                    <a:pt x="162" y="190"/>
                  </a:cubicBezTo>
                  <a:cubicBezTo>
                    <a:pt x="167" y="184"/>
                    <a:pt x="173" y="179"/>
                    <a:pt x="178" y="173"/>
                  </a:cubicBezTo>
                  <a:close/>
                  <a:moveTo>
                    <a:pt x="183" y="168"/>
                  </a:moveTo>
                  <a:cubicBezTo>
                    <a:pt x="185" y="166"/>
                    <a:pt x="187" y="164"/>
                    <a:pt x="189" y="163"/>
                  </a:cubicBezTo>
                  <a:cubicBezTo>
                    <a:pt x="189" y="163"/>
                    <a:pt x="189" y="162"/>
                    <a:pt x="189" y="162"/>
                  </a:cubicBezTo>
                  <a:cubicBezTo>
                    <a:pt x="185" y="168"/>
                    <a:pt x="180" y="174"/>
                    <a:pt x="176" y="180"/>
                  </a:cubicBezTo>
                  <a:cubicBezTo>
                    <a:pt x="178" y="176"/>
                    <a:pt x="181" y="172"/>
                    <a:pt x="183" y="168"/>
                  </a:cubicBezTo>
                  <a:close/>
                  <a:moveTo>
                    <a:pt x="178" y="198"/>
                  </a:moveTo>
                  <a:cubicBezTo>
                    <a:pt x="178" y="197"/>
                    <a:pt x="179" y="197"/>
                    <a:pt x="180" y="196"/>
                  </a:cubicBezTo>
                  <a:cubicBezTo>
                    <a:pt x="178" y="198"/>
                    <a:pt x="176" y="199"/>
                    <a:pt x="175" y="201"/>
                  </a:cubicBezTo>
                  <a:cubicBezTo>
                    <a:pt x="174" y="201"/>
                    <a:pt x="174" y="201"/>
                    <a:pt x="174" y="201"/>
                  </a:cubicBezTo>
                  <a:cubicBezTo>
                    <a:pt x="175" y="200"/>
                    <a:pt x="176" y="199"/>
                    <a:pt x="178" y="198"/>
                  </a:cubicBezTo>
                  <a:close/>
                  <a:moveTo>
                    <a:pt x="172" y="191"/>
                  </a:moveTo>
                  <a:cubicBezTo>
                    <a:pt x="175" y="189"/>
                    <a:pt x="177" y="187"/>
                    <a:pt x="180" y="184"/>
                  </a:cubicBezTo>
                  <a:cubicBezTo>
                    <a:pt x="179" y="185"/>
                    <a:pt x="179" y="185"/>
                    <a:pt x="179" y="186"/>
                  </a:cubicBezTo>
                  <a:cubicBezTo>
                    <a:pt x="177" y="188"/>
                    <a:pt x="174" y="189"/>
                    <a:pt x="172" y="191"/>
                  </a:cubicBezTo>
                  <a:close/>
                  <a:moveTo>
                    <a:pt x="179" y="179"/>
                  </a:moveTo>
                  <a:cubicBezTo>
                    <a:pt x="184" y="172"/>
                    <a:pt x="189" y="166"/>
                    <a:pt x="194" y="159"/>
                  </a:cubicBezTo>
                  <a:cubicBezTo>
                    <a:pt x="194" y="159"/>
                    <a:pt x="195" y="159"/>
                    <a:pt x="195" y="158"/>
                  </a:cubicBezTo>
                  <a:cubicBezTo>
                    <a:pt x="192" y="163"/>
                    <a:pt x="189" y="169"/>
                    <a:pt x="185" y="174"/>
                  </a:cubicBezTo>
                  <a:cubicBezTo>
                    <a:pt x="185" y="174"/>
                    <a:pt x="185" y="174"/>
                    <a:pt x="185" y="174"/>
                  </a:cubicBezTo>
                  <a:cubicBezTo>
                    <a:pt x="183" y="175"/>
                    <a:pt x="181" y="177"/>
                    <a:pt x="179" y="179"/>
                  </a:cubicBezTo>
                  <a:close/>
                  <a:moveTo>
                    <a:pt x="196" y="176"/>
                  </a:moveTo>
                  <a:cubicBezTo>
                    <a:pt x="196" y="177"/>
                    <a:pt x="195" y="179"/>
                    <a:pt x="195" y="180"/>
                  </a:cubicBezTo>
                  <a:cubicBezTo>
                    <a:pt x="195" y="180"/>
                    <a:pt x="194" y="180"/>
                    <a:pt x="194" y="180"/>
                  </a:cubicBezTo>
                  <a:cubicBezTo>
                    <a:pt x="193" y="181"/>
                    <a:pt x="191" y="183"/>
                    <a:pt x="189" y="184"/>
                  </a:cubicBezTo>
                  <a:cubicBezTo>
                    <a:pt x="191" y="181"/>
                    <a:pt x="194" y="179"/>
                    <a:pt x="196" y="176"/>
                  </a:cubicBezTo>
                  <a:close/>
                  <a:moveTo>
                    <a:pt x="198" y="182"/>
                  </a:moveTo>
                  <a:cubicBezTo>
                    <a:pt x="199" y="182"/>
                    <a:pt x="199" y="182"/>
                    <a:pt x="199" y="182"/>
                  </a:cubicBezTo>
                  <a:cubicBezTo>
                    <a:pt x="198" y="183"/>
                    <a:pt x="197" y="184"/>
                    <a:pt x="195" y="185"/>
                  </a:cubicBezTo>
                  <a:cubicBezTo>
                    <a:pt x="196" y="184"/>
                    <a:pt x="197" y="183"/>
                    <a:pt x="198" y="182"/>
                  </a:cubicBezTo>
                  <a:close/>
                  <a:moveTo>
                    <a:pt x="199" y="176"/>
                  </a:moveTo>
                  <a:cubicBezTo>
                    <a:pt x="200" y="175"/>
                    <a:pt x="200" y="173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3"/>
                    <a:pt x="200" y="174"/>
                    <a:pt x="200" y="175"/>
                  </a:cubicBezTo>
                  <a:cubicBezTo>
                    <a:pt x="200" y="176"/>
                    <a:pt x="199" y="176"/>
                    <a:pt x="199" y="176"/>
                  </a:cubicBezTo>
                  <a:close/>
                  <a:moveTo>
                    <a:pt x="200" y="164"/>
                  </a:moveTo>
                  <a:cubicBezTo>
                    <a:pt x="200" y="164"/>
                    <a:pt x="199" y="165"/>
                    <a:pt x="199" y="165"/>
                  </a:cubicBezTo>
                  <a:cubicBezTo>
                    <a:pt x="200" y="163"/>
                    <a:pt x="202" y="161"/>
                    <a:pt x="203" y="158"/>
                  </a:cubicBezTo>
                  <a:cubicBezTo>
                    <a:pt x="202" y="160"/>
                    <a:pt x="202" y="161"/>
                    <a:pt x="201" y="162"/>
                  </a:cubicBezTo>
                  <a:cubicBezTo>
                    <a:pt x="201" y="163"/>
                    <a:pt x="201" y="163"/>
                    <a:pt x="200" y="164"/>
                  </a:cubicBezTo>
                  <a:close/>
                  <a:moveTo>
                    <a:pt x="203" y="141"/>
                  </a:moveTo>
                  <a:cubicBezTo>
                    <a:pt x="206" y="138"/>
                    <a:pt x="209" y="134"/>
                    <a:pt x="212" y="131"/>
                  </a:cubicBezTo>
                  <a:cubicBezTo>
                    <a:pt x="210" y="134"/>
                    <a:pt x="208" y="137"/>
                    <a:pt x="206" y="139"/>
                  </a:cubicBezTo>
                  <a:cubicBezTo>
                    <a:pt x="205" y="140"/>
                    <a:pt x="205" y="141"/>
                    <a:pt x="204" y="142"/>
                  </a:cubicBezTo>
                  <a:cubicBezTo>
                    <a:pt x="204" y="141"/>
                    <a:pt x="203" y="141"/>
                    <a:pt x="203" y="141"/>
                  </a:cubicBezTo>
                  <a:close/>
                  <a:moveTo>
                    <a:pt x="206" y="167"/>
                  </a:moveTo>
                  <a:cubicBezTo>
                    <a:pt x="208" y="165"/>
                    <a:pt x="209" y="164"/>
                    <a:pt x="210" y="163"/>
                  </a:cubicBezTo>
                  <a:cubicBezTo>
                    <a:pt x="208" y="165"/>
                    <a:pt x="207" y="168"/>
                    <a:pt x="205" y="170"/>
                  </a:cubicBezTo>
                  <a:cubicBezTo>
                    <a:pt x="206" y="169"/>
                    <a:pt x="206" y="168"/>
                    <a:pt x="206" y="167"/>
                  </a:cubicBezTo>
                  <a:close/>
                  <a:moveTo>
                    <a:pt x="208" y="157"/>
                  </a:moveTo>
                  <a:cubicBezTo>
                    <a:pt x="208" y="157"/>
                    <a:pt x="208" y="158"/>
                    <a:pt x="208" y="158"/>
                  </a:cubicBezTo>
                  <a:cubicBezTo>
                    <a:pt x="209" y="154"/>
                    <a:pt x="210" y="151"/>
                    <a:pt x="212" y="147"/>
                  </a:cubicBezTo>
                  <a:cubicBezTo>
                    <a:pt x="210" y="151"/>
                    <a:pt x="209" y="154"/>
                    <a:pt x="208" y="157"/>
                  </a:cubicBezTo>
                  <a:close/>
                  <a:moveTo>
                    <a:pt x="214" y="164"/>
                  </a:moveTo>
                  <a:cubicBezTo>
                    <a:pt x="216" y="162"/>
                    <a:pt x="219" y="160"/>
                    <a:pt x="221" y="158"/>
                  </a:cubicBezTo>
                  <a:cubicBezTo>
                    <a:pt x="220" y="161"/>
                    <a:pt x="218" y="164"/>
                    <a:pt x="216" y="166"/>
                  </a:cubicBezTo>
                  <a:cubicBezTo>
                    <a:pt x="215" y="169"/>
                    <a:pt x="213" y="171"/>
                    <a:pt x="211" y="173"/>
                  </a:cubicBezTo>
                  <a:cubicBezTo>
                    <a:pt x="211" y="173"/>
                    <a:pt x="211" y="173"/>
                    <a:pt x="211" y="173"/>
                  </a:cubicBezTo>
                  <a:cubicBezTo>
                    <a:pt x="212" y="170"/>
                    <a:pt x="213" y="167"/>
                    <a:pt x="214" y="164"/>
                  </a:cubicBezTo>
                  <a:close/>
                  <a:moveTo>
                    <a:pt x="210" y="165"/>
                  </a:moveTo>
                  <a:cubicBezTo>
                    <a:pt x="211" y="164"/>
                    <a:pt x="212" y="163"/>
                    <a:pt x="212" y="162"/>
                  </a:cubicBezTo>
                  <a:cubicBezTo>
                    <a:pt x="212" y="163"/>
                    <a:pt x="212" y="163"/>
                    <a:pt x="212" y="164"/>
                  </a:cubicBezTo>
                  <a:cubicBezTo>
                    <a:pt x="211" y="165"/>
                    <a:pt x="211" y="165"/>
                    <a:pt x="210" y="165"/>
                  </a:cubicBezTo>
                  <a:close/>
                  <a:moveTo>
                    <a:pt x="217" y="159"/>
                  </a:moveTo>
                  <a:cubicBezTo>
                    <a:pt x="217" y="158"/>
                    <a:pt x="217" y="158"/>
                    <a:pt x="217" y="158"/>
                  </a:cubicBezTo>
                  <a:cubicBezTo>
                    <a:pt x="217" y="158"/>
                    <a:pt x="217" y="157"/>
                    <a:pt x="217" y="157"/>
                  </a:cubicBezTo>
                  <a:cubicBezTo>
                    <a:pt x="218" y="156"/>
                    <a:pt x="220" y="156"/>
                    <a:pt x="221" y="156"/>
                  </a:cubicBezTo>
                  <a:cubicBezTo>
                    <a:pt x="220" y="157"/>
                    <a:pt x="218" y="158"/>
                    <a:pt x="217" y="159"/>
                  </a:cubicBezTo>
                  <a:close/>
                  <a:moveTo>
                    <a:pt x="217" y="138"/>
                  </a:moveTo>
                  <a:cubicBezTo>
                    <a:pt x="216" y="143"/>
                    <a:pt x="216" y="147"/>
                    <a:pt x="215" y="151"/>
                  </a:cubicBezTo>
                  <a:cubicBezTo>
                    <a:pt x="214" y="152"/>
                    <a:pt x="212" y="154"/>
                    <a:pt x="211" y="155"/>
                  </a:cubicBezTo>
                  <a:cubicBezTo>
                    <a:pt x="213" y="149"/>
                    <a:pt x="215" y="144"/>
                    <a:pt x="217" y="138"/>
                  </a:cubicBezTo>
                  <a:cubicBezTo>
                    <a:pt x="217" y="138"/>
                    <a:pt x="217" y="138"/>
                    <a:pt x="217" y="138"/>
                  </a:cubicBezTo>
                  <a:close/>
                  <a:moveTo>
                    <a:pt x="215" y="138"/>
                  </a:moveTo>
                  <a:cubicBezTo>
                    <a:pt x="216" y="136"/>
                    <a:pt x="217" y="134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3"/>
                    <a:pt x="217" y="133"/>
                  </a:cubicBezTo>
                  <a:cubicBezTo>
                    <a:pt x="217" y="135"/>
                    <a:pt x="216" y="137"/>
                    <a:pt x="215" y="138"/>
                  </a:cubicBezTo>
                  <a:close/>
                  <a:moveTo>
                    <a:pt x="216" y="117"/>
                  </a:moveTo>
                  <a:cubicBezTo>
                    <a:pt x="218" y="115"/>
                    <a:pt x="219" y="113"/>
                    <a:pt x="221" y="111"/>
                  </a:cubicBezTo>
                  <a:cubicBezTo>
                    <a:pt x="221" y="112"/>
                    <a:pt x="221" y="112"/>
                    <a:pt x="221" y="113"/>
                  </a:cubicBezTo>
                  <a:cubicBezTo>
                    <a:pt x="219" y="114"/>
                    <a:pt x="218" y="116"/>
                    <a:pt x="216" y="117"/>
                  </a:cubicBezTo>
                  <a:close/>
                  <a:moveTo>
                    <a:pt x="221" y="99"/>
                  </a:moveTo>
                  <a:cubicBezTo>
                    <a:pt x="220" y="98"/>
                    <a:pt x="220" y="97"/>
                    <a:pt x="220" y="96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21" y="97"/>
                    <a:pt x="221" y="98"/>
                    <a:pt x="221" y="99"/>
                  </a:cubicBezTo>
                  <a:cubicBezTo>
                    <a:pt x="221" y="99"/>
                    <a:pt x="221" y="99"/>
                    <a:pt x="221" y="99"/>
                  </a:cubicBezTo>
                  <a:close/>
                  <a:moveTo>
                    <a:pt x="220" y="108"/>
                  </a:moveTo>
                  <a:cubicBezTo>
                    <a:pt x="220" y="108"/>
                    <a:pt x="220" y="108"/>
                    <a:pt x="220" y="109"/>
                  </a:cubicBezTo>
                  <a:cubicBezTo>
                    <a:pt x="220" y="109"/>
                    <a:pt x="220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7" y="110"/>
                    <a:pt x="216" y="111"/>
                    <a:pt x="215" y="111"/>
                  </a:cubicBezTo>
                  <a:cubicBezTo>
                    <a:pt x="215" y="111"/>
                    <a:pt x="215" y="111"/>
                    <a:pt x="215" y="111"/>
                  </a:cubicBezTo>
                  <a:cubicBezTo>
                    <a:pt x="215" y="111"/>
                    <a:pt x="215" y="111"/>
                    <a:pt x="215" y="110"/>
                  </a:cubicBezTo>
                  <a:cubicBezTo>
                    <a:pt x="217" y="110"/>
                    <a:pt x="219" y="109"/>
                    <a:pt x="220" y="108"/>
                  </a:cubicBezTo>
                  <a:close/>
                  <a:moveTo>
                    <a:pt x="219" y="93"/>
                  </a:moveTo>
                  <a:cubicBezTo>
                    <a:pt x="219" y="92"/>
                    <a:pt x="218" y="90"/>
                    <a:pt x="218" y="89"/>
                  </a:cubicBezTo>
                  <a:cubicBezTo>
                    <a:pt x="218" y="89"/>
                    <a:pt x="219" y="89"/>
                    <a:pt x="219" y="89"/>
                  </a:cubicBezTo>
                  <a:cubicBezTo>
                    <a:pt x="219" y="90"/>
                    <a:pt x="219" y="92"/>
                    <a:pt x="220" y="93"/>
                  </a:cubicBezTo>
                  <a:cubicBezTo>
                    <a:pt x="220" y="93"/>
                    <a:pt x="219" y="93"/>
                    <a:pt x="219" y="93"/>
                  </a:cubicBezTo>
                  <a:close/>
                  <a:moveTo>
                    <a:pt x="217" y="87"/>
                  </a:moveTo>
                  <a:cubicBezTo>
                    <a:pt x="217" y="86"/>
                    <a:pt x="217" y="85"/>
                    <a:pt x="217" y="84"/>
                  </a:cubicBezTo>
                  <a:cubicBezTo>
                    <a:pt x="217" y="84"/>
                    <a:pt x="217" y="84"/>
                    <a:pt x="217" y="84"/>
                  </a:cubicBezTo>
                  <a:cubicBezTo>
                    <a:pt x="218" y="85"/>
                    <a:pt x="218" y="86"/>
                    <a:pt x="218" y="87"/>
                  </a:cubicBezTo>
                  <a:cubicBezTo>
                    <a:pt x="218" y="87"/>
                    <a:pt x="218" y="87"/>
                    <a:pt x="217" y="87"/>
                  </a:cubicBezTo>
                  <a:close/>
                  <a:moveTo>
                    <a:pt x="216" y="82"/>
                  </a:moveTo>
                  <a:cubicBezTo>
                    <a:pt x="215" y="79"/>
                    <a:pt x="215" y="77"/>
                    <a:pt x="214" y="74"/>
                  </a:cubicBezTo>
                  <a:cubicBezTo>
                    <a:pt x="215" y="75"/>
                    <a:pt x="215" y="76"/>
                    <a:pt x="216" y="77"/>
                  </a:cubicBezTo>
                  <a:cubicBezTo>
                    <a:pt x="216" y="78"/>
                    <a:pt x="216" y="80"/>
                    <a:pt x="217" y="82"/>
                  </a:cubicBezTo>
                  <a:cubicBezTo>
                    <a:pt x="217" y="82"/>
                    <a:pt x="216" y="82"/>
                    <a:pt x="216" y="82"/>
                  </a:cubicBezTo>
                  <a:close/>
                  <a:moveTo>
                    <a:pt x="215" y="88"/>
                  </a:moveTo>
                  <a:cubicBezTo>
                    <a:pt x="211" y="90"/>
                    <a:pt x="208" y="92"/>
                    <a:pt x="205" y="93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06" y="91"/>
                    <a:pt x="208" y="90"/>
                    <a:pt x="210" y="88"/>
                  </a:cubicBezTo>
                  <a:cubicBezTo>
                    <a:pt x="211" y="87"/>
                    <a:pt x="213" y="87"/>
                    <a:pt x="214" y="86"/>
                  </a:cubicBezTo>
                  <a:cubicBezTo>
                    <a:pt x="214" y="87"/>
                    <a:pt x="214" y="88"/>
                    <a:pt x="215" y="88"/>
                  </a:cubicBezTo>
                  <a:close/>
                  <a:moveTo>
                    <a:pt x="206" y="85"/>
                  </a:moveTo>
                  <a:cubicBezTo>
                    <a:pt x="208" y="84"/>
                    <a:pt x="208" y="84"/>
                    <a:pt x="208" y="84"/>
                  </a:cubicBezTo>
                  <a:cubicBezTo>
                    <a:pt x="209" y="83"/>
                    <a:pt x="208" y="82"/>
                    <a:pt x="207" y="82"/>
                  </a:cubicBezTo>
                  <a:cubicBezTo>
                    <a:pt x="209" y="81"/>
                    <a:pt x="210" y="80"/>
                    <a:pt x="212" y="79"/>
                  </a:cubicBezTo>
                  <a:cubicBezTo>
                    <a:pt x="212" y="81"/>
                    <a:pt x="213" y="82"/>
                    <a:pt x="213" y="83"/>
                  </a:cubicBezTo>
                  <a:cubicBezTo>
                    <a:pt x="211" y="84"/>
                    <a:pt x="208" y="84"/>
                    <a:pt x="206" y="85"/>
                  </a:cubicBezTo>
                  <a:close/>
                  <a:moveTo>
                    <a:pt x="206" y="58"/>
                  </a:moveTo>
                  <a:cubicBezTo>
                    <a:pt x="206" y="58"/>
                    <a:pt x="206" y="58"/>
                    <a:pt x="206" y="57"/>
                  </a:cubicBezTo>
                  <a:cubicBezTo>
                    <a:pt x="207" y="58"/>
                    <a:pt x="208" y="59"/>
                    <a:pt x="209" y="60"/>
                  </a:cubicBezTo>
                  <a:cubicBezTo>
                    <a:pt x="209" y="61"/>
                    <a:pt x="210" y="61"/>
                    <a:pt x="210" y="61"/>
                  </a:cubicBezTo>
                  <a:cubicBezTo>
                    <a:pt x="211" y="62"/>
                    <a:pt x="211" y="63"/>
                    <a:pt x="212" y="63"/>
                  </a:cubicBezTo>
                  <a:cubicBezTo>
                    <a:pt x="210" y="61"/>
                    <a:pt x="208" y="60"/>
                    <a:pt x="206" y="58"/>
                  </a:cubicBezTo>
                  <a:close/>
                  <a:moveTo>
                    <a:pt x="206" y="60"/>
                  </a:moveTo>
                  <a:cubicBezTo>
                    <a:pt x="206" y="60"/>
                    <a:pt x="205" y="60"/>
                    <a:pt x="205" y="60"/>
                  </a:cubicBezTo>
                  <a:cubicBezTo>
                    <a:pt x="204" y="59"/>
                    <a:pt x="204" y="58"/>
                    <a:pt x="203" y="57"/>
                  </a:cubicBezTo>
                  <a:cubicBezTo>
                    <a:pt x="204" y="58"/>
                    <a:pt x="204" y="58"/>
                    <a:pt x="205" y="59"/>
                  </a:cubicBezTo>
                  <a:cubicBezTo>
                    <a:pt x="205" y="60"/>
                    <a:pt x="206" y="60"/>
                    <a:pt x="206" y="60"/>
                  </a:cubicBezTo>
                  <a:close/>
                  <a:moveTo>
                    <a:pt x="211" y="67"/>
                  </a:moveTo>
                  <a:cubicBezTo>
                    <a:pt x="210" y="67"/>
                    <a:pt x="210" y="67"/>
                    <a:pt x="211" y="67"/>
                  </a:cubicBezTo>
                  <a:cubicBezTo>
                    <a:pt x="211" y="68"/>
                    <a:pt x="211" y="69"/>
                    <a:pt x="211" y="70"/>
                  </a:cubicBezTo>
                  <a:cubicBezTo>
                    <a:pt x="209" y="71"/>
                    <a:pt x="207" y="72"/>
                    <a:pt x="205" y="73"/>
                  </a:cubicBezTo>
                  <a:cubicBezTo>
                    <a:pt x="206" y="71"/>
                    <a:pt x="207" y="70"/>
                    <a:pt x="208" y="68"/>
                  </a:cubicBezTo>
                  <a:cubicBezTo>
                    <a:pt x="209" y="67"/>
                    <a:pt x="208" y="66"/>
                    <a:pt x="207" y="67"/>
                  </a:cubicBezTo>
                  <a:cubicBezTo>
                    <a:pt x="207" y="67"/>
                    <a:pt x="207" y="67"/>
                    <a:pt x="206" y="68"/>
                  </a:cubicBezTo>
                  <a:cubicBezTo>
                    <a:pt x="206" y="67"/>
                    <a:pt x="206" y="67"/>
                    <a:pt x="205" y="67"/>
                  </a:cubicBezTo>
                  <a:cubicBezTo>
                    <a:pt x="201" y="68"/>
                    <a:pt x="196" y="69"/>
                    <a:pt x="191" y="71"/>
                  </a:cubicBezTo>
                  <a:cubicBezTo>
                    <a:pt x="196" y="69"/>
                    <a:pt x="200" y="66"/>
                    <a:pt x="204" y="64"/>
                  </a:cubicBezTo>
                  <a:cubicBezTo>
                    <a:pt x="205" y="63"/>
                    <a:pt x="204" y="62"/>
                    <a:pt x="203" y="62"/>
                  </a:cubicBezTo>
                  <a:cubicBezTo>
                    <a:pt x="202" y="62"/>
                    <a:pt x="202" y="63"/>
                    <a:pt x="202" y="63"/>
                  </a:cubicBezTo>
                  <a:cubicBezTo>
                    <a:pt x="202" y="63"/>
                    <a:pt x="202" y="62"/>
                    <a:pt x="202" y="62"/>
                  </a:cubicBezTo>
                  <a:cubicBezTo>
                    <a:pt x="203" y="62"/>
                    <a:pt x="203" y="60"/>
                    <a:pt x="202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2" y="61"/>
                    <a:pt x="202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5" y="63"/>
                    <a:pt x="208" y="65"/>
                    <a:pt x="211" y="67"/>
                  </a:cubicBezTo>
                  <a:close/>
                  <a:moveTo>
                    <a:pt x="187" y="63"/>
                  </a:moveTo>
                  <a:cubicBezTo>
                    <a:pt x="191" y="61"/>
                    <a:pt x="195" y="59"/>
                    <a:pt x="198" y="56"/>
                  </a:cubicBezTo>
                  <a:cubicBezTo>
                    <a:pt x="199" y="57"/>
                    <a:pt x="200" y="58"/>
                    <a:pt x="201" y="59"/>
                  </a:cubicBezTo>
                  <a:cubicBezTo>
                    <a:pt x="196" y="60"/>
                    <a:pt x="192" y="61"/>
                    <a:pt x="187" y="63"/>
                  </a:cubicBezTo>
                  <a:close/>
                  <a:moveTo>
                    <a:pt x="191" y="56"/>
                  </a:moveTo>
                  <a:cubicBezTo>
                    <a:pt x="192" y="55"/>
                    <a:pt x="193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6" y="54"/>
                    <a:pt x="196" y="55"/>
                  </a:cubicBezTo>
                  <a:cubicBezTo>
                    <a:pt x="194" y="55"/>
                    <a:pt x="193" y="55"/>
                    <a:pt x="191" y="56"/>
                  </a:cubicBezTo>
                  <a:close/>
                  <a:moveTo>
                    <a:pt x="189" y="54"/>
                  </a:moveTo>
                  <a:cubicBezTo>
                    <a:pt x="189" y="54"/>
                    <a:pt x="189" y="54"/>
                    <a:pt x="190" y="53"/>
                  </a:cubicBezTo>
                  <a:cubicBezTo>
                    <a:pt x="190" y="53"/>
                    <a:pt x="189" y="52"/>
                    <a:pt x="188" y="52"/>
                  </a:cubicBezTo>
                  <a:cubicBezTo>
                    <a:pt x="187" y="53"/>
                    <a:pt x="186" y="54"/>
                    <a:pt x="186" y="55"/>
                  </a:cubicBezTo>
                  <a:cubicBezTo>
                    <a:pt x="185" y="54"/>
                    <a:pt x="185" y="54"/>
                    <a:pt x="184" y="53"/>
                  </a:cubicBezTo>
                  <a:cubicBezTo>
                    <a:pt x="186" y="52"/>
                    <a:pt x="188" y="51"/>
                    <a:pt x="189" y="50"/>
                  </a:cubicBezTo>
                  <a:cubicBezTo>
                    <a:pt x="191" y="51"/>
                    <a:pt x="192" y="52"/>
                    <a:pt x="193" y="53"/>
                  </a:cubicBezTo>
                  <a:cubicBezTo>
                    <a:pt x="192" y="53"/>
                    <a:pt x="190" y="54"/>
                    <a:pt x="189" y="54"/>
                  </a:cubicBezTo>
                  <a:close/>
                  <a:moveTo>
                    <a:pt x="184" y="56"/>
                  </a:moveTo>
                  <a:cubicBezTo>
                    <a:pt x="182" y="57"/>
                    <a:pt x="179" y="58"/>
                    <a:pt x="176" y="59"/>
                  </a:cubicBezTo>
                  <a:cubicBezTo>
                    <a:pt x="177" y="58"/>
                    <a:pt x="178" y="57"/>
                    <a:pt x="179" y="55"/>
                  </a:cubicBezTo>
                  <a:cubicBezTo>
                    <a:pt x="180" y="55"/>
                    <a:pt x="181" y="54"/>
                    <a:pt x="183" y="54"/>
                  </a:cubicBezTo>
                  <a:cubicBezTo>
                    <a:pt x="183" y="54"/>
                    <a:pt x="184" y="55"/>
                    <a:pt x="184" y="56"/>
                  </a:cubicBezTo>
                  <a:close/>
                  <a:moveTo>
                    <a:pt x="180" y="50"/>
                  </a:moveTo>
                  <a:cubicBezTo>
                    <a:pt x="177" y="51"/>
                    <a:pt x="173" y="53"/>
                    <a:pt x="170" y="54"/>
                  </a:cubicBezTo>
                  <a:cubicBezTo>
                    <a:pt x="171" y="53"/>
                    <a:pt x="173" y="51"/>
                    <a:pt x="174" y="50"/>
                  </a:cubicBezTo>
                  <a:cubicBezTo>
                    <a:pt x="176" y="49"/>
                    <a:pt x="178" y="48"/>
                    <a:pt x="179" y="48"/>
                  </a:cubicBezTo>
                  <a:cubicBezTo>
                    <a:pt x="180" y="48"/>
                    <a:pt x="180" y="49"/>
                    <a:pt x="180" y="50"/>
                  </a:cubicBezTo>
                  <a:cubicBezTo>
                    <a:pt x="180" y="50"/>
                    <a:pt x="180" y="50"/>
                    <a:pt x="180" y="50"/>
                  </a:cubicBezTo>
                  <a:close/>
                  <a:moveTo>
                    <a:pt x="166" y="49"/>
                  </a:moveTo>
                  <a:cubicBezTo>
                    <a:pt x="167" y="48"/>
                    <a:pt x="168" y="47"/>
                    <a:pt x="169" y="46"/>
                  </a:cubicBezTo>
                  <a:cubicBezTo>
                    <a:pt x="172" y="45"/>
                    <a:pt x="175" y="44"/>
                    <a:pt x="178" y="44"/>
                  </a:cubicBezTo>
                  <a:cubicBezTo>
                    <a:pt x="174" y="45"/>
                    <a:pt x="170" y="47"/>
                    <a:pt x="166" y="49"/>
                  </a:cubicBezTo>
                  <a:close/>
                  <a:moveTo>
                    <a:pt x="166" y="53"/>
                  </a:moveTo>
                  <a:cubicBezTo>
                    <a:pt x="163" y="55"/>
                    <a:pt x="159" y="58"/>
                    <a:pt x="156" y="60"/>
                  </a:cubicBezTo>
                  <a:cubicBezTo>
                    <a:pt x="155" y="61"/>
                    <a:pt x="154" y="61"/>
                    <a:pt x="153" y="62"/>
                  </a:cubicBezTo>
                  <a:cubicBezTo>
                    <a:pt x="154" y="60"/>
                    <a:pt x="155" y="59"/>
                    <a:pt x="156" y="58"/>
                  </a:cubicBezTo>
                  <a:cubicBezTo>
                    <a:pt x="159" y="56"/>
                    <a:pt x="162" y="55"/>
                    <a:pt x="166" y="53"/>
                  </a:cubicBezTo>
                  <a:cubicBezTo>
                    <a:pt x="166" y="53"/>
                    <a:pt x="166" y="53"/>
                    <a:pt x="166" y="53"/>
                  </a:cubicBezTo>
                  <a:close/>
                  <a:moveTo>
                    <a:pt x="154" y="49"/>
                  </a:moveTo>
                  <a:cubicBezTo>
                    <a:pt x="154" y="48"/>
                    <a:pt x="155" y="48"/>
                    <a:pt x="155" y="48"/>
                  </a:cubicBezTo>
                  <a:cubicBezTo>
                    <a:pt x="157" y="47"/>
                    <a:pt x="159" y="46"/>
                    <a:pt x="160" y="46"/>
                  </a:cubicBezTo>
                  <a:cubicBezTo>
                    <a:pt x="158" y="47"/>
                    <a:pt x="156" y="48"/>
                    <a:pt x="154" y="49"/>
                  </a:cubicBezTo>
                  <a:close/>
                  <a:moveTo>
                    <a:pt x="155" y="45"/>
                  </a:moveTo>
                  <a:cubicBezTo>
                    <a:pt x="152" y="46"/>
                    <a:pt x="149" y="47"/>
                    <a:pt x="147" y="48"/>
                  </a:cubicBezTo>
                  <a:cubicBezTo>
                    <a:pt x="149" y="46"/>
                    <a:pt x="152" y="44"/>
                    <a:pt x="155" y="42"/>
                  </a:cubicBezTo>
                  <a:cubicBezTo>
                    <a:pt x="157" y="42"/>
                    <a:pt x="159" y="41"/>
                    <a:pt x="161" y="41"/>
                  </a:cubicBezTo>
                  <a:cubicBezTo>
                    <a:pt x="159" y="42"/>
                    <a:pt x="157" y="44"/>
                    <a:pt x="155" y="45"/>
                  </a:cubicBezTo>
                  <a:close/>
                  <a:moveTo>
                    <a:pt x="154" y="34"/>
                  </a:moveTo>
                  <a:cubicBezTo>
                    <a:pt x="153" y="34"/>
                    <a:pt x="153" y="34"/>
                    <a:pt x="152" y="34"/>
                  </a:cubicBezTo>
                  <a:cubicBezTo>
                    <a:pt x="153" y="34"/>
                    <a:pt x="153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4"/>
                    <a:pt x="154" y="34"/>
                  </a:cubicBezTo>
                  <a:close/>
                  <a:moveTo>
                    <a:pt x="152" y="36"/>
                  </a:moveTo>
                  <a:cubicBezTo>
                    <a:pt x="150" y="37"/>
                    <a:pt x="147" y="38"/>
                    <a:pt x="145" y="40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6" y="38"/>
                    <a:pt x="148" y="37"/>
                    <a:pt x="150" y="36"/>
                  </a:cubicBezTo>
                  <a:cubicBezTo>
                    <a:pt x="151" y="36"/>
                    <a:pt x="151" y="36"/>
                    <a:pt x="152" y="36"/>
                  </a:cubicBezTo>
                  <a:close/>
                  <a:moveTo>
                    <a:pt x="150" y="34"/>
                  </a:moveTo>
                  <a:cubicBezTo>
                    <a:pt x="148" y="34"/>
                    <a:pt x="147" y="34"/>
                    <a:pt x="146" y="34"/>
                  </a:cubicBezTo>
                  <a:cubicBezTo>
                    <a:pt x="146" y="34"/>
                    <a:pt x="147" y="33"/>
                    <a:pt x="147" y="33"/>
                  </a:cubicBezTo>
                  <a:cubicBezTo>
                    <a:pt x="149" y="33"/>
                    <a:pt x="150" y="33"/>
                    <a:pt x="151" y="33"/>
                  </a:cubicBezTo>
                  <a:cubicBezTo>
                    <a:pt x="151" y="33"/>
                    <a:pt x="150" y="34"/>
                    <a:pt x="150" y="34"/>
                  </a:cubicBezTo>
                  <a:close/>
                  <a:moveTo>
                    <a:pt x="151" y="29"/>
                  </a:moveTo>
                  <a:cubicBezTo>
                    <a:pt x="151" y="29"/>
                    <a:pt x="151" y="29"/>
                    <a:pt x="151" y="29"/>
                  </a:cubicBezTo>
                  <a:cubicBezTo>
                    <a:pt x="150" y="29"/>
                    <a:pt x="149" y="29"/>
                    <a:pt x="148" y="29"/>
                  </a:cubicBezTo>
                  <a:cubicBezTo>
                    <a:pt x="148" y="29"/>
                    <a:pt x="148" y="28"/>
                    <a:pt x="149" y="28"/>
                  </a:cubicBezTo>
                  <a:cubicBezTo>
                    <a:pt x="150" y="28"/>
                    <a:pt x="151" y="29"/>
                    <a:pt x="152" y="29"/>
                  </a:cubicBezTo>
                  <a:cubicBezTo>
                    <a:pt x="151" y="29"/>
                    <a:pt x="151" y="29"/>
                    <a:pt x="151" y="29"/>
                  </a:cubicBezTo>
                  <a:close/>
                  <a:moveTo>
                    <a:pt x="148" y="20"/>
                  </a:moveTo>
                  <a:cubicBezTo>
                    <a:pt x="146" y="18"/>
                    <a:pt x="144" y="17"/>
                    <a:pt x="142" y="16"/>
                  </a:cubicBezTo>
                  <a:cubicBezTo>
                    <a:pt x="142" y="16"/>
                    <a:pt x="143" y="16"/>
                    <a:pt x="143" y="15"/>
                  </a:cubicBezTo>
                  <a:cubicBezTo>
                    <a:pt x="146" y="16"/>
                    <a:pt x="149" y="17"/>
                    <a:pt x="152" y="18"/>
                  </a:cubicBezTo>
                  <a:cubicBezTo>
                    <a:pt x="151" y="18"/>
                    <a:pt x="149" y="19"/>
                    <a:pt x="148" y="20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0" y="9"/>
                    <a:pt x="142" y="9"/>
                    <a:pt x="145" y="9"/>
                  </a:cubicBezTo>
                  <a:cubicBezTo>
                    <a:pt x="145" y="9"/>
                    <a:pt x="145" y="10"/>
                    <a:pt x="146" y="10"/>
                  </a:cubicBezTo>
                  <a:cubicBezTo>
                    <a:pt x="144" y="9"/>
                    <a:pt x="142" y="9"/>
                    <a:pt x="139" y="9"/>
                  </a:cubicBezTo>
                  <a:close/>
                  <a:moveTo>
                    <a:pt x="143" y="13"/>
                  </a:moveTo>
                  <a:cubicBezTo>
                    <a:pt x="142" y="13"/>
                    <a:pt x="142" y="13"/>
                    <a:pt x="142" y="13"/>
                  </a:cubicBezTo>
                  <a:cubicBezTo>
                    <a:pt x="140" y="13"/>
                    <a:pt x="138" y="13"/>
                    <a:pt x="135" y="13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8" y="12"/>
                    <a:pt x="141" y="13"/>
                    <a:pt x="143" y="13"/>
                  </a:cubicBezTo>
                  <a:close/>
                  <a:moveTo>
                    <a:pt x="136" y="14"/>
                  </a:moveTo>
                  <a:cubicBezTo>
                    <a:pt x="137" y="14"/>
                    <a:pt x="138" y="14"/>
                    <a:pt x="139" y="15"/>
                  </a:cubicBezTo>
                  <a:cubicBezTo>
                    <a:pt x="139" y="15"/>
                    <a:pt x="139" y="15"/>
                    <a:pt x="138" y="15"/>
                  </a:cubicBezTo>
                  <a:cubicBezTo>
                    <a:pt x="138" y="15"/>
                    <a:pt x="137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lose/>
                  <a:moveTo>
                    <a:pt x="138" y="18"/>
                  </a:moveTo>
                  <a:cubicBezTo>
                    <a:pt x="141" y="19"/>
                    <a:pt x="143" y="20"/>
                    <a:pt x="146" y="21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3" y="20"/>
                    <a:pt x="140" y="20"/>
                    <a:pt x="137" y="19"/>
                  </a:cubicBezTo>
                  <a:cubicBezTo>
                    <a:pt x="137" y="19"/>
                    <a:pt x="138" y="19"/>
                    <a:pt x="138" y="18"/>
                  </a:cubicBezTo>
                  <a:close/>
                  <a:moveTo>
                    <a:pt x="141" y="27"/>
                  </a:moveTo>
                  <a:cubicBezTo>
                    <a:pt x="143" y="27"/>
                    <a:pt x="144" y="27"/>
                    <a:pt x="146" y="28"/>
                  </a:cubicBezTo>
                  <a:cubicBezTo>
                    <a:pt x="146" y="28"/>
                    <a:pt x="145" y="28"/>
                    <a:pt x="145" y="28"/>
                  </a:cubicBezTo>
                  <a:cubicBezTo>
                    <a:pt x="143" y="28"/>
                    <a:pt x="142" y="28"/>
                    <a:pt x="140" y="27"/>
                  </a:cubicBezTo>
                  <a:cubicBezTo>
                    <a:pt x="140" y="27"/>
                    <a:pt x="141" y="27"/>
                    <a:pt x="141" y="27"/>
                  </a:cubicBezTo>
                  <a:close/>
                  <a:moveTo>
                    <a:pt x="142" y="30"/>
                  </a:moveTo>
                  <a:cubicBezTo>
                    <a:pt x="142" y="30"/>
                    <a:pt x="142" y="30"/>
                    <a:pt x="142" y="30"/>
                  </a:cubicBezTo>
                  <a:cubicBezTo>
                    <a:pt x="140" y="30"/>
                    <a:pt x="138" y="29"/>
                    <a:pt x="137" y="29"/>
                  </a:cubicBezTo>
                  <a:cubicBezTo>
                    <a:pt x="137" y="29"/>
                    <a:pt x="137" y="29"/>
                    <a:pt x="138" y="29"/>
                  </a:cubicBezTo>
                  <a:cubicBezTo>
                    <a:pt x="139" y="29"/>
                    <a:pt x="141" y="29"/>
                    <a:pt x="142" y="30"/>
                  </a:cubicBezTo>
                  <a:close/>
                  <a:moveTo>
                    <a:pt x="140" y="34"/>
                  </a:moveTo>
                  <a:cubicBezTo>
                    <a:pt x="141" y="33"/>
                    <a:pt x="142" y="33"/>
                    <a:pt x="144" y="33"/>
                  </a:cubicBezTo>
                  <a:cubicBezTo>
                    <a:pt x="143" y="33"/>
                    <a:pt x="143" y="34"/>
                    <a:pt x="142" y="34"/>
                  </a:cubicBezTo>
                  <a:cubicBezTo>
                    <a:pt x="141" y="34"/>
                    <a:pt x="139" y="34"/>
                    <a:pt x="138" y="34"/>
                  </a:cubicBezTo>
                  <a:cubicBezTo>
                    <a:pt x="139" y="34"/>
                    <a:pt x="139" y="34"/>
                    <a:pt x="140" y="34"/>
                  </a:cubicBezTo>
                  <a:close/>
                  <a:moveTo>
                    <a:pt x="143" y="36"/>
                  </a:moveTo>
                  <a:cubicBezTo>
                    <a:pt x="144" y="36"/>
                    <a:pt x="146" y="36"/>
                    <a:pt x="147" y="36"/>
                  </a:cubicBezTo>
                  <a:cubicBezTo>
                    <a:pt x="145" y="37"/>
                    <a:pt x="143" y="39"/>
                    <a:pt x="141" y="40"/>
                  </a:cubicBezTo>
                  <a:cubicBezTo>
                    <a:pt x="140" y="40"/>
                    <a:pt x="139" y="40"/>
                    <a:pt x="138" y="40"/>
                  </a:cubicBezTo>
                  <a:cubicBezTo>
                    <a:pt x="137" y="40"/>
                    <a:pt x="136" y="40"/>
                    <a:pt x="135" y="40"/>
                  </a:cubicBezTo>
                  <a:cubicBezTo>
                    <a:pt x="137" y="39"/>
                    <a:pt x="140" y="37"/>
                    <a:pt x="143" y="36"/>
                  </a:cubicBezTo>
                  <a:close/>
                  <a:moveTo>
                    <a:pt x="137" y="42"/>
                  </a:moveTo>
                  <a:cubicBezTo>
                    <a:pt x="134" y="42"/>
                    <a:pt x="132" y="43"/>
                    <a:pt x="130" y="43"/>
                  </a:cubicBezTo>
                  <a:cubicBezTo>
                    <a:pt x="131" y="43"/>
                    <a:pt x="131" y="43"/>
                    <a:pt x="132" y="42"/>
                  </a:cubicBezTo>
                  <a:cubicBezTo>
                    <a:pt x="133" y="42"/>
                    <a:pt x="135" y="42"/>
                    <a:pt x="137" y="42"/>
                  </a:cubicBezTo>
                  <a:close/>
                  <a:moveTo>
                    <a:pt x="136" y="44"/>
                  </a:moveTo>
                  <a:cubicBezTo>
                    <a:pt x="136" y="44"/>
                    <a:pt x="135" y="45"/>
                    <a:pt x="135" y="45"/>
                  </a:cubicBezTo>
                  <a:cubicBezTo>
                    <a:pt x="131" y="46"/>
                    <a:pt x="128" y="46"/>
                    <a:pt x="124" y="47"/>
                  </a:cubicBezTo>
                  <a:cubicBezTo>
                    <a:pt x="125" y="47"/>
                    <a:pt x="125" y="46"/>
                    <a:pt x="126" y="46"/>
                  </a:cubicBezTo>
                  <a:cubicBezTo>
                    <a:pt x="129" y="45"/>
                    <a:pt x="133" y="45"/>
                    <a:pt x="136" y="44"/>
                  </a:cubicBezTo>
                  <a:close/>
                  <a:moveTo>
                    <a:pt x="126" y="44"/>
                  </a:moveTo>
                  <a:cubicBezTo>
                    <a:pt x="123" y="45"/>
                    <a:pt x="120" y="46"/>
                    <a:pt x="117" y="47"/>
                  </a:cubicBezTo>
                  <a:cubicBezTo>
                    <a:pt x="118" y="45"/>
                    <a:pt x="120" y="44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4" y="42"/>
                    <a:pt x="126" y="42"/>
                    <a:pt x="129" y="42"/>
                  </a:cubicBezTo>
                  <a:cubicBezTo>
                    <a:pt x="128" y="43"/>
                    <a:pt x="127" y="44"/>
                    <a:pt x="126" y="44"/>
                  </a:cubicBezTo>
                  <a:close/>
                  <a:moveTo>
                    <a:pt x="111" y="46"/>
                  </a:moveTo>
                  <a:cubicBezTo>
                    <a:pt x="113" y="45"/>
                    <a:pt x="114" y="44"/>
                    <a:pt x="115" y="42"/>
                  </a:cubicBezTo>
                  <a:cubicBezTo>
                    <a:pt x="116" y="42"/>
                    <a:pt x="117" y="42"/>
                    <a:pt x="118" y="42"/>
                  </a:cubicBezTo>
                  <a:cubicBezTo>
                    <a:pt x="116" y="44"/>
                    <a:pt x="114" y="45"/>
                    <a:pt x="111" y="46"/>
                  </a:cubicBezTo>
                  <a:close/>
                  <a:moveTo>
                    <a:pt x="115" y="41"/>
                  </a:moveTo>
                  <a:cubicBezTo>
                    <a:pt x="114" y="40"/>
                    <a:pt x="113" y="40"/>
                    <a:pt x="112" y="41"/>
                  </a:cubicBezTo>
                  <a:cubicBezTo>
                    <a:pt x="110" y="41"/>
                    <a:pt x="109" y="41"/>
                    <a:pt x="107" y="41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12" y="39"/>
                    <a:pt x="115" y="38"/>
                    <a:pt x="119" y="37"/>
                  </a:cubicBezTo>
                  <a:cubicBezTo>
                    <a:pt x="118" y="38"/>
                    <a:pt x="116" y="39"/>
                    <a:pt x="115" y="41"/>
                  </a:cubicBezTo>
                  <a:close/>
                  <a:moveTo>
                    <a:pt x="116" y="33"/>
                  </a:moveTo>
                  <a:cubicBezTo>
                    <a:pt x="115" y="33"/>
                    <a:pt x="115" y="33"/>
                    <a:pt x="114" y="34"/>
                  </a:cubicBezTo>
                  <a:cubicBezTo>
                    <a:pt x="115" y="33"/>
                    <a:pt x="115" y="33"/>
                    <a:pt x="116" y="33"/>
                  </a:cubicBezTo>
                  <a:cubicBezTo>
                    <a:pt x="116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6" y="33"/>
                  </a:cubicBezTo>
                  <a:close/>
                  <a:moveTo>
                    <a:pt x="105" y="29"/>
                  </a:moveTo>
                  <a:cubicBezTo>
                    <a:pt x="104" y="29"/>
                    <a:pt x="103" y="29"/>
                    <a:pt x="102" y="29"/>
                  </a:cubicBezTo>
                  <a:cubicBezTo>
                    <a:pt x="104" y="29"/>
                    <a:pt x="106" y="28"/>
                    <a:pt x="107" y="27"/>
                  </a:cubicBezTo>
                  <a:cubicBezTo>
                    <a:pt x="108" y="27"/>
                    <a:pt x="108" y="27"/>
                    <a:pt x="109" y="27"/>
                  </a:cubicBezTo>
                  <a:cubicBezTo>
                    <a:pt x="108" y="28"/>
                    <a:pt x="106" y="29"/>
                    <a:pt x="105" y="29"/>
                  </a:cubicBezTo>
                  <a:close/>
                  <a:moveTo>
                    <a:pt x="103" y="32"/>
                  </a:moveTo>
                  <a:cubicBezTo>
                    <a:pt x="104" y="32"/>
                    <a:pt x="104" y="32"/>
                    <a:pt x="105" y="32"/>
                  </a:cubicBezTo>
                  <a:cubicBezTo>
                    <a:pt x="104" y="33"/>
                    <a:pt x="102" y="34"/>
                    <a:pt x="101" y="35"/>
                  </a:cubicBezTo>
                  <a:cubicBezTo>
                    <a:pt x="100" y="35"/>
                    <a:pt x="100" y="35"/>
                    <a:pt x="99" y="35"/>
                  </a:cubicBezTo>
                  <a:cubicBezTo>
                    <a:pt x="99" y="35"/>
                    <a:pt x="98" y="35"/>
                    <a:pt x="98" y="36"/>
                  </a:cubicBezTo>
                  <a:cubicBezTo>
                    <a:pt x="98" y="36"/>
                    <a:pt x="97" y="36"/>
                    <a:pt x="96" y="37"/>
                  </a:cubicBezTo>
                  <a:cubicBezTo>
                    <a:pt x="98" y="35"/>
                    <a:pt x="101" y="33"/>
                    <a:pt x="103" y="32"/>
                  </a:cubicBezTo>
                  <a:close/>
                  <a:moveTo>
                    <a:pt x="96" y="35"/>
                  </a:moveTo>
                  <a:cubicBezTo>
                    <a:pt x="97" y="34"/>
                    <a:pt x="98" y="33"/>
                    <a:pt x="99" y="32"/>
                  </a:cubicBezTo>
                  <a:cubicBezTo>
                    <a:pt x="99" y="32"/>
                    <a:pt x="100" y="32"/>
                    <a:pt x="100" y="32"/>
                  </a:cubicBezTo>
                  <a:cubicBezTo>
                    <a:pt x="99" y="33"/>
                    <a:pt x="98" y="34"/>
                    <a:pt x="96" y="35"/>
                  </a:cubicBezTo>
                  <a:close/>
                  <a:moveTo>
                    <a:pt x="96" y="30"/>
                  </a:moveTo>
                  <a:cubicBezTo>
                    <a:pt x="96" y="30"/>
                    <a:pt x="95" y="30"/>
                    <a:pt x="95" y="30"/>
                  </a:cubicBezTo>
                  <a:cubicBezTo>
                    <a:pt x="97" y="29"/>
                    <a:pt x="98" y="28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28"/>
                    <a:pt x="97" y="29"/>
                    <a:pt x="96" y="30"/>
                  </a:cubicBezTo>
                  <a:close/>
                  <a:moveTo>
                    <a:pt x="90" y="31"/>
                  </a:moveTo>
                  <a:cubicBezTo>
                    <a:pt x="90" y="31"/>
                    <a:pt x="89" y="31"/>
                    <a:pt x="89" y="31"/>
                  </a:cubicBezTo>
                  <a:cubicBezTo>
                    <a:pt x="88" y="32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7" y="31"/>
                    <a:pt x="89" y="28"/>
                    <a:pt x="91" y="26"/>
                  </a:cubicBezTo>
                  <a:cubicBezTo>
                    <a:pt x="93" y="26"/>
                    <a:pt x="95" y="27"/>
                    <a:pt x="97" y="27"/>
                  </a:cubicBezTo>
                  <a:cubicBezTo>
                    <a:pt x="95" y="28"/>
                    <a:pt x="92" y="30"/>
                    <a:pt x="90" y="31"/>
                  </a:cubicBezTo>
                  <a:close/>
                  <a:moveTo>
                    <a:pt x="89" y="18"/>
                  </a:moveTo>
                  <a:cubicBezTo>
                    <a:pt x="89" y="18"/>
                    <a:pt x="89" y="18"/>
                    <a:pt x="88" y="18"/>
                  </a:cubicBezTo>
                  <a:cubicBezTo>
                    <a:pt x="88" y="18"/>
                    <a:pt x="87" y="19"/>
                    <a:pt x="87" y="19"/>
                  </a:cubicBezTo>
                  <a:cubicBezTo>
                    <a:pt x="83" y="21"/>
                    <a:pt x="79" y="23"/>
                    <a:pt x="75" y="26"/>
                  </a:cubicBezTo>
                  <a:cubicBezTo>
                    <a:pt x="73" y="27"/>
                    <a:pt x="70" y="28"/>
                    <a:pt x="68" y="29"/>
                  </a:cubicBezTo>
                  <a:cubicBezTo>
                    <a:pt x="68" y="29"/>
                    <a:pt x="68" y="28"/>
                    <a:pt x="69" y="28"/>
                  </a:cubicBezTo>
                  <a:cubicBezTo>
                    <a:pt x="73" y="25"/>
                    <a:pt x="78" y="23"/>
                    <a:pt x="83" y="20"/>
                  </a:cubicBezTo>
                  <a:cubicBezTo>
                    <a:pt x="86" y="19"/>
                    <a:pt x="90" y="17"/>
                    <a:pt x="94" y="16"/>
                  </a:cubicBezTo>
                  <a:cubicBezTo>
                    <a:pt x="93" y="16"/>
                    <a:pt x="93" y="16"/>
                    <a:pt x="92" y="17"/>
                  </a:cubicBezTo>
                  <a:cubicBezTo>
                    <a:pt x="91" y="17"/>
                    <a:pt x="90" y="18"/>
                    <a:pt x="89" y="18"/>
                  </a:cubicBezTo>
                  <a:close/>
                  <a:moveTo>
                    <a:pt x="80" y="17"/>
                  </a:moveTo>
                  <a:cubicBezTo>
                    <a:pt x="73" y="19"/>
                    <a:pt x="66" y="23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58" y="29"/>
                    <a:pt x="56" y="31"/>
                    <a:pt x="54" y="32"/>
                  </a:cubicBezTo>
                  <a:cubicBezTo>
                    <a:pt x="51" y="34"/>
                    <a:pt x="48" y="35"/>
                    <a:pt x="45" y="36"/>
                  </a:cubicBezTo>
                  <a:cubicBezTo>
                    <a:pt x="48" y="34"/>
                    <a:pt x="52" y="31"/>
                    <a:pt x="55" y="29"/>
                  </a:cubicBezTo>
                  <a:cubicBezTo>
                    <a:pt x="62" y="23"/>
                    <a:pt x="70" y="19"/>
                    <a:pt x="79" y="15"/>
                  </a:cubicBezTo>
                  <a:cubicBezTo>
                    <a:pt x="81" y="14"/>
                    <a:pt x="83" y="13"/>
                    <a:pt x="85" y="12"/>
                  </a:cubicBezTo>
                  <a:cubicBezTo>
                    <a:pt x="83" y="13"/>
                    <a:pt x="81" y="14"/>
                    <a:pt x="80" y="15"/>
                  </a:cubicBezTo>
                  <a:cubicBezTo>
                    <a:pt x="79" y="16"/>
                    <a:pt x="79" y="16"/>
                    <a:pt x="80" y="17"/>
                  </a:cubicBezTo>
                  <a:close/>
                  <a:moveTo>
                    <a:pt x="50" y="40"/>
                  </a:moveTo>
                  <a:cubicBezTo>
                    <a:pt x="51" y="39"/>
                    <a:pt x="52" y="38"/>
                    <a:pt x="53" y="38"/>
                  </a:cubicBezTo>
                  <a:cubicBezTo>
                    <a:pt x="52" y="39"/>
                    <a:pt x="51" y="40"/>
                    <a:pt x="50" y="41"/>
                  </a:cubicBezTo>
                  <a:cubicBezTo>
                    <a:pt x="50" y="40"/>
                    <a:pt x="50" y="40"/>
                    <a:pt x="50" y="40"/>
                  </a:cubicBezTo>
                  <a:close/>
                  <a:moveTo>
                    <a:pt x="56" y="38"/>
                  </a:moveTo>
                  <a:cubicBezTo>
                    <a:pt x="56" y="38"/>
                    <a:pt x="57" y="38"/>
                    <a:pt x="57" y="38"/>
                  </a:cubicBezTo>
                  <a:cubicBezTo>
                    <a:pt x="56" y="40"/>
                    <a:pt x="54" y="42"/>
                    <a:pt x="53" y="44"/>
                  </a:cubicBezTo>
                  <a:cubicBezTo>
                    <a:pt x="49" y="46"/>
                    <a:pt x="46" y="48"/>
                    <a:pt x="43" y="51"/>
                  </a:cubicBezTo>
                  <a:cubicBezTo>
                    <a:pt x="44" y="51"/>
                    <a:pt x="44" y="50"/>
                    <a:pt x="44" y="50"/>
                  </a:cubicBezTo>
                  <a:cubicBezTo>
                    <a:pt x="48" y="46"/>
                    <a:pt x="52" y="42"/>
                    <a:pt x="56" y="38"/>
                  </a:cubicBezTo>
                  <a:close/>
                  <a:moveTo>
                    <a:pt x="49" y="48"/>
                  </a:moveTo>
                  <a:cubicBezTo>
                    <a:pt x="49" y="49"/>
                    <a:pt x="48" y="50"/>
                    <a:pt x="47" y="50"/>
                  </a:cubicBezTo>
                  <a:cubicBezTo>
                    <a:pt x="46" y="51"/>
                    <a:pt x="46" y="52"/>
                    <a:pt x="45" y="53"/>
                  </a:cubicBezTo>
                  <a:cubicBezTo>
                    <a:pt x="43" y="54"/>
                    <a:pt x="41" y="56"/>
                    <a:pt x="40" y="57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3" y="53"/>
                    <a:pt x="46" y="51"/>
                    <a:pt x="49" y="48"/>
                  </a:cubicBezTo>
                  <a:close/>
                  <a:moveTo>
                    <a:pt x="39" y="55"/>
                  </a:moveTo>
                  <a:cubicBezTo>
                    <a:pt x="38" y="55"/>
                    <a:pt x="38" y="56"/>
                    <a:pt x="37" y="57"/>
                  </a:cubicBezTo>
                  <a:cubicBezTo>
                    <a:pt x="37" y="57"/>
                    <a:pt x="37" y="56"/>
                    <a:pt x="37" y="56"/>
                  </a:cubicBezTo>
                  <a:cubicBezTo>
                    <a:pt x="38" y="56"/>
                    <a:pt x="38" y="55"/>
                    <a:pt x="39" y="54"/>
                  </a:cubicBezTo>
                  <a:cubicBezTo>
                    <a:pt x="39" y="54"/>
                    <a:pt x="40" y="53"/>
                    <a:pt x="40" y="53"/>
                  </a:cubicBezTo>
                  <a:lnTo>
                    <a:pt x="39" y="55"/>
                  </a:lnTo>
                  <a:close/>
                  <a:moveTo>
                    <a:pt x="38" y="65"/>
                  </a:moveTo>
                  <a:cubicBezTo>
                    <a:pt x="40" y="64"/>
                    <a:pt x="42" y="62"/>
                    <a:pt x="45" y="60"/>
                  </a:cubicBezTo>
                  <a:cubicBezTo>
                    <a:pt x="40" y="65"/>
                    <a:pt x="35" y="70"/>
                    <a:pt x="30" y="75"/>
                  </a:cubicBezTo>
                  <a:cubicBezTo>
                    <a:pt x="30" y="75"/>
                    <a:pt x="30" y="77"/>
                    <a:pt x="31" y="76"/>
                  </a:cubicBezTo>
                  <a:cubicBezTo>
                    <a:pt x="32" y="76"/>
                    <a:pt x="33" y="75"/>
                    <a:pt x="34" y="75"/>
                  </a:cubicBezTo>
                  <a:cubicBezTo>
                    <a:pt x="33" y="75"/>
                    <a:pt x="33" y="76"/>
                    <a:pt x="32" y="76"/>
                  </a:cubicBezTo>
                  <a:cubicBezTo>
                    <a:pt x="31" y="77"/>
                    <a:pt x="29" y="78"/>
                    <a:pt x="27" y="78"/>
                  </a:cubicBezTo>
                  <a:cubicBezTo>
                    <a:pt x="27" y="77"/>
                    <a:pt x="28" y="76"/>
                    <a:pt x="29" y="75"/>
                  </a:cubicBezTo>
                  <a:cubicBezTo>
                    <a:pt x="32" y="72"/>
                    <a:pt x="35" y="69"/>
                    <a:pt x="38" y="65"/>
                  </a:cubicBezTo>
                  <a:close/>
                  <a:moveTo>
                    <a:pt x="34" y="77"/>
                  </a:moveTo>
                  <a:cubicBezTo>
                    <a:pt x="35" y="77"/>
                    <a:pt x="36" y="76"/>
                    <a:pt x="37" y="75"/>
                  </a:cubicBezTo>
                  <a:cubicBezTo>
                    <a:pt x="35" y="78"/>
                    <a:pt x="32" y="81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1" y="81"/>
                    <a:pt x="32" y="79"/>
                    <a:pt x="34" y="77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94"/>
                    <a:pt x="30" y="93"/>
                    <a:pt x="29" y="93"/>
                  </a:cubicBezTo>
                  <a:cubicBezTo>
                    <a:pt x="29" y="93"/>
                    <a:pt x="30" y="93"/>
                    <a:pt x="30" y="93"/>
                  </a:cubicBezTo>
                  <a:close/>
                  <a:moveTo>
                    <a:pt x="32" y="123"/>
                  </a:moveTo>
                  <a:cubicBezTo>
                    <a:pt x="32" y="124"/>
                    <a:pt x="32" y="124"/>
                    <a:pt x="32" y="125"/>
                  </a:cubicBezTo>
                  <a:cubicBezTo>
                    <a:pt x="32" y="125"/>
                    <a:pt x="32" y="125"/>
                    <a:pt x="32" y="126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lose/>
                  <a:moveTo>
                    <a:pt x="32" y="120"/>
                  </a:moveTo>
                  <a:cubicBezTo>
                    <a:pt x="32" y="119"/>
                    <a:pt x="33" y="117"/>
                    <a:pt x="33" y="115"/>
                  </a:cubicBezTo>
                  <a:cubicBezTo>
                    <a:pt x="33" y="116"/>
                    <a:pt x="34" y="118"/>
                    <a:pt x="34" y="119"/>
                  </a:cubicBezTo>
                  <a:cubicBezTo>
                    <a:pt x="34" y="120"/>
                    <a:pt x="34" y="120"/>
                    <a:pt x="34" y="121"/>
                  </a:cubicBezTo>
                  <a:cubicBezTo>
                    <a:pt x="33" y="122"/>
                    <a:pt x="33" y="122"/>
                    <a:pt x="33" y="123"/>
                  </a:cubicBezTo>
                  <a:cubicBezTo>
                    <a:pt x="33" y="122"/>
                    <a:pt x="32" y="121"/>
                    <a:pt x="32" y="120"/>
                  </a:cubicBezTo>
                  <a:close/>
                  <a:moveTo>
                    <a:pt x="33" y="131"/>
                  </a:moveTo>
                  <a:cubicBezTo>
                    <a:pt x="34" y="130"/>
                    <a:pt x="34" y="130"/>
                    <a:pt x="34" y="130"/>
                  </a:cubicBezTo>
                  <a:cubicBezTo>
                    <a:pt x="35" y="130"/>
                    <a:pt x="35" y="131"/>
                    <a:pt x="35" y="132"/>
                  </a:cubicBezTo>
                  <a:cubicBezTo>
                    <a:pt x="35" y="132"/>
                    <a:pt x="35" y="132"/>
                    <a:pt x="35" y="133"/>
                  </a:cubicBezTo>
                  <a:cubicBezTo>
                    <a:pt x="35" y="133"/>
                    <a:pt x="35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7"/>
                    <a:pt x="38" y="138"/>
                    <a:pt x="38" y="140"/>
                  </a:cubicBezTo>
                  <a:cubicBezTo>
                    <a:pt x="39" y="140"/>
                    <a:pt x="39" y="141"/>
                    <a:pt x="39" y="142"/>
                  </a:cubicBezTo>
                  <a:cubicBezTo>
                    <a:pt x="38" y="143"/>
                    <a:pt x="38" y="144"/>
                    <a:pt x="37" y="145"/>
                  </a:cubicBezTo>
                  <a:cubicBezTo>
                    <a:pt x="37" y="146"/>
                    <a:pt x="38" y="147"/>
                    <a:pt x="39" y="146"/>
                  </a:cubicBezTo>
                  <a:cubicBezTo>
                    <a:pt x="39" y="146"/>
                    <a:pt x="39" y="145"/>
                    <a:pt x="40" y="145"/>
                  </a:cubicBezTo>
                  <a:cubicBezTo>
                    <a:pt x="40" y="148"/>
                    <a:pt x="41" y="151"/>
                    <a:pt x="42" y="15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5"/>
                    <a:pt x="41" y="156"/>
                    <a:pt x="42" y="156"/>
                  </a:cubicBezTo>
                  <a:cubicBezTo>
                    <a:pt x="43" y="159"/>
                    <a:pt x="44" y="162"/>
                    <a:pt x="45" y="166"/>
                  </a:cubicBezTo>
                  <a:cubicBezTo>
                    <a:pt x="43" y="161"/>
                    <a:pt x="40" y="157"/>
                    <a:pt x="38" y="152"/>
                  </a:cubicBezTo>
                  <a:cubicBezTo>
                    <a:pt x="37" y="145"/>
                    <a:pt x="35" y="138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lose/>
                  <a:moveTo>
                    <a:pt x="34" y="149"/>
                  </a:moveTo>
                  <a:cubicBezTo>
                    <a:pt x="35" y="152"/>
                    <a:pt x="36" y="155"/>
                    <a:pt x="37" y="157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9"/>
                    <a:pt x="38" y="161"/>
                    <a:pt x="38" y="163"/>
                  </a:cubicBezTo>
                  <a:cubicBezTo>
                    <a:pt x="37" y="161"/>
                    <a:pt x="36" y="160"/>
                    <a:pt x="36" y="159"/>
                  </a:cubicBezTo>
                  <a:cubicBezTo>
                    <a:pt x="35" y="156"/>
                    <a:pt x="35" y="152"/>
                    <a:pt x="34" y="149"/>
                  </a:cubicBezTo>
                  <a:cubicBezTo>
                    <a:pt x="34" y="149"/>
                    <a:pt x="34" y="149"/>
                    <a:pt x="34" y="149"/>
                  </a:cubicBezTo>
                  <a:close/>
                  <a:moveTo>
                    <a:pt x="38" y="166"/>
                  </a:moveTo>
                  <a:cubicBezTo>
                    <a:pt x="38" y="166"/>
                    <a:pt x="38" y="166"/>
                    <a:pt x="38" y="167"/>
                  </a:cubicBezTo>
                  <a:cubicBezTo>
                    <a:pt x="38" y="165"/>
                    <a:pt x="37" y="164"/>
                    <a:pt x="36" y="163"/>
                  </a:cubicBezTo>
                  <a:cubicBezTo>
                    <a:pt x="36" y="163"/>
                    <a:pt x="36" y="162"/>
                    <a:pt x="36" y="162"/>
                  </a:cubicBezTo>
                  <a:cubicBezTo>
                    <a:pt x="37" y="163"/>
                    <a:pt x="38" y="165"/>
                    <a:pt x="38" y="166"/>
                  </a:cubicBezTo>
                  <a:close/>
                  <a:moveTo>
                    <a:pt x="40" y="173"/>
                  </a:moveTo>
                  <a:cubicBezTo>
                    <a:pt x="40" y="175"/>
                    <a:pt x="40" y="176"/>
                    <a:pt x="40" y="178"/>
                  </a:cubicBezTo>
                  <a:cubicBezTo>
                    <a:pt x="39" y="175"/>
                    <a:pt x="38" y="173"/>
                    <a:pt x="38" y="170"/>
                  </a:cubicBezTo>
                  <a:cubicBezTo>
                    <a:pt x="38" y="171"/>
                    <a:pt x="39" y="172"/>
                    <a:pt x="40" y="173"/>
                  </a:cubicBezTo>
                  <a:close/>
                  <a:moveTo>
                    <a:pt x="42" y="197"/>
                  </a:move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3" y="198"/>
                    <a:pt x="43" y="198"/>
                  </a:cubicBezTo>
                  <a:cubicBezTo>
                    <a:pt x="43" y="199"/>
                    <a:pt x="44" y="199"/>
                    <a:pt x="44" y="200"/>
                  </a:cubicBezTo>
                  <a:cubicBezTo>
                    <a:pt x="43" y="198"/>
                    <a:pt x="41" y="196"/>
                    <a:pt x="39" y="194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0" y="195"/>
                    <a:pt x="41" y="196"/>
                    <a:pt x="42" y="197"/>
                  </a:cubicBezTo>
                  <a:close/>
                  <a:moveTo>
                    <a:pt x="43" y="192"/>
                  </a:moveTo>
                  <a:cubicBezTo>
                    <a:pt x="43" y="191"/>
                    <a:pt x="42" y="190"/>
                    <a:pt x="42" y="189"/>
                  </a:cubicBezTo>
                  <a:cubicBezTo>
                    <a:pt x="43" y="191"/>
                    <a:pt x="45" y="194"/>
                    <a:pt x="47" y="196"/>
                  </a:cubicBezTo>
                  <a:cubicBezTo>
                    <a:pt x="46" y="196"/>
                    <a:pt x="45" y="195"/>
                    <a:pt x="45" y="195"/>
                  </a:cubicBezTo>
                  <a:cubicBezTo>
                    <a:pt x="44" y="194"/>
                    <a:pt x="43" y="193"/>
                    <a:pt x="43" y="192"/>
                  </a:cubicBezTo>
                  <a:close/>
                  <a:moveTo>
                    <a:pt x="48" y="198"/>
                  </a:moveTo>
                  <a:cubicBezTo>
                    <a:pt x="50" y="201"/>
                    <a:pt x="51" y="203"/>
                    <a:pt x="53" y="205"/>
                  </a:cubicBezTo>
                  <a:cubicBezTo>
                    <a:pt x="50" y="203"/>
                    <a:pt x="48" y="200"/>
                    <a:pt x="46" y="197"/>
                  </a:cubicBezTo>
                  <a:cubicBezTo>
                    <a:pt x="47" y="197"/>
                    <a:pt x="47" y="198"/>
                    <a:pt x="48" y="198"/>
                  </a:cubicBezTo>
                  <a:close/>
                  <a:moveTo>
                    <a:pt x="49" y="188"/>
                  </a:moveTo>
                  <a:cubicBezTo>
                    <a:pt x="51" y="190"/>
                    <a:pt x="52" y="192"/>
                    <a:pt x="53" y="194"/>
                  </a:cubicBezTo>
                  <a:cubicBezTo>
                    <a:pt x="54" y="197"/>
                    <a:pt x="55" y="201"/>
                    <a:pt x="56" y="204"/>
                  </a:cubicBezTo>
                  <a:cubicBezTo>
                    <a:pt x="55" y="203"/>
                    <a:pt x="55" y="203"/>
                    <a:pt x="54" y="202"/>
                  </a:cubicBezTo>
                  <a:cubicBezTo>
                    <a:pt x="52" y="197"/>
                    <a:pt x="51" y="193"/>
                    <a:pt x="49" y="188"/>
                  </a:cubicBezTo>
                  <a:close/>
                  <a:moveTo>
                    <a:pt x="61" y="205"/>
                  </a:moveTo>
                  <a:cubicBezTo>
                    <a:pt x="62" y="205"/>
                    <a:pt x="62" y="205"/>
                    <a:pt x="62" y="205"/>
                  </a:cubicBezTo>
                  <a:cubicBezTo>
                    <a:pt x="63" y="207"/>
                    <a:pt x="64" y="208"/>
                    <a:pt x="65" y="210"/>
                  </a:cubicBezTo>
                  <a:cubicBezTo>
                    <a:pt x="65" y="210"/>
                    <a:pt x="64" y="210"/>
                    <a:pt x="63" y="209"/>
                  </a:cubicBezTo>
                  <a:cubicBezTo>
                    <a:pt x="63" y="208"/>
                    <a:pt x="62" y="206"/>
                    <a:pt x="61" y="205"/>
                  </a:cubicBezTo>
                  <a:close/>
                  <a:moveTo>
                    <a:pt x="65" y="202"/>
                  </a:moveTo>
                  <a:cubicBezTo>
                    <a:pt x="65" y="202"/>
                    <a:pt x="65" y="202"/>
                    <a:pt x="65" y="201"/>
                  </a:cubicBezTo>
                  <a:cubicBezTo>
                    <a:pt x="65" y="201"/>
                    <a:pt x="66" y="200"/>
                    <a:pt x="66" y="200"/>
                  </a:cubicBezTo>
                  <a:cubicBezTo>
                    <a:pt x="66" y="200"/>
                    <a:pt x="67" y="201"/>
                    <a:pt x="67" y="201"/>
                  </a:cubicBezTo>
                  <a:cubicBezTo>
                    <a:pt x="67" y="201"/>
                    <a:pt x="66" y="202"/>
                    <a:pt x="65" y="202"/>
                  </a:cubicBezTo>
                  <a:close/>
                  <a:moveTo>
                    <a:pt x="70" y="206"/>
                  </a:moveTo>
                  <a:cubicBezTo>
                    <a:pt x="69" y="205"/>
                    <a:pt x="68" y="204"/>
                    <a:pt x="67" y="204"/>
                  </a:cubicBezTo>
                  <a:cubicBezTo>
                    <a:pt x="67" y="204"/>
                    <a:pt x="67" y="203"/>
                    <a:pt x="67" y="203"/>
                  </a:cubicBezTo>
                  <a:cubicBezTo>
                    <a:pt x="67" y="203"/>
                    <a:pt x="68" y="203"/>
                    <a:pt x="69" y="202"/>
                  </a:cubicBezTo>
                  <a:cubicBezTo>
                    <a:pt x="69" y="203"/>
                    <a:pt x="70" y="204"/>
                    <a:pt x="71" y="205"/>
                  </a:cubicBezTo>
                  <a:cubicBezTo>
                    <a:pt x="71" y="205"/>
                    <a:pt x="72" y="205"/>
                    <a:pt x="72" y="204"/>
                  </a:cubicBezTo>
                  <a:cubicBezTo>
                    <a:pt x="72" y="204"/>
                    <a:pt x="72" y="204"/>
                    <a:pt x="73" y="203"/>
                  </a:cubicBezTo>
                  <a:cubicBezTo>
                    <a:pt x="73" y="204"/>
                    <a:pt x="74" y="205"/>
                    <a:pt x="75" y="205"/>
                  </a:cubicBezTo>
                  <a:cubicBezTo>
                    <a:pt x="75" y="206"/>
                    <a:pt x="74" y="206"/>
                    <a:pt x="74" y="206"/>
                  </a:cubicBezTo>
                  <a:cubicBezTo>
                    <a:pt x="73" y="206"/>
                    <a:pt x="72" y="205"/>
                    <a:pt x="71" y="205"/>
                  </a:cubicBezTo>
                  <a:cubicBezTo>
                    <a:pt x="71" y="204"/>
                    <a:pt x="70" y="205"/>
                    <a:pt x="70" y="206"/>
                  </a:cubicBezTo>
                  <a:close/>
                  <a:moveTo>
                    <a:pt x="71" y="193"/>
                  </a:moveTo>
                  <a:cubicBezTo>
                    <a:pt x="72" y="192"/>
                    <a:pt x="73" y="191"/>
                    <a:pt x="73" y="190"/>
                  </a:cubicBezTo>
                  <a:cubicBezTo>
                    <a:pt x="73" y="191"/>
                    <a:pt x="73" y="192"/>
                    <a:pt x="73" y="194"/>
                  </a:cubicBezTo>
                  <a:cubicBezTo>
                    <a:pt x="72" y="193"/>
                    <a:pt x="72" y="193"/>
                    <a:pt x="71" y="193"/>
                  </a:cubicBezTo>
                  <a:close/>
                  <a:moveTo>
                    <a:pt x="73" y="159"/>
                  </a:moveTo>
                  <a:cubicBezTo>
                    <a:pt x="74" y="159"/>
                    <a:pt x="74" y="158"/>
                    <a:pt x="75" y="158"/>
                  </a:cubicBezTo>
                  <a:cubicBezTo>
                    <a:pt x="75" y="159"/>
                    <a:pt x="76" y="161"/>
                    <a:pt x="76" y="163"/>
                  </a:cubicBezTo>
                  <a:cubicBezTo>
                    <a:pt x="75" y="163"/>
                    <a:pt x="75" y="163"/>
                    <a:pt x="74" y="164"/>
                  </a:cubicBezTo>
                  <a:cubicBezTo>
                    <a:pt x="74" y="162"/>
                    <a:pt x="74" y="161"/>
                    <a:pt x="73" y="159"/>
                  </a:cubicBezTo>
                  <a:close/>
                  <a:moveTo>
                    <a:pt x="75" y="191"/>
                  </a:moveTo>
                  <a:cubicBezTo>
                    <a:pt x="75" y="191"/>
                    <a:pt x="75" y="191"/>
                    <a:pt x="76" y="192"/>
                  </a:cubicBezTo>
                  <a:cubicBezTo>
                    <a:pt x="75" y="192"/>
                    <a:pt x="75" y="192"/>
                    <a:pt x="75" y="193"/>
                  </a:cubicBezTo>
                  <a:cubicBezTo>
                    <a:pt x="75" y="192"/>
                    <a:pt x="75" y="192"/>
                    <a:pt x="75" y="191"/>
                  </a:cubicBezTo>
                  <a:close/>
                  <a:moveTo>
                    <a:pt x="75" y="188"/>
                  </a:moveTo>
                  <a:cubicBezTo>
                    <a:pt x="76" y="188"/>
                    <a:pt x="76" y="187"/>
                    <a:pt x="76" y="187"/>
                  </a:cubicBezTo>
                  <a:cubicBezTo>
                    <a:pt x="77" y="187"/>
                    <a:pt x="77" y="187"/>
                    <a:pt x="77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78" y="188"/>
                    <a:pt x="77" y="188"/>
                    <a:pt x="77" y="189"/>
                  </a:cubicBezTo>
                  <a:cubicBezTo>
                    <a:pt x="76" y="189"/>
                    <a:pt x="76" y="188"/>
                    <a:pt x="75" y="188"/>
                  </a:cubicBezTo>
                  <a:close/>
                  <a:moveTo>
                    <a:pt x="77" y="193"/>
                  </a:moveTo>
                  <a:cubicBezTo>
                    <a:pt x="78" y="193"/>
                    <a:pt x="78" y="194"/>
                    <a:pt x="79" y="194"/>
                  </a:cubicBezTo>
                  <a:cubicBezTo>
                    <a:pt x="79" y="194"/>
                    <a:pt x="78" y="195"/>
                    <a:pt x="78" y="195"/>
                  </a:cubicBezTo>
                  <a:cubicBezTo>
                    <a:pt x="78" y="195"/>
                    <a:pt x="77" y="195"/>
                    <a:pt x="77" y="196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6" y="194"/>
                    <a:pt x="77" y="193"/>
                    <a:pt x="77" y="193"/>
                  </a:cubicBezTo>
                  <a:close/>
                  <a:moveTo>
                    <a:pt x="79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79" y="179"/>
                    <a:pt x="80" y="178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0" y="178"/>
                    <a:pt x="80" y="179"/>
                    <a:pt x="79" y="180"/>
                  </a:cubicBezTo>
                  <a:close/>
                  <a:moveTo>
                    <a:pt x="82" y="188"/>
                  </a:moveTo>
                  <a:cubicBezTo>
                    <a:pt x="82" y="189"/>
                    <a:pt x="82" y="189"/>
                    <a:pt x="83" y="189"/>
                  </a:cubicBezTo>
                  <a:cubicBezTo>
                    <a:pt x="82" y="189"/>
                    <a:pt x="81" y="190"/>
                    <a:pt x="80" y="190"/>
                  </a:cubicBezTo>
                  <a:cubicBezTo>
                    <a:pt x="81" y="189"/>
                    <a:pt x="81" y="189"/>
                    <a:pt x="82" y="188"/>
                  </a:cubicBezTo>
                  <a:close/>
                  <a:moveTo>
                    <a:pt x="83" y="191"/>
                  </a:moveTo>
                  <a:cubicBezTo>
                    <a:pt x="83" y="191"/>
                    <a:pt x="83" y="191"/>
                    <a:pt x="83" y="191"/>
                  </a:cubicBezTo>
                  <a:cubicBezTo>
                    <a:pt x="83" y="192"/>
                    <a:pt x="82" y="192"/>
                    <a:pt x="82" y="192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2" y="191"/>
                    <a:pt x="82" y="191"/>
                    <a:pt x="83" y="191"/>
                  </a:cubicBezTo>
                  <a:close/>
                  <a:moveTo>
                    <a:pt x="83" y="187"/>
                  </a:moveTo>
                  <a:cubicBezTo>
                    <a:pt x="83" y="187"/>
                    <a:pt x="83" y="187"/>
                    <a:pt x="83" y="187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9"/>
                    <a:pt x="85" y="189"/>
                  </a:cubicBezTo>
                  <a:cubicBezTo>
                    <a:pt x="85" y="189"/>
                    <a:pt x="85" y="189"/>
                    <a:pt x="85" y="189"/>
                  </a:cubicBezTo>
                  <a:cubicBezTo>
                    <a:pt x="84" y="188"/>
                    <a:pt x="83" y="188"/>
                    <a:pt x="83" y="187"/>
                  </a:cubicBezTo>
                  <a:close/>
                  <a:moveTo>
                    <a:pt x="84" y="198"/>
                  </a:moveTo>
                  <a:cubicBezTo>
                    <a:pt x="85" y="198"/>
                    <a:pt x="85" y="199"/>
                    <a:pt x="85" y="199"/>
                  </a:cubicBezTo>
                  <a:cubicBezTo>
                    <a:pt x="85" y="199"/>
                    <a:pt x="85" y="200"/>
                    <a:pt x="85" y="200"/>
                  </a:cubicBezTo>
                  <a:cubicBezTo>
                    <a:pt x="84" y="200"/>
                    <a:pt x="84" y="200"/>
                    <a:pt x="83" y="199"/>
                  </a:cubicBezTo>
                  <a:cubicBezTo>
                    <a:pt x="84" y="199"/>
                    <a:pt x="84" y="199"/>
                    <a:pt x="84" y="198"/>
                  </a:cubicBezTo>
                  <a:close/>
                  <a:moveTo>
                    <a:pt x="85" y="194"/>
                  </a:moveTo>
                  <a:cubicBezTo>
                    <a:pt x="86" y="194"/>
                    <a:pt x="87" y="193"/>
                    <a:pt x="88" y="193"/>
                  </a:cubicBezTo>
                  <a:cubicBezTo>
                    <a:pt x="87" y="194"/>
                    <a:pt x="86" y="194"/>
                    <a:pt x="86" y="195"/>
                  </a:cubicBezTo>
                  <a:cubicBezTo>
                    <a:pt x="85" y="195"/>
                    <a:pt x="85" y="195"/>
                    <a:pt x="85" y="194"/>
                  </a:cubicBezTo>
                  <a:close/>
                  <a:moveTo>
                    <a:pt x="86" y="205"/>
                  </a:moveTo>
                  <a:cubicBezTo>
                    <a:pt x="86" y="206"/>
                    <a:pt x="87" y="206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7" y="207"/>
                    <a:pt x="87" y="207"/>
                    <a:pt x="87" y="207"/>
                  </a:cubicBezTo>
                  <a:cubicBezTo>
                    <a:pt x="86" y="206"/>
                    <a:pt x="86" y="206"/>
                    <a:pt x="86" y="206"/>
                  </a:cubicBezTo>
                  <a:cubicBezTo>
                    <a:pt x="86" y="205"/>
                    <a:pt x="86" y="205"/>
                    <a:pt x="86" y="205"/>
                  </a:cubicBezTo>
                  <a:close/>
                  <a:moveTo>
                    <a:pt x="88" y="204"/>
                  </a:moveTo>
                  <a:cubicBezTo>
                    <a:pt x="88" y="204"/>
                    <a:pt x="88" y="204"/>
                    <a:pt x="88" y="204"/>
                  </a:cubicBezTo>
                  <a:cubicBezTo>
                    <a:pt x="89" y="204"/>
                    <a:pt x="89" y="204"/>
                    <a:pt x="90" y="205"/>
                  </a:cubicBezTo>
                  <a:cubicBezTo>
                    <a:pt x="90" y="205"/>
                    <a:pt x="89" y="205"/>
                    <a:pt x="89" y="205"/>
                  </a:cubicBezTo>
                  <a:cubicBezTo>
                    <a:pt x="89" y="205"/>
                    <a:pt x="88" y="205"/>
                    <a:pt x="88" y="204"/>
                  </a:cubicBezTo>
                  <a:close/>
                  <a:moveTo>
                    <a:pt x="90" y="186"/>
                  </a:moveTo>
                  <a:cubicBezTo>
                    <a:pt x="90" y="185"/>
                    <a:pt x="91" y="184"/>
                    <a:pt x="92" y="183"/>
                  </a:cubicBezTo>
                  <a:cubicBezTo>
                    <a:pt x="92" y="183"/>
                    <a:pt x="92" y="183"/>
                    <a:pt x="93" y="183"/>
                  </a:cubicBezTo>
                  <a:cubicBezTo>
                    <a:pt x="92" y="184"/>
                    <a:pt x="91" y="185"/>
                    <a:pt x="90" y="186"/>
                  </a:cubicBezTo>
                  <a:close/>
                  <a:moveTo>
                    <a:pt x="91" y="205"/>
                  </a:moveTo>
                  <a:cubicBezTo>
                    <a:pt x="92" y="206"/>
                    <a:pt x="92" y="206"/>
                    <a:pt x="93" y="206"/>
                  </a:cubicBezTo>
                  <a:cubicBezTo>
                    <a:pt x="93" y="207"/>
                    <a:pt x="92" y="207"/>
                    <a:pt x="92" y="207"/>
                  </a:cubicBezTo>
                  <a:cubicBezTo>
                    <a:pt x="91" y="207"/>
                    <a:pt x="91" y="207"/>
                    <a:pt x="90" y="206"/>
                  </a:cubicBezTo>
                  <a:cubicBezTo>
                    <a:pt x="91" y="206"/>
                    <a:pt x="91" y="206"/>
                    <a:pt x="91" y="205"/>
                  </a:cubicBezTo>
                  <a:close/>
                  <a:moveTo>
                    <a:pt x="93" y="186"/>
                  </a:moveTo>
                  <a:cubicBezTo>
                    <a:pt x="95" y="184"/>
                    <a:pt x="98" y="182"/>
                    <a:pt x="100" y="179"/>
                  </a:cubicBezTo>
                  <a:cubicBezTo>
                    <a:pt x="102" y="179"/>
                    <a:pt x="103" y="178"/>
                    <a:pt x="104" y="177"/>
                  </a:cubicBezTo>
                  <a:cubicBezTo>
                    <a:pt x="102" y="180"/>
                    <a:pt x="99" y="182"/>
                    <a:pt x="97" y="185"/>
                  </a:cubicBezTo>
                  <a:cubicBezTo>
                    <a:pt x="96" y="185"/>
                    <a:pt x="94" y="186"/>
                    <a:pt x="93" y="186"/>
                  </a:cubicBezTo>
                  <a:close/>
                  <a:moveTo>
                    <a:pt x="95" y="190"/>
                  </a:moveTo>
                  <a:cubicBezTo>
                    <a:pt x="95" y="190"/>
                    <a:pt x="95" y="191"/>
                    <a:pt x="96" y="191"/>
                  </a:cubicBezTo>
                  <a:cubicBezTo>
                    <a:pt x="95" y="191"/>
                    <a:pt x="95" y="192"/>
                    <a:pt x="94" y="192"/>
                  </a:cubicBezTo>
                  <a:cubicBezTo>
                    <a:pt x="94" y="192"/>
                    <a:pt x="94" y="192"/>
                    <a:pt x="93" y="192"/>
                  </a:cubicBezTo>
                  <a:cubicBezTo>
                    <a:pt x="94" y="191"/>
                    <a:pt x="94" y="191"/>
                    <a:pt x="95" y="190"/>
                  </a:cubicBezTo>
                  <a:close/>
                  <a:moveTo>
                    <a:pt x="96" y="208"/>
                  </a:moveTo>
                  <a:cubicBezTo>
                    <a:pt x="96" y="208"/>
                    <a:pt x="96" y="208"/>
                    <a:pt x="96" y="208"/>
                  </a:cubicBezTo>
                  <a:cubicBezTo>
                    <a:pt x="97" y="209"/>
                    <a:pt x="98" y="209"/>
                    <a:pt x="100" y="210"/>
                  </a:cubicBezTo>
                  <a:cubicBezTo>
                    <a:pt x="99" y="210"/>
                    <a:pt x="99" y="210"/>
                    <a:pt x="99" y="211"/>
                  </a:cubicBezTo>
                  <a:cubicBezTo>
                    <a:pt x="98" y="211"/>
                    <a:pt x="98" y="211"/>
                    <a:pt x="97" y="211"/>
                  </a:cubicBezTo>
                  <a:cubicBezTo>
                    <a:pt x="97" y="210"/>
                    <a:pt x="96" y="210"/>
                    <a:pt x="95" y="209"/>
                  </a:cubicBezTo>
                  <a:cubicBezTo>
                    <a:pt x="95" y="209"/>
                    <a:pt x="95" y="208"/>
                    <a:pt x="96" y="208"/>
                  </a:cubicBezTo>
                  <a:close/>
                  <a:moveTo>
                    <a:pt x="99" y="218"/>
                  </a:moveTo>
                  <a:cubicBezTo>
                    <a:pt x="99" y="218"/>
                    <a:pt x="100" y="219"/>
                    <a:pt x="101" y="219"/>
                  </a:cubicBezTo>
                  <a:cubicBezTo>
                    <a:pt x="100" y="219"/>
                    <a:pt x="100" y="219"/>
                    <a:pt x="100" y="219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9" y="218"/>
                    <a:pt x="99" y="218"/>
                    <a:pt x="99" y="218"/>
                  </a:cubicBezTo>
                  <a:close/>
                  <a:moveTo>
                    <a:pt x="101" y="224"/>
                  </a:moveTo>
                  <a:cubicBezTo>
                    <a:pt x="101" y="223"/>
                    <a:pt x="101" y="223"/>
                    <a:pt x="102" y="223"/>
                  </a:cubicBezTo>
                  <a:cubicBezTo>
                    <a:pt x="103" y="223"/>
                    <a:pt x="104" y="224"/>
                    <a:pt x="105" y="225"/>
                  </a:cubicBezTo>
                  <a:cubicBezTo>
                    <a:pt x="105" y="225"/>
                    <a:pt x="105" y="225"/>
                    <a:pt x="105" y="226"/>
                  </a:cubicBezTo>
                  <a:cubicBezTo>
                    <a:pt x="105" y="226"/>
                    <a:pt x="105" y="226"/>
                    <a:pt x="105" y="226"/>
                  </a:cubicBezTo>
                  <a:cubicBezTo>
                    <a:pt x="103" y="225"/>
                    <a:pt x="102" y="225"/>
                    <a:pt x="100" y="224"/>
                  </a:cubicBezTo>
                  <a:cubicBezTo>
                    <a:pt x="100" y="224"/>
                    <a:pt x="101" y="224"/>
                    <a:pt x="101" y="224"/>
                  </a:cubicBezTo>
                  <a:close/>
                  <a:moveTo>
                    <a:pt x="104" y="222"/>
                  </a:moveTo>
                  <a:cubicBezTo>
                    <a:pt x="104" y="222"/>
                    <a:pt x="104" y="222"/>
                    <a:pt x="104" y="222"/>
                  </a:cubicBezTo>
                  <a:cubicBezTo>
                    <a:pt x="104" y="222"/>
                    <a:pt x="104" y="221"/>
                    <a:pt x="104" y="221"/>
                  </a:cubicBezTo>
                  <a:cubicBezTo>
                    <a:pt x="105" y="222"/>
                    <a:pt x="106" y="222"/>
                    <a:pt x="106" y="222"/>
                  </a:cubicBezTo>
                  <a:cubicBezTo>
                    <a:pt x="106" y="222"/>
                    <a:pt x="106" y="223"/>
                    <a:pt x="106" y="223"/>
                  </a:cubicBezTo>
                  <a:cubicBezTo>
                    <a:pt x="106" y="222"/>
                    <a:pt x="105" y="222"/>
                    <a:pt x="104" y="222"/>
                  </a:cubicBezTo>
                  <a:close/>
                  <a:moveTo>
                    <a:pt x="108" y="226"/>
                  </a:moveTo>
                  <a:cubicBezTo>
                    <a:pt x="108" y="226"/>
                    <a:pt x="109" y="227"/>
                    <a:pt x="110" y="227"/>
                  </a:cubicBezTo>
                  <a:cubicBezTo>
                    <a:pt x="110" y="227"/>
                    <a:pt x="109" y="228"/>
                    <a:pt x="109" y="228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08" y="228"/>
                    <a:pt x="107" y="227"/>
                    <a:pt x="106" y="227"/>
                  </a:cubicBezTo>
                  <a:cubicBezTo>
                    <a:pt x="107" y="226"/>
                    <a:pt x="107" y="226"/>
                    <a:pt x="108" y="226"/>
                  </a:cubicBezTo>
                  <a:close/>
                  <a:moveTo>
                    <a:pt x="108" y="210"/>
                  </a:moveTo>
                  <a:cubicBezTo>
                    <a:pt x="109" y="210"/>
                    <a:pt x="110" y="209"/>
                    <a:pt x="111" y="208"/>
                  </a:cubicBezTo>
                  <a:cubicBezTo>
                    <a:pt x="112" y="208"/>
                    <a:pt x="112" y="209"/>
                    <a:pt x="112" y="209"/>
                  </a:cubicBezTo>
                  <a:cubicBezTo>
                    <a:pt x="111" y="210"/>
                    <a:pt x="110" y="210"/>
                    <a:pt x="110" y="211"/>
                  </a:cubicBezTo>
                  <a:cubicBezTo>
                    <a:pt x="109" y="211"/>
                    <a:pt x="109" y="211"/>
                    <a:pt x="108" y="210"/>
                  </a:cubicBezTo>
                  <a:close/>
                  <a:moveTo>
                    <a:pt x="112" y="213"/>
                  </a:moveTo>
                  <a:cubicBezTo>
                    <a:pt x="111" y="212"/>
                    <a:pt x="111" y="212"/>
                    <a:pt x="111" y="212"/>
                  </a:cubicBezTo>
                  <a:cubicBezTo>
                    <a:pt x="112" y="211"/>
                    <a:pt x="113" y="211"/>
                    <a:pt x="114" y="210"/>
                  </a:cubicBezTo>
                  <a:cubicBezTo>
                    <a:pt x="114" y="210"/>
                    <a:pt x="114" y="210"/>
                    <a:pt x="115" y="210"/>
                  </a:cubicBezTo>
                  <a:cubicBezTo>
                    <a:pt x="114" y="211"/>
                    <a:pt x="113" y="212"/>
                    <a:pt x="112" y="213"/>
                  </a:cubicBezTo>
                  <a:close/>
                  <a:moveTo>
                    <a:pt x="119" y="221"/>
                  </a:move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19" y="222"/>
                    <a:pt x="119" y="222"/>
                  </a:cubicBezTo>
                  <a:cubicBezTo>
                    <a:pt x="119" y="222"/>
                    <a:pt x="119" y="222"/>
                    <a:pt x="119" y="222"/>
                  </a:cubicBezTo>
                  <a:cubicBezTo>
                    <a:pt x="119" y="222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lose/>
                  <a:moveTo>
                    <a:pt x="120" y="211"/>
                  </a:moveTo>
                  <a:cubicBezTo>
                    <a:pt x="120" y="210"/>
                    <a:pt x="120" y="210"/>
                    <a:pt x="121" y="210"/>
                  </a:cubicBezTo>
                  <a:cubicBezTo>
                    <a:pt x="121" y="210"/>
                    <a:pt x="121" y="210"/>
                    <a:pt x="121" y="210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0" y="211"/>
                    <a:pt x="120" y="211"/>
                    <a:pt x="120" y="211"/>
                  </a:cubicBezTo>
                  <a:close/>
                  <a:moveTo>
                    <a:pt x="123" y="218"/>
                  </a:moveTo>
                  <a:cubicBezTo>
                    <a:pt x="123" y="218"/>
                    <a:pt x="123" y="219"/>
                    <a:pt x="124" y="219"/>
                  </a:cubicBezTo>
                  <a:cubicBezTo>
                    <a:pt x="123" y="219"/>
                    <a:pt x="122" y="220"/>
                    <a:pt x="121" y="220"/>
                  </a:cubicBezTo>
                  <a:cubicBezTo>
                    <a:pt x="121" y="220"/>
                    <a:pt x="121" y="220"/>
                    <a:pt x="121" y="220"/>
                  </a:cubicBezTo>
                  <a:cubicBezTo>
                    <a:pt x="122" y="219"/>
                    <a:pt x="122" y="219"/>
                    <a:pt x="123" y="218"/>
                  </a:cubicBezTo>
                  <a:close/>
                  <a:moveTo>
                    <a:pt x="123" y="222"/>
                  </a:moveTo>
                  <a:cubicBezTo>
                    <a:pt x="124" y="222"/>
                    <a:pt x="124" y="221"/>
                    <a:pt x="125" y="221"/>
                  </a:cubicBezTo>
                  <a:cubicBezTo>
                    <a:pt x="125" y="221"/>
                    <a:pt x="126" y="222"/>
                    <a:pt x="126" y="222"/>
                  </a:cubicBezTo>
                  <a:cubicBezTo>
                    <a:pt x="126" y="223"/>
                    <a:pt x="125" y="223"/>
                    <a:pt x="125" y="223"/>
                  </a:cubicBezTo>
                  <a:cubicBezTo>
                    <a:pt x="124" y="223"/>
                    <a:pt x="124" y="223"/>
                    <a:pt x="123" y="222"/>
                  </a:cubicBezTo>
                  <a:close/>
                  <a:moveTo>
                    <a:pt x="125" y="225"/>
                  </a:moveTo>
                  <a:cubicBezTo>
                    <a:pt x="126" y="225"/>
                    <a:pt x="126" y="225"/>
                    <a:pt x="127" y="224"/>
                  </a:cubicBezTo>
                  <a:cubicBezTo>
                    <a:pt x="127" y="224"/>
                    <a:pt x="127" y="225"/>
                    <a:pt x="128" y="225"/>
                  </a:cubicBezTo>
                  <a:cubicBezTo>
                    <a:pt x="127" y="226"/>
                    <a:pt x="126" y="226"/>
                    <a:pt x="125" y="227"/>
                  </a:cubicBezTo>
                  <a:cubicBezTo>
                    <a:pt x="125" y="227"/>
                    <a:pt x="125" y="227"/>
                    <a:pt x="124" y="226"/>
                  </a:cubicBezTo>
                  <a:cubicBezTo>
                    <a:pt x="124" y="226"/>
                    <a:pt x="125" y="226"/>
                    <a:pt x="125" y="225"/>
                  </a:cubicBezTo>
                  <a:close/>
                  <a:moveTo>
                    <a:pt x="127" y="221"/>
                  </a:moveTo>
                  <a:cubicBezTo>
                    <a:pt x="127" y="221"/>
                    <a:pt x="126" y="220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7" y="220"/>
                    <a:pt x="127" y="220"/>
                    <a:pt x="128" y="220"/>
                  </a:cubicBezTo>
                  <a:cubicBezTo>
                    <a:pt x="128" y="221"/>
                    <a:pt x="127" y="221"/>
                    <a:pt x="127" y="221"/>
                  </a:cubicBezTo>
                  <a:close/>
                  <a:moveTo>
                    <a:pt x="128" y="218"/>
                  </a:moveTo>
                  <a:cubicBezTo>
                    <a:pt x="128" y="217"/>
                    <a:pt x="129" y="216"/>
                    <a:pt x="130" y="216"/>
                  </a:cubicBezTo>
                  <a:cubicBezTo>
                    <a:pt x="130" y="216"/>
                    <a:pt x="130" y="216"/>
                    <a:pt x="130" y="216"/>
                  </a:cubicBezTo>
                  <a:cubicBezTo>
                    <a:pt x="130" y="216"/>
                    <a:pt x="130" y="217"/>
                    <a:pt x="129" y="217"/>
                  </a:cubicBezTo>
                  <a:cubicBezTo>
                    <a:pt x="129" y="218"/>
                    <a:pt x="129" y="219"/>
                    <a:pt x="130" y="219"/>
                  </a:cubicBezTo>
                  <a:cubicBezTo>
                    <a:pt x="130" y="219"/>
                    <a:pt x="129" y="219"/>
                    <a:pt x="129" y="219"/>
                  </a:cubicBezTo>
                  <a:cubicBezTo>
                    <a:pt x="129" y="219"/>
                    <a:pt x="128" y="218"/>
                    <a:pt x="128" y="218"/>
                  </a:cubicBezTo>
                  <a:close/>
                  <a:moveTo>
                    <a:pt x="130" y="222"/>
                  </a:moveTo>
                  <a:cubicBezTo>
                    <a:pt x="130" y="222"/>
                    <a:pt x="130" y="222"/>
                    <a:pt x="130" y="222"/>
                  </a:cubicBezTo>
                  <a:cubicBezTo>
                    <a:pt x="130" y="223"/>
                    <a:pt x="130" y="223"/>
                    <a:pt x="129" y="224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29" y="224"/>
                    <a:pt x="128" y="224"/>
                    <a:pt x="128" y="223"/>
                  </a:cubicBezTo>
                  <a:cubicBezTo>
                    <a:pt x="129" y="223"/>
                    <a:pt x="129" y="223"/>
                    <a:pt x="130" y="222"/>
                  </a:cubicBezTo>
                  <a:close/>
                  <a:moveTo>
                    <a:pt x="162" y="206"/>
                  </a:moveTo>
                  <a:cubicBezTo>
                    <a:pt x="163" y="205"/>
                    <a:pt x="164" y="204"/>
                    <a:pt x="165" y="203"/>
                  </a:cubicBezTo>
                  <a:cubicBezTo>
                    <a:pt x="167" y="201"/>
                    <a:pt x="169" y="200"/>
                    <a:pt x="172" y="198"/>
                  </a:cubicBezTo>
                  <a:cubicBezTo>
                    <a:pt x="172" y="198"/>
                    <a:pt x="171" y="198"/>
                    <a:pt x="171" y="198"/>
                  </a:cubicBezTo>
                  <a:cubicBezTo>
                    <a:pt x="170" y="199"/>
                    <a:pt x="169" y="200"/>
                    <a:pt x="168" y="202"/>
                  </a:cubicBezTo>
                  <a:cubicBezTo>
                    <a:pt x="166" y="203"/>
                    <a:pt x="164" y="205"/>
                    <a:pt x="162" y="206"/>
                  </a:cubicBezTo>
                  <a:close/>
                  <a:moveTo>
                    <a:pt x="167" y="210"/>
                  </a:moveTo>
                  <a:cubicBezTo>
                    <a:pt x="160" y="216"/>
                    <a:pt x="153" y="221"/>
                    <a:pt x="146" y="225"/>
                  </a:cubicBezTo>
                  <a:cubicBezTo>
                    <a:pt x="149" y="222"/>
                    <a:pt x="152" y="219"/>
                    <a:pt x="156" y="216"/>
                  </a:cubicBezTo>
                  <a:cubicBezTo>
                    <a:pt x="158" y="214"/>
                    <a:pt x="160" y="213"/>
                    <a:pt x="163" y="212"/>
                  </a:cubicBezTo>
                  <a:cubicBezTo>
                    <a:pt x="163" y="212"/>
                    <a:pt x="163" y="212"/>
                    <a:pt x="164" y="212"/>
                  </a:cubicBezTo>
                  <a:cubicBezTo>
                    <a:pt x="165" y="211"/>
                    <a:pt x="166" y="211"/>
                    <a:pt x="167" y="210"/>
                  </a:cubicBezTo>
                  <a:close/>
                  <a:moveTo>
                    <a:pt x="154" y="209"/>
                  </a:moveTo>
                  <a:cubicBezTo>
                    <a:pt x="155" y="208"/>
                    <a:pt x="156" y="208"/>
                    <a:pt x="157" y="207"/>
                  </a:cubicBezTo>
                  <a:cubicBezTo>
                    <a:pt x="161" y="203"/>
                    <a:pt x="166" y="199"/>
                    <a:pt x="171" y="195"/>
                  </a:cubicBezTo>
                  <a:cubicBezTo>
                    <a:pt x="168" y="197"/>
                    <a:pt x="166" y="200"/>
                    <a:pt x="163" y="202"/>
                  </a:cubicBezTo>
                  <a:cubicBezTo>
                    <a:pt x="160" y="204"/>
                    <a:pt x="157" y="207"/>
                    <a:pt x="154" y="209"/>
                  </a:cubicBezTo>
                  <a:close/>
                  <a:moveTo>
                    <a:pt x="158" y="208"/>
                  </a:moveTo>
                  <a:cubicBezTo>
                    <a:pt x="157" y="210"/>
                    <a:pt x="156" y="211"/>
                    <a:pt x="155" y="212"/>
                  </a:cubicBezTo>
                  <a:cubicBezTo>
                    <a:pt x="153" y="214"/>
                    <a:pt x="150" y="216"/>
                    <a:pt x="148" y="218"/>
                  </a:cubicBezTo>
                  <a:cubicBezTo>
                    <a:pt x="146" y="220"/>
                    <a:pt x="143" y="221"/>
                    <a:pt x="141" y="222"/>
                  </a:cubicBezTo>
                  <a:cubicBezTo>
                    <a:pt x="146" y="217"/>
                    <a:pt x="152" y="213"/>
                    <a:pt x="158" y="208"/>
                  </a:cubicBezTo>
                  <a:close/>
                  <a:moveTo>
                    <a:pt x="146" y="227"/>
                  </a:moveTo>
                  <a:cubicBezTo>
                    <a:pt x="146" y="227"/>
                    <a:pt x="146" y="227"/>
                    <a:pt x="146" y="227"/>
                  </a:cubicBezTo>
                  <a:cubicBezTo>
                    <a:pt x="147" y="227"/>
                    <a:pt x="148" y="227"/>
                    <a:pt x="148" y="228"/>
                  </a:cubicBezTo>
                  <a:cubicBezTo>
                    <a:pt x="148" y="228"/>
                    <a:pt x="150" y="228"/>
                    <a:pt x="150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9" y="228"/>
                    <a:pt x="147" y="228"/>
                    <a:pt x="146" y="228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151" y="231"/>
                  </a:moveTo>
                  <a:cubicBezTo>
                    <a:pt x="151" y="231"/>
                    <a:pt x="151" y="231"/>
                    <a:pt x="151" y="231"/>
                  </a:cubicBezTo>
                  <a:cubicBezTo>
                    <a:pt x="151" y="231"/>
                    <a:pt x="150" y="232"/>
                    <a:pt x="150" y="232"/>
                  </a:cubicBezTo>
                  <a:cubicBezTo>
                    <a:pt x="150" y="232"/>
                    <a:pt x="149" y="232"/>
                    <a:pt x="149" y="232"/>
                  </a:cubicBezTo>
                  <a:cubicBezTo>
                    <a:pt x="150" y="231"/>
                    <a:pt x="151" y="231"/>
                    <a:pt x="151" y="231"/>
                  </a:cubicBezTo>
                  <a:close/>
                  <a:moveTo>
                    <a:pt x="150" y="228"/>
                  </a:moveTo>
                  <a:cubicBezTo>
                    <a:pt x="149" y="227"/>
                    <a:pt x="148" y="227"/>
                    <a:pt x="147" y="227"/>
                  </a:cubicBezTo>
                  <a:cubicBezTo>
                    <a:pt x="157" y="222"/>
                    <a:pt x="165" y="214"/>
                    <a:pt x="174" y="206"/>
                  </a:cubicBezTo>
                  <a:cubicBezTo>
                    <a:pt x="174" y="207"/>
                    <a:pt x="174" y="207"/>
                    <a:pt x="175" y="207"/>
                  </a:cubicBezTo>
                  <a:cubicBezTo>
                    <a:pt x="174" y="208"/>
                    <a:pt x="173" y="208"/>
                    <a:pt x="173" y="209"/>
                  </a:cubicBezTo>
                  <a:cubicBezTo>
                    <a:pt x="165" y="215"/>
                    <a:pt x="158" y="221"/>
                    <a:pt x="150" y="228"/>
                  </a:cubicBezTo>
                  <a:close/>
                  <a:moveTo>
                    <a:pt x="169" y="216"/>
                  </a:moveTo>
                  <a:cubicBezTo>
                    <a:pt x="169" y="216"/>
                    <a:pt x="169" y="216"/>
                    <a:pt x="169" y="216"/>
                  </a:cubicBezTo>
                  <a:cubicBezTo>
                    <a:pt x="168" y="216"/>
                    <a:pt x="169" y="217"/>
                    <a:pt x="170" y="217"/>
                  </a:cubicBezTo>
                  <a:cubicBezTo>
                    <a:pt x="171" y="216"/>
                    <a:pt x="172" y="216"/>
                    <a:pt x="174" y="215"/>
                  </a:cubicBezTo>
                  <a:cubicBezTo>
                    <a:pt x="168" y="220"/>
                    <a:pt x="162" y="225"/>
                    <a:pt x="155" y="229"/>
                  </a:cubicBezTo>
                  <a:cubicBezTo>
                    <a:pt x="160" y="224"/>
                    <a:pt x="164" y="220"/>
                    <a:pt x="169" y="216"/>
                  </a:cubicBezTo>
                  <a:close/>
                  <a:moveTo>
                    <a:pt x="183" y="211"/>
                  </a:moveTo>
                  <a:cubicBezTo>
                    <a:pt x="185" y="210"/>
                    <a:pt x="186" y="209"/>
                    <a:pt x="187" y="209"/>
                  </a:cubicBezTo>
                  <a:cubicBezTo>
                    <a:pt x="182" y="213"/>
                    <a:pt x="176" y="218"/>
                    <a:pt x="170" y="222"/>
                  </a:cubicBezTo>
                  <a:cubicBezTo>
                    <a:pt x="174" y="218"/>
                    <a:pt x="179" y="214"/>
                    <a:pt x="183" y="211"/>
                  </a:cubicBezTo>
                  <a:close/>
                  <a:moveTo>
                    <a:pt x="180" y="210"/>
                  </a:moveTo>
                  <a:cubicBezTo>
                    <a:pt x="179" y="210"/>
                    <a:pt x="179" y="211"/>
                    <a:pt x="178" y="212"/>
                  </a:cubicBezTo>
                  <a:cubicBezTo>
                    <a:pt x="176" y="213"/>
                    <a:pt x="173" y="214"/>
                    <a:pt x="171" y="215"/>
                  </a:cubicBezTo>
                  <a:cubicBezTo>
                    <a:pt x="172" y="214"/>
                    <a:pt x="172" y="213"/>
                    <a:pt x="173" y="212"/>
                  </a:cubicBezTo>
                  <a:cubicBezTo>
                    <a:pt x="178" y="208"/>
                    <a:pt x="183" y="204"/>
                    <a:pt x="188" y="200"/>
                  </a:cubicBezTo>
                  <a:cubicBezTo>
                    <a:pt x="186" y="203"/>
                    <a:pt x="183" y="206"/>
                    <a:pt x="180" y="210"/>
                  </a:cubicBezTo>
                  <a:close/>
                  <a:moveTo>
                    <a:pt x="183" y="199"/>
                  </a:moveTo>
                  <a:cubicBezTo>
                    <a:pt x="184" y="198"/>
                    <a:pt x="185" y="197"/>
                    <a:pt x="186" y="196"/>
                  </a:cubicBezTo>
                  <a:cubicBezTo>
                    <a:pt x="186" y="195"/>
                    <a:pt x="187" y="195"/>
                    <a:pt x="187" y="195"/>
                  </a:cubicBezTo>
                  <a:cubicBezTo>
                    <a:pt x="188" y="194"/>
                    <a:pt x="189" y="193"/>
                    <a:pt x="190" y="193"/>
                  </a:cubicBezTo>
                  <a:cubicBezTo>
                    <a:pt x="188" y="195"/>
                    <a:pt x="185" y="197"/>
                    <a:pt x="183" y="199"/>
                  </a:cubicBezTo>
                  <a:close/>
                  <a:moveTo>
                    <a:pt x="195" y="193"/>
                  </a:moveTo>
                  <a:cubicBezTo>
                    <a:pt x="194" y="194"/>
                    <a:pt x="193" y="195"/>
                    <a:pt x="192" y="195"/>
                  </a:cubicBezTo>
                  <a:cubicBezTo>
                    <a:pt x="191" y="196"/>
                    <a:pt x="190" y="197"/>
                    <a:pt x="189" y="197"/>
                  </a:cubicBezTo>
                  <a:cubicBezTo>
                    <a:pt x="191" y="196"/>
                    <a:pt x="193" y="194"/>
                    <a:pt x="195" y="193"/>
                  </a:cubicBezTo>
                  <a:close/>
                  <a:moveTo>
                    <a:pt x="197" y="198"/>
                  </a:moveTo>
                  <a:cubicBezTo>
                    <a:pt x="196" y="199"/>
                    <a:pt x="196" y="199"/>
                    <a:pt x="195" y="200"/>
                  </a:cubicBezTo>
                  <a:cubicBezTo>
                    <a:pt x="195" y="200"/>
                    <a:pt x="194" y="201"/>
                    <a:pt x="194" y="201"/>
                  </a:cubicBezTo>
                  <a:cubicBezTo>
                    <a:pt x="195" y="200"/>
                    <a:pt x="196" y="199"/>
                    <a:pt x="197" y="198"/>
                  </a:cubicBezTo>
                  <a:close/>
                  <a:moveTo>
                    <a:pt x="196" y="192"/>
                  </a:moveTo>
                  <a:cubicBezTo>
                    <a:pt x="196" y="191"/>
                    <a:pt x="195" y="191"/>
                    <a:pt x="194" y="191"/>
                  </a:cubicBezTo>
                  <a:cubicBezTo>
                    <a:pt x="194" y="191"/>
                    <a:pt x="194" y="192"/>
                    <a:pt x="193" y="192"/>
                  </a:cubicBezTo>
                  <a:cubicBezTo>
                    <a:pt x="196" y="189"/>
                    <a:pt x="199" y="187"/>
                    <a:pt x="202" y="184"/>
                  </a:cubicBezTo>
                  <a:cubicBezTo>
                    <a:pt x="200" y="187"/>
                    <a:pt x="198" y="189"/>
                    <a:pt x="196" y="192"/>
                  </a:cubicBezTo>
                  <a:close/>
                  <a:moveTo>
                    <a:pt x="204" y="185"/>
                  </a:moveTo>
                  <a:cubicBezTo>
                    <a:pt x="204" y="185"/>
                    <a:pt x="204" y="185"/>
                    <a:pt x="205" y="185"/>
                  </a:cubicBezTo>
                  <a:cubicBezTo>
                    <a:pt x="203" y="187"/>
                    <a:pt x="201" y="189"/>
                    <a:pt x="199" y="190"/>
                  </a:cubicBezTo>
                  <a:cubicBezTo>
                    <a:pt x="201" y="188"/>
                    <a:pt x="202" y="187"/>
                    <a:pt x="204" y="185"/>
                  </a:cubicBezTo>
                  <a:close/>
                  <a:moveTo>
                    <a:pt x="200" y="181"/>
                  </a:moveTo>
                  <a:cubicBezTo>
                    <a:pt x="201" y="180"/>
                    <a:pt x="202" y="178"/>
                    <a:pt x="202" y="177"/>
                  </a:cubicBezTo>
                  <a:cubicBezTo>
                    <a:pt x="203" y="175"/>
                    <a:pt x="204" y="174"/>
                    <a:pt x="206" y="172"/>
                  </a:cubicBezTo>
                  <a:cubicBezTo>
                    <a:pt x="207" y="171"/>
                    <a:pt x="209" y="169"/>
                    <a:pt x="210" y="168"/>
                  </a:cubicBezTo>
                  <a:cubicBezTo>
                    <a:pt x="209" y="170"/>
                    <a:pt x="208" y="173"/>
                    <a:pt x="207" y="175"/>
                  </a:cubicBezTo>
                  <a:cubicBezTo>
                    <a:pt x="205" y="177"/>
                    <a:pt x="203" y="179"/>
                    <a:pt x="200" y="181"/>
                  </a:cubicBezTo>
                  <a:close/>
                  <a:moveTo>
                    <a:pt x="207" y="181"/>
                  </a:moveTo>
                  <a:cubicBezTo>
                    <a:pt x="212" y="175"/>
                    <a:pt x="217" y="169"/>
                    <a:pt x="221" y="163"/>
                  </a:cubicBezTo>
                  <a:cubicBezTo>
                    <a:pt x="221" y="164"/>
                    <a:pt x="221" y="164"/>
                    <a:pt x="221" y="165"/>
                  </a:cubicBezTo>
                  <a:cubicBezTo>
                    <a:pt x="217" y="170"/>
                    <a:pt x="213" y="174"/>
                    <a:pt x="210" y="179"/>
                  </a:cubicBezTo>
                  <a:cubicBezTo>
                    <a:pt x="209" y="180"/>
                    <a:pt x="208" y="181"/>
                    <a:pt x="207" y="183"/>
                  </a:cubicBezTo>
                  <a:cubicBezTo>
                    <a:pt x="206" y="183"/>
                    <a:pt x="206" y="183"/>
                    <a:pt x="206" y="184"/>
                  </a:cubicBezTo>
                  <a:cubicBezTo>
                    <a:pt x="206" y="183"/>
                    <a:pt x="207" y="182"/>
                    <a:pt x="207" y="181"/>
                  </a:cubicBezTo>
                  <a:close/>
                  <a:moveTo>
                    <a:pt x="218" y="155"/>
                  </a:moveTo>
                  <a:cubicBezTo>
                    <a:pt x="219" y="153"/>
                    <a:pt x="219" y="151"/>
                    <a:pt x="220" y="149"/>
                  </a:cubicBezTo>
                  <a:cubicBezTo>
                    <a:pt x="221" y="147"/>
                    <a:pt x="222" y="144"/>
                    <a:pt x="222" y="141"/>
                  </a:cubicBezTo>
                  <a:cubicBezTo>
                    <a:pt x="222" y="141"/>
                    <a:pt x="223" y="141"/>
                    <a:pt x="223" y="141"/>
                  </a:cubicBezTo>
                  <a:cubicBezTo>
                    <a:pt x="222" y="145"/>
                    <a:pt x="222" y="149"/>
                    <a:pt x="222" y="154"/>
                  </a:cubicBezTo>
                  <a:cubicBezTo>
                    <a:pt x="220" y="154"/>
                    <a:pt x="219" y="154"/>
                    <a:pt x="218" y="155"/>
                  </a:cubicBezTo>
                  <a:close/>
                  <a:moveTo>
                    <a:pt x="217" y="149"/>
                  </a:moveTo>
                  <a:cubicBezTo>
                    <a:pt x="217" y="144"/>
                    <a:pt x="218" y="139"/>
                    <a:pt x="218" y="135"/>
                  </a:cubicBezTo>
                  <a:cubicBezTo>
                    <a:pt x="220" y="132"/>
                    <a:pt x="221" y="129"/>
                    <a:pt x="223" y="126"/>
                  </a:cubicBezTo>
                  <a:cubicBezTo>
                    <a:pt x="222" y="134"/>
                    <a:pt x="219" y="142"/>
                    <a:pt x="217" y="149"/>
                  </a:cubicBezTo>
                  <a:close/>
                  <a:moveTo>
                    <a:pt x="223" y="98"/>
                  </a:moveTo>
                  <a:cubicBezTo>
                    <a:pt x="222" y="97"/>
                    <a:pt x="222" y="96"/>
                    <a:pt x="222" y="95"/>
                  </a:cubicBezTo>
                  <a:cubicBezTo>
                    <a:pt x="222" y="95"/>
                    <a:pt x="222" y="95"/>
                    <a:pt x="222" y="94"/>
                  </a:cubicBezTo>
                  <a:cubicBezTo>
                    <a:pt x="223" y="96"/>
                    <a:pt x="223" y="97"/>
                    <a:pt x="224" y="98"/>
                  </a:cubicBezTo>
                  <a:cubicBezTo>
                    <a:pt x="223" y="98"/>
                    <a:pt x="223" y="98"/>
                    <a:pt x="223" y="98"/>
                  </a:cubicBezTo>
                  <a:close/>
                  <a:moveTo>
                    <a:pt x="221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223" y="88"/>
                    <a:pt x="223" y="90"/>
                    <a:pt x="223" y="91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2" y="90"/>
                    <a:pt x="222" y="89"/>
                    <a:pt x="221" y="87"/>
                  </a:cubicBezTo>
                  <a:close/>
                  <a:moveTo>
                    <a:pt x="226" y="83"/>
                  </a:moveTo>
                  <a:cubicBezTo>
                    <a:pt x="225" y="83"/>
                    <a:pt x="224" y="84"/>
                    <a:pt x="223" y="84"/>
                  </a:cubicBezTo>
                  <a:cubicBezTo>
                    <a:pt x="222" y="82"/>
                    <a:pt x="222" y="80"/>
                    <a:pt x="221" y="77"/>
                  </a:cubicBezTo>
                  <a:cubicBezTo>
                    <a:pt x="222" y="78"/>
                    <a:pt x="222" y="78"/>
                    <a:pt x="223" y="79"/>
                  </a:cubicBezTo>
                  <a:cubicBezTo>
                    <a:pt x="223" y="79"/>
                    <a:pt x="224" y="79"/>
                    <a:pt x="224" y="78"/>
                  </a:cubicBezTo>
                  <a:cubicBezTo>
                    <a:pt x="225" y="79"/>
                    <a:pt x="225" y="80"/>
                    <a:pt x="226" y="81"/>
                  </a:cubicBezTo>
                  <a:cubicBezTo>
                    <a:pt x="226" y="82"/>
                    <a:pt x="226" y="82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lose/>
                  <a:moveTo>
                    <a:pt x="224" y="75"/>
                  </a:moveTo>
                  <a:cubicBezTo>
                    <a:pt x="223" y="74"/>
                    <a:pt x="223" y="74"/>
                    <a:pt x="223" y="73"/>
                  </a:cubicBezTo>
                  <a:cubicBezTo>
                    <a:pt x="223" y="73"/>
                    <a:pt x="223" y="73"/>
                    <a:pt x="223" y="73"/>
                  </a:cubicBezTo>
                  <a:cubicBezTo>
                    <a:pt x="224" y="74"/>
                    <a:pt x="224" y="75"/>
                    <a:pt x="224" y="76"/>
                  </a:cubicBezTo>
                  <a:cubicBezTo>
                    <a:pt x="224" y="75"/>
                    <a:pt x="224" y="75"/>
                    <a:pt x="224" y="75"/>
                  </a:cubicBezTo>
                  <a:close/>
                  <a:moveTo>
                    <a:pt x="224" y="70"/>
                  </a:moveTo>
                  <a:cubicBezTo>
                    <a:pt x="223" y="69"/>
                    <a:pt x="222" y="67"/>
                    <a:pt x="221" y="65"/>
                  </a:cubicBezTo>
                  <a:cubicBezTo>
                    <a:pt x="222" y="67"/>
                    <a:pt x="223" y="68"/>
                    <a:pt x="224" y="69"/>
                  </a:cubicBezTo>
                  <a:cubicBezTo>
                    <a:pt x="224" y="69"/>
                    <a:pt x="223" y="69"/>
                    <a:pt x="224" y="70"/>
                  </a:cubicBezTo>
                  <a:cubicBezTo>
                    <a:pt x="224" y="70"/>
                    <a:pt x="224" y="70"/>
                    <a:pt x="224" y="70"/>
                  </a:cubicBezTo>
                  <a:close/>
                  <a:moveTo>
                    <a:pt x="222" y="76"/>
                  </a:moveTo>
                  <a:cubicBezTo>
                    <a:pt x="222" y="76"/>
                    <a:pt x="222" y="76"/>
                    <a:pt x="222" y="76"/>
                  </a:cubicBezTo>
                  <a:cubicBezTo>
                    <a:pt x="221" y="75"/>
                    <a:pt x="221" y="75"/>
                    <a:pt x="220" y="74"/>
                  </a:cubicBezTo>
                  <a:cubicBezTo>
                    <a:pt x="220" y="74"/>
                    <a:pt x="220" y="74"/>
                    <a:pt x="220" y="73"/>
                  </a:cubicBezTo>
                  <a:cubicBezTo>
                    <a:pt x="220" y="74"/>
                    <a:pt x="221" y="74"/>
                    <a:pt x="221" y="75"/>
                  </a:cubicBezTo>
                  <a:cubicBezTo>
                    <a:pt x="221" y="75"/>
                    <a:pt x="222" y="75"/>
                    <a:pt x="222" y="76"/>
                  </a:cubicBezTo>
                  <a:close/>
                  <a:moveTo>
                    <a:pt x="220" y="81"/>
                  </a:moveTo>
                  <a:cubicBezTo>
                    <a:pt x="219" y="80"/>
                    <a:pt x="219" y="78"/>
                    <a:pt x="218" y="77"/>
                  </a:cubicBezTo>
                  <a:cubicBezTo>
                    <a:pt x="217" y="75"/>
                    <a:pt x="217" y="74"/>
                    <a:pt x="216" y="73"/>
                  </a:cubicBezTo>
                  <a:cubicBezTo>
                    <a:pt x="217" y="73"/>
                    <a:pt x="218" y="74"/>
                    <a:pt x="219" y="75"/>
                  </a:cubicBezTo>
                  <a:cubicBezTo>
                    <a:pt x="219" y="77"/>
                    <a:pt x="220" y="79"/>
                    <a:pt x="220" y="81"/>
                  </a:cubicBezTo>
                  <a:close/>
                  <a:moveTo>
                    <a:pt x="218" y="67"/>
                  </a:moveTo>
                  <a:cubicBezTo>
                    <a:pt x="217" y="65"/>
                    <a:pt x="216" y="63"/>
                    <a:pt x="215" y="61"/>
                  </a:cubicBezTo>
                  <a:cubicBezTo>
                    <a:pt x="217" y="63"/>
                    <a:pt x="218" y="65"/>
                    <a:pt x="219" y="68"/>
                  </a:cubicBezTo>
                  <a:cubicBezTo>
                    <a:pt x="219" y="67"/>
                    <a:pt x="219" y="67"/>
                    <a:pt x="218" y="67"/>
                  </a:cubicBezTo>
                  <a:close/>
                  <a:moveTo>
                    <a:pt x="216" y="64"/>
                  </a:moveTo>
                  <a:cubicBezTo>
                    <a:pt x="214" y="62"/>
                    <a:pt x="212" y="59"/>
                    <a:pt x="210" y="56"/>
                  </a:cubicBezTo>
                  <a:cubicBezTo>
                    <a:pt x="209" y="54"/>
                    <a:pt x="207" y="53"/>
                    <a:pt x="206" y="51"/>
                  </a:cubicBezTo>
                  <a:cubicBezTo>
                    <a:pt x="208" y="53"/>
                    <a:pt x="211" y="55"/>
                    <a:pt x="213" y="58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14" y="60"/>
                    <a:pt x="215" y="62"/>
                    <a:pt x="216" y="64"/>
                  </a:cubicBezTo>
                  <a:close/>
                  <a:moveTo>
                    <a:pt x="201" y="44"/>
                  </a:moveTo>
                  <a:cubicBezTo>
                    <a:pt x="200" y="44"/>
                    <a:pt x="200" y="43"/>
                    <a:pt x="199" y="43"/>
                  </a:cubicBezTo>
                  <a:cubicBezTo>
                    <a:pt x="202" y="45"/>
                    <a:pt x="205" y="47"/>
                    <a:pt x="208" y="50"/>
                  </a:cubicBezTo>
                  <a:cubicBezTo>
                    <a:pt x="205" y="48"/>
                    <a:pt x="203" y="46"/>
                    <a:pt x="201" y="44"/>
                  </a:cubicBezTo>
                  <a:close/>
                  <a:moveTo>
                    <a:pt x="201" y="46"/>
                  </a:moveTo>
                  <a:cubicBezTo>
                    <a:pt x="204" y="50"/>
                    <a:pt x="207" y="55"/>
                    <a:pt x="209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05" y="53"/>
                    <a:pt x="201" y="48"/>
                    <a:pt x="197" y="44"/>
                  </a:cubicBezTo>
                  <a:cubicBezTo>
                    <a:pt x="198" y="45"/>
                    <a:pt x="200" y="45"/>
                    <a:pt x="201" y="46"/>
                  </a:cubicBezTo>
                  <a:close/>
                  <a:moveTo>
                    <a:pt x="189" y="41"/>
                  </a:moveTo>
                  <a:cubicBezTo>
                    <a:pt x="189" y="41"/>
                    <a:pt x="189" y="41"/>
                    <a:pt x="188" y="41"/>
                  </a:cubicBezTo>
                  <a:cubicBezTo>
                    <a:pt x="188" y="40"/>
                    <a:pt x="188" y="40"/>
                    <a:pt x="187" y="40"/>
                  </a:cubicBezTo>
                  <a:cubicBezTo>
                    <a:pt x="187" y="40"/>
                    <a:pt x="187" y="40"/>
                    <a:pt x="186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6" y="40"/>
                    <a:pt x="185" y="39"/>
                    <a:pt x="185" y="39"/>
                  </a:cubicBezTo>
                  <a:cubicBezTo>
                    <a:pt x="186" y="39"/>
                    <a:pt x="188" y="38"/>
                    <a:pt x="189" y="38"/>
                  </a:cubicBezTo>
                  <a:cubicBezTo>
                    <a:pt x="190" y="39"/>
                    <a:pt x="191" y="40"/>
                    <a:pt x="192" y="41"/>
                  </a:cubicBezTo>
                  <a:cubicBezTo>
                    <a:pt x="191" y="41"/>
                    <a:pt x="190" y="41"/>
                    <a:pt x="189" y="41"/>
                  </a:cubicBezTo>
                  <a:close/>
                  <a:moveTo>
                    <a:pt x="188" y="44"/>
                  </a:moveTo>
                  <a:cubicBezTo>
                    <a:pt x="189" y="45"/>
                    <a:pt x="190" y="46"/>
                    <a:pt x="191" y="47"/>
                  </a:cubicBezTo>
                  <a:cubicBezTo>
                    <a:pt x="190" y="47"/>
                    <a:pt x="189" y="47"/>
                    <a:pt x="188" y="48"/>
                  </a:cubicBezTo>
                  <a:cubicBezTo>
                    <a:pt x="187" y="47"/>
                    <a:pt x="186" y="46"/>
                    <a:pt x="185" y="46"/>
                  </a:cubicBezTo>
                  <a:cubicBezTo>
                    <a:pt x="186" y="45"/>
                    <a:pt x="187" y="45"/>
                    <a:pt x="188" y="44"/>
                  </a:cubicBezTo>
                  <a:close/>
                  <a:moveTo>
                    <a:pt x="186" y="48"/>
                  </a:moveTo>
                  <a:cubicBezTo>
                    <a:pt x="185" y="49"/>
                    <a:pt x="183" y="49"/>
                    <a:pt x="182" y="49"/>
                  </a:cubicBezTo>
                  <a:cubicBezTo>
                    <a:pt x="182" y="49"/>
                    <a:pt x="181" y="48"/>
                    <a:pt x="181" y="47"/>
                  </a:cubicBezTo>
                  <a:cubicBezTo>
                    <a:pt x="181" y="47"/>
                    <a:pt x="182" y="47"/>
                    <a:pt x="183" y="46"/>
                  </a:cubicBezTo>
                  <a:cubicBezTo>
                    <a:pt x="184" y="47"/>
                    <a:pt x="185" y="48"/>
                    <a:pt x="186" y="48"/>
                  </a:cubicBezTo>
                  <a:close/>
                  <a:moveTo>
                    <a:pt x="172" y="43"/>
                  </a:moveTo>
                  <a:cubicBezTo>
                    <a:pt x="176" y="42"/>
                    <a:pt x="180" y="41"/>
                    <a:pt x="183" y="40"/>
                  </a:cubicBezTo>
                  <a:cubicBezTo>
                    <a:pt x="183" y="40"/>
                    <a:pt x="184" y="40"/>
                    <a:pt x="184" y="40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0" y="41"/>
                    <a:pt x="176" y="42"/>
                    <a:pt x="172" y="43"/>
                  </a:cubicBezTo>
                  <a:close/>
                  <a:moveTo>
                    <a:pt x="159" y="44"/>
                  </a:moveTo>
                  <a:cubicBezTo>
                    <a:pt x="161" y="43"/>
                    <a:pt x="163" y="41"/>
                    <a:pt x="164" y="40"/>
                  </a:cubicBezTo>
                  <a:cubicBezTo>
                    <a:pt x="170" y="39"/>
                    <a:pt x="175" y="38"/>
                    <a:pt x="180" y="37"/>
                  </a:cubicBezTo>
                  <a:cubicBezTo>
                    <a:pt x="173" y="40"/>
                    <a:pt x="166" y="42"/>
                    <a:pt x="159" y="44"/>
                  </a:cubicBezTo>
                  <a:close/>
                  <a:moveTo>
                    <a:pt x="172" y="31"/>
                  </a:moveTo>
                  <a:cubicBezTo>
                    <a:pt x="171" y="31"/>
                    <a:pt x="171" y="31"/>
                    <a:pt x="170" y="31"/>
                  </a:cubicBezTo>
                  <a:cubicBezTo>
                    <a:pt x="169" y="31"/>
                    <a:pt x="168" y="31"/>
                    <a:pt x="167" y="30"/>
                  </a:cubicBezTo>
                  <a:cubicBezTo>
                    <a:pt x="167" y="30"/>
                    <a:pt x="167" y="30"/>
                    <a:pt x="166" y="29"/>
                  </a:cubicBezTo>
                  <a:cubicBezTo>
                    <a:pt x="166" y="29"/>
                    <a:pt x="165" y="29"/>
                    <a:pt x="164" y="28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7" y="29"/>
                    <a:pt x="170" y="30"/>
                    <a:pt x="173" y="31"/>
                  </a:cubicBezTo>
                  <a:cubicBezTo>
                    <a:pt x="173" y="31"/>
                    <a:pt x="173" y="31"/>
                    <a:pt x="172" y="31"/>
                  </a:cubicBezTo>
                  <a:close/>
                  <a:moveTo>
                    <a:pt x="166" y="36"/>
                  </a:moveTo>
                  <a:cubicBezTo>
                    <a:pt x="166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4" y="37"/>
                    <a:pt x="163" y="37"/>
                  </a:cubicBezTo>
                  <a:cubicBezTo>
                    <a:pt x="164" y="37"/>
                    <a:pt x="165" y="36"/>
                    <a:pt x="166" y="36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2"/>
                    <a:pt x="154" y="12"/>
                  </a:cubicBezTo>
                  <a:cubicBezTo>
                    <a:pt x="153" y="11"/>
                    <a:pt x="153" y="11"/>
                    <a:pt x="152" y="11"/>
                  </a:cubicBezTo>
                  <a:cubicBezTo>
                    <a:pt x="153" y="11"/>
                    <a:pt x="155" y="11"/>
                    <a:pt x="156" y="12"/>
                  </a:cubicBezTo>
                  <a:cubicBezTo>
                    <a:pt x="157" y="12"/>
                    <a:pt x="159" y="13"/>
                    <a:pt x="160" y="14"/>
                  </a:cubicBezTo>
                  <a:cubicBezTo>
                    <a:pt x="158" y="13"/>
                    <a:pt x="156" y="13"/>
                    <a:pt x="154" y="12"/>
                  </a:cubicBezTo>
                  <a:close/>
                  <a:moveTo>
                    <a:pt x="154" y="6"/>
                  </a:moveTo>
                  <a:cubicBezTo>
                    <a:pt x="153" y="6"/>
                    <a:pt x="153" y="6"/>
                    <a:pt x="153" y="7"/>
                  </a:cubicBezTo>
                  <a:cubicBezTo>
                    <a:pt x="150" y="6"/>
                    <a:pt x="147" y="6"/>
                    <a:pt x="144" y="6"/>
                  </a:cubicBezTo>
                  <a:cubicBezTo>
                    <a:pt x="144" y="5"/>
                    <a:pt x="143" y="5"/>
                    <a:pt x="142" y="5"/>
                  </a:cubicBezTo>
                  <a:cubicBezTo>
                    <a:pt x="139" y="5"/>
                    <a:pt x="136" y="4"/>
                    <a:pt x="133" y="3"/>
                  </a:cubicBezTo>
                  <a:cubicBezTo>
                    <a:pt x="136" y="3"/>
                    <a:pt x="138" y="3"/>
                    <a:pt x="140" y="3"/>
                  </a:cubicBezTo>
                  <a:cubicBezTo>
                    <a:pt x="147" y="4"/>
                    <a:pt x="154" y="5"/>
                    <a:pt x="161" y="7"/>
                  </a:cubicBezTo>
                  <a:cubicBezTo>
                    <a:pt x="163" y="8"/>
                    <a:pt x="165" y="9"/>
                    <a:pt x="167" y="10"/>
                  </a:cubicBezTo>
                  <a:cubicBezTo>
                    <a:pt x="167" y="10"/>
                    <a:pt x="166" y="10"/>
                    <a:pt x="166" y="10"/>
                  </a:cubicBezTo>
                  <a:cubicBezTo>
                    <a:pt x="165" y="9"/>
                    <a:pt x="165" y="10"/>
                    <a:pt x="165" y="10"/>
                  </a:cubicBezTo>
                  <a:cubicBezTo>
                    <a:pt x="164" y="9"/>
                    <a:pt x="162" y="9"/>
                    <a:pt x="160" y="8"/>
                  </a:cubicBezTo>
                  <a:cubicBezTo>
                    <a:pt x="158" y="7"/>
                    <a:pt x="156" y="7"/>
                    <a:pt x="154" y="6"/>
                  </a:cubicBezTo>
                  <a:close/>
                  <a:moveTo>
                    <a:pt x="136" y="26"/>
                  </a:moveTo>
                  <a:cubicBezTo>
                    <a:pt x="135" y="26"/>
                    <a:pt x="135" y="26"/>
                    <a:pt x="135" y="27"/>
                  </a:cubicBezTo>
                  <a:cubicBezTo>
                    <a:pt x="134" y="26"/>
                    <a:pt x="133" y="26"/>
                    <a:pt x="132" y="26"/>
                  </a:cubicBezTo>
                  <a:cubicBezTo>
                    <a:pt x="133" y="26"/>
                    <a:pt x="135" y="26"/>
                    <a:pt x="136" y="26"/>
                  </a:cubicBezTo>
                  <a:close/>
                  <a:moveTo>
                    <a:pt x="135" y="28"/>
                  </a:moveTo>
                  <a:cubicBezTo>
                    <a:pt x="135" y="29"/>
                    <a:pt x="134" y="29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lose/>
                  <a:moveTo>
                    <a:pt x="120" y="31"/>
                  </a:moveTo>
                  <a:cubicBezTo>
                    <a:pt x="120" y="31"/>
                    <a:pt x="119" y="31"/>
                    <a:pt x="118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9" y="31"/>
                    <a:pt x="120" y="31"/>
                    <a:pt x="121" y="31"/>
                  </a:cubicBezTo>
                  <a:cubicBezTo>
                    <a:pt x="121" y="31"/>
                    <a:pt x="121" y="31"/>
                    <a:pt x="120" y="31"/>
                  </a:cubicBezTo>
                  <a:close/>
                  <a:moveTo>
                    <a:pt x="118" y="29"/>
                  </a:moveTo>
                  <a:cubicBezTo>
                    <a:pt x="117" y="29"/>
                    <a:pt x="117" y="29"/>
                    <a:pt x="116" y="29"/>
                  </a:cubicBezTo>
                  <a:cubicBezTo>
                    <a:pt x="117" y="28"/>
                    <a:pt x="119" y="27"/>
                    <a:pt x="120" y="27"/>
                  </a:cubicBezTo>
                  <a:cubicBezTo>
                    <a:pt x="121" y="27"/>
                    <a:pt x="121" y="26"/>
                    <a:pt x="122" y="26"/>
                  </a:cubicBezTo>
                  <a:cubicBezTo>
                    <a:pt x="121" y="27"/>
                    <a:pt x="120" y="28"/>
                    <a:pt x="118" y="29"/>
                  </a:cubicBezTo>
                  <a:close/>
                  <a:moveTo>
                    <a:pt x="122" y="24"/>
                  </a:moveTo>
                  <a:cubicBezTo>
                    <a:pt x="120" y="24"/>
                    <a:pt x="119" y="24"/>
                    <a:pt x="118" y="24"/>
                  </a:cubicBezTo>
                  <a:cubicBezTo>
                    <a:pt x="118" y="24"/>
                    <a:pt x="118" y="23"/>
                    <a:pt x="119" y="23"/>
                  </a:cubicBezTo>
                  <a:cubicBezTo>
                    <a:pt x="120" y="24"/>
                    <a:pt x="121" y="24"/>
                    <a:pt x="122" y="24"/>
                  </a:cubicBezTo>
                  <a:cubicBezTo>
                    <a:pt x="122" y="24"/>
                    <a:pt x="122" y="24"/>
                    <a:pt x="122" y="24"/>
                  </a:cubicBezTo>
                  <a:close/>
                  <a:moveTo>
                    <a:pt x="117" y="16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7" y="16"/>
                    <a:pt x="117" y="15"/>
                    <a:pt x="116" y="15"/>
                  </a:cubicBezTo>
                  <a:cubicBezTo>
                    <a:pt x="115" y="15"/>
                    <a:pt x="113" y="15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0" y="15"/>
                    <a:pt x="110" y="15"/>
                  </a:cubicBezTo>
                  <a:cubicBezTo>
                    <a:pt x="113" y="14"/>
                    <a:pt x="115" y="13"/>
                    <a:pt x="118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1" y="12"/>
                    <a:pt x="122" y="12"/>
                    <a:pt x="123" y="13"/>
                  </a:cubicBezTo>
                  <a:cubicBezTo>
                    <a:pt x="121" y="14"/>
                    <a:pt x="119" y="15"/>
                    <a:pt x="117" y="16"/>
                  </a:cubicBezTo>
                  <a:close/>
                  <a:moveTo>
                    <a:pt x="107" y="24"/>
                  </a:moveTo>
                  <a:cubicBezTo>
                    <a:pt x="108" y="24"/>
                    <a:pt x="109" y="24"/>
                    <a:pt x="110" y="24"/>
                  </a:cubicBezTo>
                  <a:cubicBezTo>
                    <a:pt x="109" y="25"/>
                    <a:pt x="108" y="25"/>
                    <a:pt x="107" y="25"/>
                  </a:cubicBezTo>
                  <a:cubicBezTo>
                    <a:pt x="107" y="25"/>
                    <a:pt x="106" y="25"/>
                    <a:pt x="105" y="25"/>
                  </a:cubicBezTo>
                  <a:cubicBezTo>
                    <a:pt x="106" y="25"/>
                    <a:pt x="107" y="24"/>
                    <a:pt x="107" y="24"/>
                  </a:cubicBezTo>
                  <a:close/>
                  <a:moveTo>
                    <a:pt x="100" y="22"/>
                  </a:moveTo>
                  <a:cubicBezTo>
                    <a:pt x="101" y="22"/>
                    <a:pt x="102" y="22"/>
                    <a:pt x="102" y="21"/>
                  </a:cubicBezTo>
                  <a:cubicBezTo>
                    <a:pt x="104" y="22"/>
                    <a:pt x="105" y="22"/>
                    <a:pt x="106" y="22"/>
                  </a:cubicBezTo>
                  <a:cubicBezTo>
                    <a:pt x="106" y="22"/>
                    <a:pt x="106" y="22"/>
                    <a:pt x="105" y="22"/>
                  </a:cubicBezTo>
                  <a:cubicBezTo>
                    <a:pt x="104" y="22"/>
                    <a:pt x="102" y="22"/>
                    <a:pt x="100" y="22"/>
                  </a:cubicBezTo>
                  <a:close/>
                  <a:moveTo>
                    <a:pt x="103" y="8"/>
                  </a:moveTo>
                  <a:cubicBezTo>
                    <a:pt x="104" y="7"/>
                    <a:pt x="104" y="7"/>
                    <a:pt x="105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4" y="7"/>
                    <a:pt x="103" y="8"/>
                  </a:cubicBezTo>
                  <a:close/>
                  <a:moveTo>
                    <a:pt x="104" y="17"/>
                  </a:moveTo>
                  <a:cubicBezTo>
                    <a:pt x="103" y="17"/>
                    <a:pt x="103" y="17"/>
                    <a:pt x="102" y="17"/>
                  </a:cubicBezTo>
                  <a:cubicBezTo>
                    <a:pt x="101" y="18"/>
                    <a:pt x="99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9" y="18"/>
                    <a:pt x="101" y="17"/>
                    <a:pt x="102" y="16"/>
                  </a:cubicBezTo>
                  <a:cubicBezTo>
                    <a:pt x="103" y="16"/>
                    <a:pt x="103" y="17"/>
                    <a:pt x="104" y="17"/>
                  </a:cubicBezTo>
                  <a:close/>
                  <a:moveTo>
                    <a:pt x="100" y="11"/>
                  </a:moveTo>
                  <a:cubicBezTo>
                    <a:pt x="99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1"/>
                    <a:pt x="98" y="11"/>
                  </a:cubicBezTo>
                  <a:cubicBezTo>
                    <a:pt x="99" y="11"/>
                    <a:pt x="100" y="11"/>
                    <a:pt x="102" y="11"/>
                  </a:cubicBezTo>
                  <a:cubicBezTo>
                    <a:pt x="101" y="11"/>
                    <a:pt x="101" y="11"/>
                    <a:pt x="100" y="11"/>
                  </a:cubicBezTo>
                  <a:close/>
                  <a:moveTo>
                    <a:pt x="102" y="24"/>
                  </a:moveTo>
                  <a:cubicBezTo>
                    <a:pt x="102" y="24"/>
                    <a:pt x="101" y="25"/>
                    <a:pt x="100" y="25"/>
                  </a:cubicBezTo>
                  <a:cubicBezTo>
                    <a:pt x="97" y="25"/>
                    <a:pt x="95" y="25"/>
                    <a:pt x="93" y="25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7" y="24"/>
                    <a:pt x="99" y="24"/>
                    <a:pt x="102" y="24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1"/>
                    <a:pt x="92" y="11"/>
                  </a:cubicBezTo>
                  <a:cubicBezTo>
                    <a:pt x="91" y="11"/>
                    <a:pt x="89" y="12"/>
                    <a:pt x="88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4"/>
                    <a:pt x="85" y="14"/>
                  </a:cubicBezTo>
                  <a:cubicBezTo>
                    <a:pt x="87" y="12"/>
                    <a:pt x="90" y="11"/>
                    <a:pt x="93" y="10"/>
                  </a:cubicBezTo>
                  <a:cubicBezTo>
                    <a:pt x="94" y="9"/>
                    <a:pt x="95" y="9"/>
                    <a:pt x="96" y="9"/>
                  </a:cubicBezTo>
                  <a:cubicBezTo>
                    <a:pt x="95" y="9"/>
                    <a:pt x="94" y="10"/>
                    <a:pt x="93" y="10"/>
                  </a:cubicBezTo>
                  <a:close/>
                  <a:moveTo>
                    <a:pt x="92" y="8"/>
                  </a:moveTo>
                  <a:cubicBezTo>
                    <a:pt x="78" y="11"/>
                    <a:pt x="65" y="20"/>
                    <a:pt x="55" y="27"/>
                  </a:cubicBezTo>
                  <a:cubicBezTo>
                    <a:pt x="50" y="30"/>
                    <a:pt x="46" y="34"/>
                    <a:pt x="42" y="37"/>
                  </a:cubicBezTo>
                  <a:cubicBezTo>
                    <a:pt x="41" y="37"/>
                    <a:pt x="41" y="37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39" y="38"/>
                    <a:pt x="39" y="39"/>
                  </a:cubicBezTo>
                  <a:cubicBezTo>
                    <a:pt x="42" y="35"/>
                    <a:pt x="46" y="32"/>
                    <a:pt x="51" y="29"/>
                  </a:cubicBezTo>
                  <a:cubicBezTo>
                    <a:pt x="57" y="24"/>
                    <a:pt x="65" y="19"/>
                    <a:pt x="72" y="15"/>
                  </a:cubicBezTo>
                  <a:cubicBezTo>
                    <a:pt x="79" y="12"/>
                    <a:pt x="87" y="9"/>
                    <a:pt x="94" y="7"/>
                  </a:cubicBezTo>
                  <a:cubicBezTo>
                    <a:pt x="94" y="7"/>
                    <a:pt x="94" y="7"/>
                    <a:pt x="95" y="7"/>
                  </a:cubicBezTo>
                  <a:cubicBezTo>
                    <a:pt x="94" y="8"/>
                    <a:pt x="93" y="8"/>
                    <a:pt x="92" y="8"/>
                  </a:cubicBezTo>
                  <a:close/>
                  <a:moveTo>
                    <a:pt x="42" y="39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4" y="38"/>
                    <a:pt x="47" y="37"/>
                    <a:pt x="49" y="3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8" y="38"/>
                    <a:pt x="48" y="39"/>
                  </a:cubicBezTo>
                  <a:cubicBezTo>
                    <a:pt x="47" y="40"/>
                    <a:pt x="46" y="40"/>
                    <a:pt x="45" y="41"/>
                  </a:cubicBezTo>
                  <a:cubicBezTo>
                    <a:pt x="46" y="40"/>
                    <a:pt x="47" y="39"/>
                    <a:pt x="49" y="38"/>
                  </a:cubicBezTo>
                  <a:cubicBezTo>
                    <a:pt x="49" y="37"/>
                    <a:pt x="48" y="36"/>
                    <a:pt x="48" y="37"/>
                  </a:cubicBezTo>
                  <a:cubicBezTo>
                    <a:pt x="46" y="39"/>
                    <a:pt x="44" y="40"/>
                    <a:pt x="42" y="42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0" y="43"/>
                    <a:pt x="40" y="44"/>
                  </a:cubicBezTo>
                  <a:cubicBezTo>
                    <a:pt x="40" y="44"/>
                    <a:pt x="40" y="44"/>
                    <a:pt x="39" y="44"/>
                  </a:cubicBezTo>
                  <a:cubicBezTo>
                    <a:pt x="40" y="43"/>
                    <a:pt x="41" y="41"/>
                    <a:pt x="42" y="39"/>
                  </a:cubicBezTo>
                  <a:close/>
                  <a:moveTo>
                    <a:pt x="41" y="46"/>
                  </a:moveTo>
                  <a:cubicBezTo>
                    <a:pt x="42" y="46"/>
                    <a:pt x="43" y="45"/>
                    <a:pt x="44" y="44"/>
                  </a:cubicBezTo>
                  <a:cubicBezTo>
                    <a:pt x="42" y="47"/>
                    <a:pt x="40" y="50"/>
                    <a:pt x="38" y="53"/>
                  </a:cubicBezTo>
                  <a:cubicBezTo>
                    <a:pt x="38" y="53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8" y="52"/>
                    <a:pt x="39" y="49"/>
                    <a:pt x="41" y="46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7" y="4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2"/>
                    <a:pt x="35" y="54"/>
                    <a:pt x="34" y="57"/>
                  </a:cubicBezTo>
                  <a:cubicBezTo>
                    <a:pt x="33" y="57"/>
                    <a:pt x="32" y="58"/>
                    <a:pt x="31" y="59"/>
                  </a:cubicBezTo>
                  <a:cubicBezTo>
                    <a:pt x="33" y="56"/>
                    <a:pt x="34" y="53"/>
                    <a:pt x="36" y="50"/>
                  </a:cubicBezTo>
                  <a:close/>
                  <a:moveTo>
                    <a:pt x="35" y="46"/>
                  </a:moveTo>
                  <a:cubicBezTo>
                    <a:pt x="36" y="45"/>
                    <a:pt x="37" y="44"/>
                    <a:pt x="38" y="43"/>
                  </a:cubicBezTo>
                  <a:cubicBezTo>
                    <a:pt x="37" y="44"/>
                    <a:pt x="36" y="45"/>
                    <a:pt x="36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lose/>
                  <a:moveTo>
                    <a:pt x="32" y="55"/>
                  </a:moveTo>
                  <a:cubicBezTo>
                    <a:pt x="31" y="57"/>
                    <a:pt x="30" y="58"/>
                    <a:pt x="29" y="60"/>
                  </a:cubicBezTo>
                  <a:cubicBezTo>
                    <a:pt x="28" y="60"/>
                    <a:pt x="28" y="60"/>
                    <a:pt x="28" y="60"/>
                  </a:cubicBezTo>
                  <a:lnTo>
                    <a:pt x="32" y="55"/>
                  </a:lnTo>
                  <a:close/>
                  <a:moveTo>
                    <a:pt x="28" y="54"/>
                  </a:moveTo>
                  <a:cubicBezTo>
                    <a:pt x="30" y="51"/>
                    <a:pt x="32" y="49"/>
                    <a:pt x="34" y="47"/>
                  </a:cubicBezTo>
                  <a:cubicBezTo>
                    <a:pt x="33" y="48"/>
                    <a:pt x="32" y="50"/>
                    <a:pt x="31" y="51"/>
                  </a:cubicBezTo>
                  <a:cubicBezTo>
                    <a:pt x="30" y="52"/>
                    <a:pt x="29" y="53"/>
                    <a:pt x="28" y="54"/>
                  </a:cubicBezTo>
                  <a:close/>
                  <a:moveTo>
                    <a:pt x="31" y="79"/>
                  </a:moveTo>
                  <a:cubicBezTo>
                    <a:pt x="30" y="80"/>
                    <a:pt x="29" y="81"/>
                    <a:pt x="28" y="82"/>
                  </a:cubicBezTo>
                  <a:cubicBezTo>
                    <a:pt x="27" y="82"/>
                    <a:pt x="25" y="83"/>
                    <a:pt x="24" y="84"/>
                  </a:cubicBezTo>
                  <a:cubicBezTo>
                    <a:pt x="25" y="83"/>
                    <a:pt x="25" y="81"/>
                    <a:pt x="26" y="80"/>
                  </a:cubicBezTo>
                  <a:cubicBezTo>
                    <a:pt x="28" y="80"/>
                    <a:pt x="29" y="79"/>
                    <a:pt x="31" y="79"/>
                  </a:cubicBezTo>
                  <a:close/>
                  <a:moveTo>
                    <a:pt x="23" y="83"/>
                  </a:move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1"/>
                    <a:pt x="23" y="82"/>
                    <a:pt x="23" y="83"/>
                  </a:cubicBezTo>
                  <a:close/>
                  <a:moveTo>
                    <a:pt x="22" y="98"/>
                  </a:moveTo>
                  <a:cubicBezTo>
                    <a:pt x="24" y="103"/>
                    <a:pt x="25" y="109"/>
                    <a:pt x="26" y="115"/>
                  </a:cubicBezTo>
                  <a:cubicBezTo>
                    <a:pt x="26" y="117"/>
                    <a:pt x="26" y="118"/>
                    <a:pt x="27" y="120"/>
                  </a:cubicBezTo>
                  <a:cubicBezTo>
                    <a:pt x="25" y="114"/>
                    <a:pt x="23" y="108"/>
                    <a:pt x="22" y="102"/>
                  </a:cubicBezTo>
                  <a:cubicBezTo>
                    <a:pt x="22" y="101"/>
                    <a:pt x="22" y="99"/>
                    <a:pt x="22" y="98"/>
                  </a:cubicBezTo>
                  <a:close/>
                  <a:moveTo>
                    <a:pt x="27" y="139"/>
                  </a:move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5" y="137"/>
                    <a:pt x="24" y="133"/>
                    <a:pt x="23" y="129"/>
                  </a:cubicBezTo>
                  <a:cubicBezTo>
                    <a:pt x="23" y="127"/>
                    <a:pt x="23" y="125"/>
                    <a:pt x="23" y="123"/>
                  </a:cubicBezTo>
                  <a:cubicBezTo>
                    <a:pt x="22" y="121"/>
                    <a:pt x="22" y="118"/>
                    <a:pt x="22" y="115"/>
                  </a:cubicBezTo>
                  <a:cubicBezTo>
                    <a:pt x="24" y="123"/>
                    <a:pt x="25" y="131"/>
                    <a:pt x="27" y="139"/>
                  </a:cubicBezTo>
                  <a:close/>
                  <a:moveTo>
                    <a:pt x="25" y="156"/>
                  </a:moveTo>
                  <a:cubicBezTo>
                    <a:pt x="23" y="153"/>
                    <a:pt x="22" y="149"/>
                    <a:pt x="21" y="146"/>
                  </a:cubicBezTo>
                  <a:cubicBezTo>
                    <a:pt x="21" y="145"/>
                    <a:pt x="20" y="145"/>
                    <a:pt x="2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2" y="147"/>
                    <a:pt x="23" y="150"/>
                    <a:pt x="25" y="154"/>
                  </a:cubicBezTo>
                  <a:cubicBezTo>
                    <a:pt x="25" y="154"/>
                    <a:pt x="25" y="155"/>
                    <a:pt x="25" y="156"/>
                  </a:cubicBezTo>
                  <a:cubicBezTo>
                    <a:pt x="25" y="156"/>
                    <a:pt x="25" y="156"/>
                    <a:pt x="25" y="156"/>
                  </a:cubicBezTo>
                  <a:close/>
                  <a:moveTo>
                    <a:pt x="29" y="163"/>
                  </a:moveTo>
                  <a:cubicBezTo>
                    <a:pt x="30" y="164"/>
                    <a:pt x="30" y="165"/>
                    <a:pt x="30" y="167"/>
                  </a:cubicBezTo>
                  <a:cubicBezTo>
                    <a:pt x="29" y="164"/>
                    <a:pt x="29" y="162"/>
                    <a:pt x="28" y="160"/>
                  </a:cubicBezTo>
                  <a:cubicBezTo>
                    <a:pt x="28" y="161"/>
                    <a:pt x="29" y="162"/>
                    <a:pt x="29" y="163"/>
                  </a:cubicBezTo>
                  <a:close/>
                  <a:moveTo>
                    <a:pt x="29" y="148"/>
                  </a:moveTo>
                  <a:cubicBezTo>
                    <a:pt x="29" y="147"/>
                    <a:pt x="29" y="146"/>
                    <a:pt x="29" y="145"/>
                  </a:cubicBezTo>
                  <a:cubicBezTo>
                    <a:pt x="30" y="143"/>
                    <a:pt x="30" y="142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2"/>
                    <a:pt x="31" y="143"/>
                    <a:pt x="32" y="144"/>
                  </a:cubicBezTo>
                  <a:cubicBezTo>
                    <a:pt x="32" y="147"/>
                    <a:pt x="33" y="151"/>
                    <a:pt x="33" y="155"/>
                  </a:cubicBezTo>
                  <a:cubicBezTo>
                    <a:pt x="32" y="153"/>
                    <a:pt x="31" y="151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8"/>
                    <a:pt x="29" y="148"/>
                  </a:cubicBezTo>
                  <a:close/>
                  <a:moveTo>
                    <a:pt x="35" y="166"/>
                  </a:moveTo>
                  <a:cubicBezTo>
                    <a:pt x="36" y="168"/>
                    <a:pt x="36" y="169"/>
                    <a:pt x="36" y="171"/>
                  </a:cubicBezTo>
                  <a:cubicBezTo>
                    <a:pt x="35" y="166"/>
                    <a:pt x="33" y="161"/>
                    <a:pt x="30" y="156"/>
                  </a:cubicBezTo>
                  <a:cubicBezTo>
                    <a:pt x="30" y="156"/>
                    <a:pt x="30" y="155"/>
                    <a:pt x="30" y="155"/>
                  </a:cubicBezTo>
                  <a:cubicBezTo>
                    <a:pt x="32" y="159"/>
                    <a:pt x="33" y="162"/>
                    <a:pt x="35" y="166"/>
                  </a:cubicBezTo>
                  <a:close/>
                  <a:moveTo>
                    <a:pt x="38" y="182"/>
                  </a:moveTo>
                  <a:cubicBezTo>
                    <a:pt x="39" y="183"/>
                    <a:pt x="39" y="185"/>
                    <a:pt x="39" y="186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4"/>
                    <a:pt x="37" y="182"/>
                    <a:pt x="35" y="180"/>
                  </a:cubicBezTo>
                  <a:cubicBezTo>
                    <a:pt x="34" y="178"/>
                    <a:pt x="33" y="175"/>
                    <a:pt x="32" y="173"/>
                  </a:cubicBezTo>
                  <a:cubicBezTo>
                    <a:pt x="32" y="171"/>
                    <a:pt x="32" y="170"/>
                    <a:pt x="31" y="168"/>
                  </a:cubicBezTo>
                  <a:cubicBezTo>
                    <a:pt x="34" y="173"/>
                    <a:pt x="36" y="177"/>
                    <a:pt x="38" y="182"/>
                  </a:cubicBezTo>
                  <a:close/>
                  <a:moveTo>
                    <a:pt x="32" y="177"/>
                  </a:moveTo>
                  <a:cubicBezTo>
                    <a:pt x="32" y="177"/>
                    <a:pt x="32" y="178"/>
                    <a:pt x="32" y="178"/>
                  </a:cubicBezTo>
                  <a:cubicBezTo>
                    <a:pt x="34" y="182"/>
                    <a:pt x="37" y="186"/>
                    <a:pt x="39" y="190"/>
                  </a:cubicBezTo>
                  <a:cubicBezTo>
                    <a:pt x="39" y="190"/>
                    <a:pt x="39" y="190"/>
                    <a:pt x="39" y="191"/>
                  </a:cubicBezTo>
                  <a:cubicBezTo>
                    <a:pt x="36" y="188"/>
                    <a:pt x="34" y="185"/>
                    <a:pt x="32" y="183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1"/>
                  </a:cubicBezTo>
                  <a:cubicBezTo>
                    <a:pt x="32" y="180"/>
                    <a:pt x="32" y="179"/>
                    <a:pt x="32" y="177"/>
                  </a:cubicBezTo>
                  <a:close/>
                  <a:moveTo>
                    <a:pt x="38" y="192"/>
                  </a:moveTo>
                  <a:cubicBezTo>
                    <a:pt x="38" y="192"/>
                    <a:pt x="38" y="193"/>
                    <a:pt x="38" y="193"/>
                  </a:cubicBezTo>
                  <a:cubicBezTo>
                    <a:pt x="38" y="192"/>
                    <a:pt x="37" y="192"/>
                    <a:pt x="37" y="192"/>
                  </a:cubicBezTo>
                  <a:cubicBezTo>
                    <a:pt x="36" y="190"/>
                    <a:pt x="36" y="189"/>
                    <a:pt x="35" y="188"/>
                  </a:cubicBezTo>
                  <a:cubicBezTo>
                    <a:pt x="36" y="189"/>
                    <a:pt x="37" y="191"/>
                    <a:pt x="38" y="192"/>
                  </a:cubicBezTo>
                  <a:close/>
                  <a:moveTo>
                    <a:pt x="39" y="197"/>
                  </a:moveTo>
                  <a:cubicBezTo>
                    <a:pt x="39" y="196"/>
                    <a:pt x="39" y="196"/>
                    <a:pt x="38" y="196"/>
                  </a:cubicBezTo>
                  <a:cubicBezTo>
                    <a:pt x="39" y="196"/>
                    <a:pt x="39" y="196"/>
                    <a:pt x="39" y="196"/>
                  </a:cubicBezTo>
                  <a:cubicBezTo>
                    <a:pt x="41" y="199"/>
                    <a:pt x="44" y="202"/>
                    <a:pt x="48" y="204"/>
                  </a:cubicBezTo>
                  <a:cubicBezTo>
                    <a:pt x="48" y="204"/>
                    <a:pt x="49" y="204"/>
                    <a:pt x="49" y="203"/>
                  </a:cubicBezTo>
                  <a:cubicBezTo>
                    <a:pt x="49" y="204"/>
                    <a:pt x="50" y="205"/>
                    <a:pt x="50" y="205"/>
                  </a:cubicBezTo>
                  <a:cubicBezTo>
                    <a:pt x="50" y="205"/>
                    <a:pt x="49" y="205"/>
                    <a:pt x="49" y="204"/>
                  </a:cubicBezTo>
                  <a:cubicBezTo>
                    <a:pt x="48" y="204"/>
                    <a:pt x="48" y="205"/>
                    <a:pt x="48" y="206"/>
                  </a:cubicBezTo>
                  <a:cubicBezTo>
                    <a:pt x="50" y="207"/>
                    <a:pt x="52" y="208"/>
                    <a:pt x="54" y="209"/>
                  </a:cubicBezTo>
                  <a:cubicBezTo>
                    <a:pt x="54" y="210"/>
                    <a:pt x="55" y="211"/>
                    <a:pt x="56" y="212"/>
                  </a:cubicBezTo>
                  <a:cubicBezTo>
                    <a:pt x="54" y="210"/>
                    <a:pt x="51" y="209"/>
                    <a:pt x="49" y="208"/>
                  </a:cubicBezTo>
                  <a:cubicBezTo>
                    <a:pt x="46" y="205"/>
                    <a:pt x="42" y="201"/>
                    <a:pt x="39" y="197"/>
                  </a:cubicBezTo>
                  <a:close/>
                  <a:moveTo>
                    <a:pt x="51" y="212"/>
                  </a:moveTo>
                  <a:cubicBezTo>
                    <a:pt x="52" y="214"/>
                    <a:pt x="54" y="216"/>
                    <a:pt x="56" y="218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5" y="217"/>
                    <a:pt x="54" y="216"/>
                    <a:pt x="52" y="215"/>
                  </a:cubicBezTo>
                  <a:cubicBezTo>
                    <a:pt x="51" y="214"/>
                    <a:pt x="50" y="212"/>
                    <a:pt x="49" y="210"/>
                  </a:cubicBezTo>
                  <a:cubicBezTo>
                    <a:pt x="49" y="211"/>
                    <a:pt x="50" y="211"/>
                    <a:pt x="51" y="212"/>
                  </a:cubicBezTo>
                  <a:close/>
                  <a:moveTo>
                    <a:pt x="54" y="220"/>
                  </a:moveTo>
                  <a:cubicBezTo>
                    <a:pt x="55" y="221"/>
                    <a:pt x="56" y="222"/>
                    <a:pt x="57" y="223"/>
                  </a:cubicBezTo>
                  <a:cubicBezTo>
                    <a:pt x="56" y="222"/>
                    <a:pt x="55" y="222"/>
                    <a:pt x="54" y="221"/>
                  </a:cubicBezTo>
                  <a:cubicBezTo>
                    <a:pt x="53" y="220"/>
                    <a:pt x="52" y="220"/>
                    <a:pt x="52" y="219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19"/>
                    <a:pt x="53" y="220"/>
                    <a:pt x="53" y="220"/>
                  </a:cubicBezTo>
                  <a:cubicBezTo>
                    <a:pt x="54" y="220"/>
                    <a:pt x="54" y="220"/>
                    <a:pt x="54" y="220"/>
                  </a:cubicBezTo>
                  <a:close/>
                  <a:moveTo>
                    <a:pt x="53" y="222"/>
                  </a:moveTo>
                  <a:cubicBezTo>
                    <a:pt x="53" y="223"/>
                    <a:pt x="54" y="223"/>
                    <a:pt x="54" y="223"/>
                  </a:cubicBezTo>
                  <a:cubicBezTo>
                    <a:pt x="53" y="223"/>
                    <a:pt x="52" y="222"/>
                    <a:pt x="51" y="221"/>
                  </a:cubicBezTo>
                  <a:cubicBezTo>
                    <a:pt x="51" y="221"/>
                    <a:pt x="51" y="221"/>
                    <a:pt x="51" y="220"/>
                  </a:cubicBezTo>
                  <a:cubicBezTo>
                    <a:pt x="51" y="221"/>
                    <a:pt x="52" y="222"/>
                    <a:pt x="53" y="222"/>
                  </a:cubicBezTo>
                  <a:close/>
                  <a:moveTo>
                    <a:pt x="56" y="228"/>
                  </a:moveTo>
                  <a:cubicBezTo>
                    <a:pt x="57" y="228"/>
                    <a:pt x="57" y="228"/>
                    <a:pt x="57" y="228"/>
                  </a:cubicBezTo>
                  <a:cubicBezTo>
                    <a:pt x="57" y="228"/>
                    <a:pt x="57" y="228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54" y="226"/>
                    <a:pt x="55" y="227"/>
                    <a:pt x="56" y="228"/>
                  </a:cubicBezTo>
                  <a:close/>
                  <a:moveTo>
                    <a:pt x="55" y="218"/>
                  </a:moveTo>
                  <a:cubicBezTo>
                    <a:pt x="55" y="218"/>
                    <a:pt x="55" y="218"/>
                    <a:pt x="55" y="218"/>
                  </a:cubicBezTo>
                  <a:cubicBezTo>
                    <a:pt x="57" y="219"/>
                    <a:pt x="58" y="220"/>
                    <a:pt x="60" y="221"/>
                  </a:cubicBezTo>
                  <a:cubicBezTo>
                    <a:pt x="63" y="224"/>
                    <a:pt x="66" y="227"/>
                    <a:pt x="69" y="230"/>
                  </a:cubicBezTo>
                  <a:cubicBezTo>
                    <a:pt x="69" y="230"/>
                    <a:pt x="68" y="230"/>
                    <a:pt x="67" y="229"/>
                  </a:cubicBezTo>
                  <a:cubicBezTo>
                    <a:pt x="65" y="228"/>
                    <a:pt x="62" y="226"/>
                    <a:pt x="60" y="225"/>
                  </a:cubicBezTo>
                  <a:cubicBezTo>
                    <a:pt x="58" y="223"/>
                    <a:pt x="56" y="220"/>
                    <a:pt x="55" y="218"/>
                  </a:cubicBezTo>
                  <a:close/>
                  <a:moveTo>
                    <a:pt x="68" y="227"/>
                  </a:moveTo>
                  <a:cubicBezTo>
                    <a:pt x="68" y="227"/>
                    <a:pt x="68" y="227"/>
                    <a:pt x="68" y="227"/>
                  </a:cubicBezTo>
                  <a:cubicBezTo>
                    <a:pt x="67" y="226"/>
                    <a:pt x="66" y="225"/>
                    <a:pt x="65" y="224"/>
                  </a:cubicBezTo>
                  <a:cubicBezTo>
                    <a:pt x="66" y="225"/>
                    <a:pt x="67" y="226"/>
                    <a:pt x="69" y="226"/>
                  </a:cubicBezTo>
                  <a:cubicBezTo>
                    <a:pt x="69" y="227"/>
                    <a:pt x="70" y="227"/>
                    <a:pt x="70" y="228"/>
                  </a:cubicBezTo>
                  <a:cubicBezTo>
                    <a:pt x="69" y="228"/>
                    <a:pt x="69" y="228"/>
                    <a:pt x="68" y="227"/>
                  </a:cubicBezTo>
                  <a:close/>
                  <a:moveTo>
                    <a:pt x="60" y="220"/>
                  </a:moveTo>
                  <a:cubicBezTo>
                    <a:pt x="59" y="218"/>
                    <a:pt x="57" y="216"/>
                    <a:pt x="55" y="215"/>
                  </a:cubicBezTo>
                  <a:cubicBezTo>
                    <a:pt x="58" y="216"/>
                    <a:pt x="60" y="218"/>
                    <a:pt x="63" y="219"/>
                  </a:cubicBezTo>
                  <a:cubicBezTo>
                    <a:pt x="64" y="221"/>
                    <a:pt x="65" y="222"/>
                    <a:pt x="66" y="223"/>
                  </a:cubicBezTo>
                  <a:cubicBezTo>
                    <a:pt x="64" y="222"/>
                    <a:pt x="62" y="221"/>
                    <a:pt x="60" y="220"/>
                  </a:cubicBezTo>
                  <a:close/>
                  <a:moveTo>
                    <a:pt x="62" y="216"/>
                  </a:moveTo>
                  <a:cubicBezTo>
                    <a:pt x="66" y="219"/>
                    <a:pt x="71" y="222"/>
                    <a:pt x="75" y="225"/>
                  </a:cubicBezTo>
                  <a:cubicBezTo>
                    <a:pt x="71" y="222"/>
                    <a:pt x="67" y="220"/>
                    <a:pt x="63" y="218"/>
                  </a:cubicBezTo>
                  <a:cubicBezTo>
                    <a:pt x="63" y="217"/>
                    <a:pt x="62" y="217"/>
                    <a:pt x="62" y="216"/>
                  </a:cubicBezTo>
                  <a:close/>
                  <a:moveTo>
                    <a:pt x="74" y="221"/>
                  </a:moveTo>
                  <a:cubicBezTo>
                    <a:pt x="73" y="220"/>
                    <a:pt x="73" y="220"/>
                    <a:pt x="72" y="219"/>
                  </a:cubicBezTo>
                  <a:cubicBezTo>
                    <a:pt x="75" y="221"/>
                    <a:pt x="77" y="223"/>
                    <a:pt x="80" y="225"/>
                  </a:cubicBezTo>
                  <a:cubicBezTo>
                    <a:pt x="80" y="225"/>
                    <a:pt x="80" y="225"/>
                    <a:pt x="80" y="225"/>
                  </a:cubicBezTo>
                  <a:cubicBezTo>
                    <a:pt x="78" y="224"/>
                    <a:pt x="76" y="222"/>
                    <a:pt x="74" y="221"/>
                  </a:cubicBezTo>
                  <a:close/>
                  <a:moveTo>
                    <a:pt x="68" y="215"/>
                  </a:moveTo>
                  <a:cubicBezTo>
                    <a:pt x="66" y="214"/>
                    <a:pt x="65" y="213"/>
                    <a:pt x="64" y="211"/>
                  </a:cubicBezTo>
                  <a:cubicBezTo>
                    <a:pt x="65" y="212"/>
                    <a:pt x="67" y="212"/>
                    <a:pt x="68" y="213"/>
                  </a:cubicBezTo>
                  <a:cubicBezTo>
                    <a:pt x="69" y="213"/>
                    <a:pt x="69" y="214"/>
                    <a:pt x="70" y="214"/>
                  </a:cubicBezTo>
                  <a:cubicBezTo>
                    <a:pt x="70" y="214"/>
                    <a:pt x="70" y="215"/>
                    <a:pt x="69" y="215"/>
                  </a:cubicBezTo>
                  <a:cubicBezTo>
                    <a:pt x="69" y="216"/>
                    <a:pt x="70" y="216"/>
                    <a:pt x="71" y="216"/>
                  </a:cubicBezTo>
                  <a:cubicBezTo>
                    <a:pt x="71" y="215"/>
                    <a:pt x="72" y="215"/>
                    <a:pt x="73" y="215"/>
                  </a:cubicBezTo>
                  <a:cubicBezTo>
                    <a:pt x="74" y="215"/>
                    <a:pt x="75" y="215"/>
                    <a:pt x="75" y="216"/>
                  </a:cubicBezTo>
                  <a:cubicBezTo>
                    <a:pt x="77" y="218"/>
                    <a:pt x="78" y="220"/>
                    <a:pt x="79" y="222"/>
                  </a:cubicBezTo>
                  <a:cubicBezTo>
                    <a:pt x="75" y="220"/>
                    <a:pt x="71" y="217"/>
                    <a:pt x="68" y="215"/>
                  </a:cubicBezTo>
                  <a:close/>
                  <a:moveTo>
                    <a:pt x="76" y="204"/>
                  </a:moveTo>
                  <a:cubicBezTo>
                    <a:pt x="75" y="203"/>
                    <a:pt x="74" y="202"/>
                    <a:pt x="73" y="202"/>
                  </a:cubicBezTo>
                  <a:cubicBezTo>
                    <a:pt x="73" y="202"/>
                    <a:pt x="73" y="202"/>
                    <a:pt x="73" y="202"/>
                  </a:cubicBezTo>
                  <a:cubicBezTo>
                    <a:pt x="74" y="202"/>
                    <a:pt x="75" y="203"/>
                    <a:pt x="76" y="203"/>
                  </a:cubicBezTo>
                  <a:cubicBezTo>
                    <a:pt x="76" y="203"/>
                    <a:pt x="76" y="204"/>
                    <a:pt x="76" y="204"/>
                  </a:cubicBezTo>
                  <a:close/>
                  <a:moveTo>
                    <a:pt x="74" y="200"/>
                  </a:moveTo>
                  <a:cubicBezTo>
                    <a:pt x="74" y="200"/>
                    <a:pt x="74" y="200"/>
                    <a:pt x="74" y="200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5" y="200"/>
                    <a:pt x="76" y="201"/>
                    <a:pt x="77" y="202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76" y="201"/>
                    <a:pt x="75" y="201"/>
                    <a:pt x="74" y="200"/>
                  </a:cubicBezTo>
                  <a:close/>
                  <a:moveTo>
                    <a:pt x="75" y="199"/>
                  </a:moveTo>
                  <a:cubicBezTo>
                    <a:pt x="75" y="199"/>
                    <a:pt x="76" y="199"/>
                    <a:pt x="76" y="199"/>
                  </a:cubicBezTo>
                  <a:cubicBezTo>
                    <a:pt x="76" y="199"/>
                    <a:pt x="77" y="200"/>
                    <a:pt x="78" y="200"/>
                  </a:cubicBezTo>
                  <a:cubicBezTo>
                    <a:pt x="78" y="200"/>
                    <a:pt x="78" y="201"/>
                    <a:pt x="78" y="201"/>
                  </a:cubicBezTo>
                  <a:cubicBezTo>
                    <a:pt x="77" y="200"/>
                    <a:pt x="76" y="199"/>
                    <a:pt x="75" y="199"/>
                  </a:cubicBezTo>
                  <a:close/>
                  <a:moveTo>
                    <a:pt x="78" y="208"/>
                  </a:moveTo>
                  <a:cubicBezTo>
                    <a:pt x="78" y="208"/>
                    <a:pt x="79" y="208"/>
                    <a:pt x="79" y="208"/>
                  </a:cubicBezTo>
                  <a:cubicBezTo>
                    <a:pt x="79" y="208"/>
                    <a:pt x="78" y="209"/>
                    <a:pt x="78" y="209"/>
                  </a:cubicBezTo>
                  <a:cubicBezTo>
                    <a:pt x="78" y="209"/>
                    <a:pt x="78" y="208"/>
                    <a:pt x="77" y="208"/>
                  </a:cubicBezTo>
                  <a:cubicBezTo>
                    <a:pt x="78" y="208"/>
                    <a:pt x="78" y="208"/>
                    <a:pt x="78" y="208"/>
                  </a:cubicBezTo>
                  <a:close/>
                  <a:moveTo>
                    <a:pt x="78" y="206"/>
                  </a:moveTo>
                  <a:cubicBezTo>
                    <a:pt x="78" y="206"/>
                    <a:pt x="78" y="206"/>
                    <a:pt x="78" y="205"/>
                  </a:cubicBezTo>
                  <a:cubicBezTo>
                    <a:pt x="78" y="205"/>
                    <a:pt x="78" y="205"/>
                    <a:pt x="79" y="204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9" y="205"/>
                    <a:pt x="79" y="205"/>
                    <a:pt x="79" y="205"/>
                  </a:cubicBezTo>
                  <a:cubicBezTo>
                    <a:pt x="79" y="205"/>
                    <a:pt x="78" y="205"/>
                    <a:pt x="78" y="206"/>
                  </a:cubicBezTo>
                  <a:close/>
                  <a:moveTo>
                    <a:pt x="79" y="197"/>
                  </a:moveTo>
                  <a:cubicBezTo>
                    <a:pt x="79" y="196"/>
                    <a:pt x="80" y="196"/>
                    <a:pt x="80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7"/>
                    <a:pt x="80" y="197"/>
                    <a:pt x="80" y="197"/>
                  </a:cubicBezTo>
                  <a:lnTo>
                    <a:pt x="79" y="197"/>
                  </a:lnTo>
                  <a:close/>
                  <a:moveTo>
                    <a:pt x="80" y="206"/>
                  </a:moveTo>
                  <a:cubicBezTo>
                    <a:pt x="81" y="206"/>
                    <a:pt x="81" y="206"/>
                    <a:pt x="81" y="206"/>
                  </a:cubicBezTo>
                  <a:cubicBezTo>
                    <a:pt x="81" y="207"/>
                    <a:pt x="81" y="207"/>
                    <a:pt x="81" y="207"/>
                  </a:cubicBezTo>
                  <a:cubicBezTo>
                    <a:pt x="81" y="207"/>
                    <a:pt x="80" y="207"/>
                    <a:pt x="80" y="207"/>
                  </a:cubicBezTo>
                  <a:cubicBezTo>
                    <a:pt x="80" y="207"/>
                    <a:pt x="80" y="207"/>
                    <a:pt x="80" y="207"/>
                  </a:cubicBezTo>
                  <a:cubicBezTo>
                    <a:pt x="80" y="207"/>
                    <a:pt x="80" y="206"/>
                    <a:pt x="80" y="206"/>
                  </a:cubicBezTo>
                  <a:close/>
                  <a:moveTo>
                    <a:pt x="80" y="209"/>
                  </a:moveTo>
                  <a:cubicBezTo>
                    <a:pt x="82" y="210"/>
                    <a:pt x="83" y="211"/>
                    <a:pt x="85" y="212"/>
                  </a:cubicBezTo>
                  <a:cubicBezTo>
                    <a:pt x="85" y="212"/>
                    <a:pt x="84" y="212"/>
                    <a:pt x="84" y="212"/>
                  </a:cubicBezTo>
                  <a:cubicBezTo>
                    <a:pt x="83" y="211"/>
                    <a:pt x="81" y="210"/>
                    <a:pt x="80" y="210"/>
                  </a:cubicBezTo>
                  <a:cubicBezTo>
                    <a:pt x="80" y="209"/>
                    <a:pt x="80" y="209"/>
                    <a:pt x="80" y="209"/>
                  </a:cubicBezTo>
                  <a:close/>
                  <a:moveTo>
                    <a:pt x="82" y="208"/>
                  </a:moveTo>
                  <a:cubicBezTo>
                    <a:pt x="82" y="208"/>
                    <a:pt x="82" y="208"/>
                    <a:pt x="83" y="208"/>
                  </a:cubicBezTo>
                  <a:cubicBezTo>
                    <a:pt x="84" y="208"/>
                    <a:pt x="85" y="209"/>
                    <a:pt x="86" y="210"/>
                  </a:cubicBezTo>
                  <a:cubicBezTo>
                    <a:pt x="86" y="210"/>
                    <a:pt x="86" y="210"/>
                    <a:pt x="85" y="211"/>
                  </a:cubicBezTo>
                  <a:cubicBezTo>
                    <a:pt x="84" y="210"/>
                    <a:pt x="83" y="209"/>
                    <a:pt x="82" y="208"/>
                  </a:cubicBezTo>
                  <a:close/>
                  <a:moveTo>
                    <a:pt x="85" y="214"/>
                  </a:moveTo>
                  <a:cubicBezTo>
                    <a:pt x="88" y="216"/>
                    <a:pt x="91" y="217"/>
                    <a:pt x="94" y="219"/>
                  </a:cubicBezTo>
                  <a:cubicBezTo>
                    <a:pt x="93" y="218"/>
                    <a:pt x="91" y="218"/>
                    <a:pt x="89" y="217"/>
                  </a:cubicBezTo>
                  <a:cubicBezTo>
                    <a:pt x="88" y="216"/>
                    <a:pt x="86" y="215"/>
                    <a:pt x="85" y="214"/>
                  </a:cubicBezTo>
                  <a:cubicBezTo>
                    <a:pt x="85" y="214"/>
                    <a:pt x="85" y="214"/>
                    <a:pt x="85" y="214"/>
                  </a:cubicBezTo>
                  <a:close/>
                  <a:moveTo>
                    <a:pt x="95" y="22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4" y="221"/>
                    <a:pt x="94" y="221"/>
                  </a:cubicBezTo>
                  <a:cubicBezTo>
                    <a:pt x="94" y="221"/>
                    <a:pt x="93" y="220"/>
                    <a:pt x="93" y="220"/>
                  </a:cubicBezTo>
                  <a:cubicBezTo>
                    <a:pt x="94" y="220"/>
                    <a:pt x="94" y="220"/>
                    <a:pt x="95" y="221"/>
                  </a:cubicBezTo>
                  <a:close/>
                  <a:moveTo>
                    <a:pt x="93" y="216"/>
                  </a:moveTo>
                  <a:cubicBezTo>
                    <a:pt x="94" y="215"/>
                    <a:pt x="94" y="215"/>
                    <a:pt x="94" y="215"/>
                  </a:cubicBezTo>
                  <a:cubicBezTo>
                    <a:pt x="95" y="216"/>
                    <a:pt x="96" y="216"/>
                    <a:pt x="97" y="217"/>
                  </a:cubicBezTo>
                  <a:cubicBezTo>
                    <a:pt x="96" y="217"/>
                    <a:pt x="97" y="218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7"/>
                    <a:pt x="95" y="216"/>
                    <a:pt x="93" y="216"/>
                  </a:cubicBezTo>
                  <a:close/>
                  <a:moveTo>
                    <a:pt x="98" y="222"/>
                  </a:moveTo>
                  <a:cubicBezTo>
                    <a:pt x="99" y="222"/>
                    <a:pt x="99" y="222"/>
                    <a:pt x="100" y="222"/>
                  </a:cubicBezTo>
                  <a:cubicBezTo>
                    <a:pt x="100" y="222"/>
                    <a:pt x="100" y="222"/>
                    <a:pt x="99" y="223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9" y="223"/>
                    <a:pt x="98" y="223"/>
                    <a:pt x="97" y="222"/>
                  </a:cubicBezTo>
                  <a:cubicBezTo>
                    <a:pt x="97" y="222"/>
                    <a:pt x="98" y="222"/>
                    <a:pt x="98" y="222"/>
                  </a:cubicBezTo>
                  <a:close/>
                  <a:moveTo>
                    <a:pt x="106" y="235"/>
                  </a:moveTo>
                  <a:cubicBezTo>
                    <a:pt x="106" y="236"/>
                    <a:pt x="106" y="236"/>
                    <a:pt x="107" y="236"/>
                  </a:cubicBezTo>
                  <a:cubicBezTo>
                    <a:pt x="108" y="236"/>
                    <a:pt x="109" y="237"/>
                    <a:pt x="110" y="237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09" y="238"/>
                    <a:pt x="107" y="237"/>
                    <a:pt x="106" y="235"/>
                  </a:cubicBezTo>
                  <a:close/>
                  <a:moveTo>
                    <a:pt x="110" y="234"/>
                  </a:moveTo>
                  <a:cubicBezTo>
                    <a:pt x="111" y="234"/>
                    <a:pt x="111" y="234"/>
                    <a:pt x="112" y="234"/>
                  </a:cubicBezTo>
                  <a:cubicBezTo>
                    <a:pt x="113" y="235"/>
                    <a:pt x="113" y="235"/>
                    <a:pt x="114" y="235"/>
                  </a:cubicBezTo>
                  <a:cubicBezTo>
                    <a:pt x="114" y="236"/>
                    <a:pt x="114" y="236"/>
                    <a:pt x="113" y="236"/>
                  </a:cubicBezTo>
                  <a:cubicBezTo>
                    <a:pt x="112" y="235"/>
                    <a:pt x="111" y="235"/>
                    <a:pt x="110" y="234"/>
                  </a:cubicBezTo>
                  <a:close/>
                  <a:moveTo>
                    <a:pt x="114" y="231"/>
                  </a:moveTo>
                  <a:cubicBezTo>
                    <a:pt x="113" y="231"/>
                    <a:pt x="113" y="230"/>
                    <a:pt x="113" y="230"/>
                  </a:cubicBezTo>
                  <a:cubicBezTo>
                    <a:pt x="113" y="230"/>
                    <a:pt x="114" y="230"/>
                    <a:pt x="114" y="230"/>
                  </a:cubicBezTo>
                  <a:cubicBezTo>
                    <a:pt x="115" y="231"/>
                    <a:pt x="115" y="231"/>
                    <a:pt x="116" y="231"/>
                  </a:cubicBezTo>
                  <a:cubicBezTo>
                    <a:pt x="115" y="232"/>
                    <a:pt x="115" y="232"/>
                    <a:pt x="115" y="232"/>
                  </a:cubicBezTo>
                  <a:cubicBezTo>
                    <a:pt x="115" y="231"/>
                    <a:pt x="114" y="231"/>
                    <a:pt x="114" y="231"/>
                  </a:cubicBezTo>
                  <a:close/>
                  <a:moveTo>
                    <a:pt x="113" y="227"/>
                  </a:moveTo>
                  <a:cubicBezTo>
                    <a:pt x="113" y="227"/>
                    <a:pt x="113" y="227"/>
                    <a:pt x="114" y="227"/>
                  </a:cubicBezTo>
                  <a:cubicBezTo>
                    <a:pt x="115" y="228"/>
                    <a:pt x="116" y="228"/>
                    <a:pt x="117" y="228"/>
                  </a:cubicBezTo>
                  <a:cubicBezTo>
                    <a:pt x="117" y="229"/>
                    <a:pt x="117" y="230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9" y="229"/>
                    <a:pt x="119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18" y="230"/>
                    <a:pt x="117" y="230"/>
                    <a:pt x="117" y="230"/>
                  </a:cubicBezTo>
                  <a:cubicBezTo>
                    <a:pt x="115" y="229"/>
                    <a:pt x="114" y="228"/>
                    <a:pt x="113" y="227"/>
                  </a:cubicBezTo>
                  <a:close/>
                  <a:moveTo>
                    <a:pt x="118" y="224"/>
                  </a:moveTo>
                  <a:cubicBezTo>
                    <a:pt x="119" y="224"/>
                    <a:pt x="120" y="223"/>
                    <a:pt x="121" y="222"/>
                  </a:cubicBezTo>
                  <a:cubicBezTo>
                    <a:pt x="121" y="222"/>
                    <a:pt x="121" y="222"/>
                    <a:pt x="121" y="222"/>
                  </a:cubicBezTo>
                  <a:cubicBezTo>
                    <a:pt x="121" y="223"/>
                    <a:pt x="120" y="224"/>
                    <a:pt x="119" y="225"/>
                  </a:cubicBezTo>
                  <a:cubicBezTo>
                    <a:pt x="119" y="225"/>
                    <a:pt x="118" y="225"/>
                    <a:pt x="118" y="224"/>
                  </a:cubicBezTo>
                  <a:close/>
                  <a:moveTo>
                    <a:pt x="121" y="232"/>
                  </a:moveTo>
                  <a:cubicBezTo>
                    <a:pt x="121" y="232"/>
                    <a:pt x="121" y="232"/>
                    <a:pt x="122" y="232"/>
                  </a:cubicBezTo>
                  <a:cubicBezTo>
                    <a:pt x="123" y="232"/>
                    <a:pt x="124" y="233"/>
                    <a:pt x="124" y="234"/>
                  </a:cubicBezTo>
                  <a:cubicBezTo>
                    <a:pt x="125" y="234"/>
                    <a:pt x="126" y="233"/>
                    <a:pt x="125" y="232"/>
                  </a:cubicBezTo>
                  <a:cubicBezTo>
                    <a:pt x="125" y="232"/>
                    <a:pt x="124" y="232"/>
                    <a:pt x="124" y="231"/>
                  </a:cubicBezTo>
                  <a:cubicBezTo>
                    <a:pt x="126" y="231"/>
                    <a:pt x="129" y="230"/>
                    <a:pt x="131" y="230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0" y="231"/>
                    <a:pt x="130" y="232"/>
                    <a:pt x="129" y="233"/>
                  </a:cubicBezTo>
                  <a:cubicBezTo>
                    <a:pt x="128" y="233"/>
                    <a:pt x="128" y="233"/>
                    <a:pt x="128" y="234"/>
                  </a:cubicBezTo>
                  <a:cubicBezTo>
                    <a:pt x="126" y="234"/>
                    <a:pt x="124" y="234"/>
                    <a:pt x="122" y="234"/>
                  </a:cubicBezTo>
                  <a:cubicBezTo>
                    <a:pt x="121" y="233"/>
                    <a:pt x="121" y="233"/>
                    <a:pt x="120" y="232"/>
                  </a:cubicBezTo>
                  <a:cubicBezTo>
                    <a:pt x="120" y="232"/>
                    <a:pt x="120" y="232"/>
                    <a:pt x="121" y="232"/>
                  </a:cubicBezTo>
                  <a:close/>
                  <a:moveTo>
                    <a:pt x="132" y="235"/>
                  </a:moveTo>
                  <a:cubicBezTo>
                    <a:pt x="130" y="235"/>
                    <a:pt x="128" y="236"/>
                    <a:pt x="126" y="236"/>
                  </a:cubicBezTo>
                  <a:cubicBezTo>
                    <a:pt x="125" y="236"/>
                    <a:pt x="124" y="235"/>
                    <a:pt x="123" y="235"/>
                  </a:cubicBezTo>
                  <a:cubicBezTo>
                    <a:pt x="126" y="235"/>
                    <a:pt x="129" y="235"/>
                    <a:pt x="132" y="235"/>
                  </a:cubicBezTo>
                  <a:close/>
                  <a:moveTo>
                    <a:pt x="137" y="235"/>
                  </a:moveTo>
                  <a:cubicBezTo>
                    <a:pt x="137" y="235"/>
                    <a:pt x="136" y="235"/>
                    <a:pt x="136" y="236"/>
                  </a:cubicBezTo>
                  <a:cubicBezTo>
                    <a:pt x="135" y="236"/>
                    <a:pt x="134" y="236"/>
                    <a:pt x="133" y="236"/>
                  </a:cubicBezTo>
                  <a:cubicBezTo>
                    <a:pt x="132" y="236"/>
                    <a:pt x="131" y="236"/>
                    <a:pt x="130" y="237"/>
                  </a:cubicBezTo>
                  <a:cubicBezTo>
                    <a:pt x="132" y="236"/>
                    <a:pt x="134" y="236"/>
                    <a:pt x="137" y="235"/>
                  </a:cubicBezTo>
                  <a:close/>
                  <a:moveTo>
                    <a:pt x="130" y="234"/>
                  </a:moveTo>
                  <a:cubicBezTo>
                    <a:pt x="132" y="233"/>
                    <a:pt x="134" y="232"/>
                    <a:pt x="135" y="231"/>
                  </a:cubicBezTo>
                  <a:cubicBezTo>
                    <a:pt x="135" y="231"/>
                    <a:pt x="136" y="232"/>
                    <a:pt x="137" y="232"/>
                  </a:cubicBezTo>
                  <a:cubicBezTo>
                    <a:pt x="138" y="231"/>
                    <a:pt x="139" y="231"/>
                    <a:pt x="140" y="230"/>
                  </a:cubicBezTo>
                  <a:cubicBezTo>
                    <a:pt x="139" y="231"/>
                    <a:pt x="139" y="232"/>
                    <a:pt x="138" y="233"/>
                  </a:cubicBezTo>
                  <a:cubicBezTo>
                    <a:pt x="135" y="233"/>
                    <a:pt x="133" y="234"/>
                    <a:pt x="130" y="234"/>
                  </a:cubicBezTo>
                  <a:close/>
                  <a:moveTo>
                    <a:pt x="139" y="226"/>
                  </a:moveTo>
                  <a:cubicBezTo>
                    <a:pt x="139" y="226"/>
                    <a:pt x="139" y="227"/>
                    <a:pt x="139" y="227"/>
                  </a:cubicBezTo>
                  <a:cubicBezTo>
                    <a:pt x="138" y="227"/>
                    <a:pt x="137" y="227"/>
                    <a:pt x="136" y="227"/>
                  </a:cubicBezTo>
                  <a:cubicBezTo>
                    <a:pt x="137" y="227"/>
                    <a:pt x="137" y="227"/>
                    <a:pt x="137" y="227"/>
                  </a:cubicBezTo>
                  <a:cubicBezTo>
                    <a:pt x="139" y="226"/>
                    <a:pt x="140" y="225"/>
                    <a:pt x="142" y="224"/>
                  </a:cubicBezTo>
                  <a:cubicBezTo>
                    <a:pt x="141" y="225"/>
                    <a:pt x="140" y="225"/>
                    <a:pt x="139" y="226"/>
                  </a:cubicBezTo>
                  <a:close/>
                  <a:moveTo>
                    <a:pt x="143" y="229"/>
                  </a:moveTo>
                  <a:cubicBezTo>
                    <a:pt x="145" y="229"/>
                    <a:pt x="146" y="229"/>
                    <a:pt x="147" y="229"/>
                  </a:cubicBezTo>
                  <a:cubicBezTo>
                    <a:pt x="148" y="229"/>
                    <a:pt x="149" y="229"/>
                    <a:pt x="149" y="229"/>
                  </a:cubicBezTo>
                  <a:cubicBezTo>
                    <a:pt x="149" y="229"/>
                    <a:pt x="148" y="230"/>
                    <a:pt x="148" y="230"/>
                  </a:cubicBezTo>
                  <a:cubicBezTo>
                    <a:pt x="147" y="231"/>
                    <a:pt x="145" y="232"/>
                    <a:pt x="144" y="232"/>
                  </a:cubicBezTo>
                  <a:cubicBezTo>
                    <a:pt x="143" y="233"/>
                    <a:pt x="141" y="233"/>
                    <a:pt x="140" y="233"/>
                  </a:cubicBezTo>
                  <a:cubicBezTo>
                    <a:pt x="141" y="232"/>
                    <a:pt x="142" y="230"/>
                    <a:pt x="143" y="229"/>
                  </a:cubicBezTo>
                  <a:close/>
                  <a:moveTo>
                    <a:pt x="145" y="236"/>
                  </a:moveTo>
                  <a:cubicBezTo>
                    <a:pt x="149" y="235"/>
                    <a:pt x="153" y="234"/>
                    <a:pt x="158" y="234"/>
                  </a:cubicBezTo>
                  <a:cubicBezTo>
                    <a:pt x="157" y="234"/>
                    <a:pt x="157" y="234"/>
                    <a:pt x="157" y="235"/>
                  </a:cubicBezTo>
                  <a:cubicBezTo>
                    <a:pt x="152" y="235"/>
                    <a:pt x="148" y="236"/>
                    <a:pt x="144" y="236"/>
                  </a:cubicBezTo>
                  <a:cubicBezTo>
                    <a:pt x="144" y="236"/>
                    <a:pt x="145" y="236"/>
                    <a:pt x="145" y="236"/>
                  </a:cubicBezTo>
                  <a:close/>
                  <a:moveTo>
                    <a:pt x="157" y="231"/>
                  </a:moveTo>
                  <a:cubicBezTo>
                    <a:pt x="158" y="231"/>
                    <a:pt x="160" y="230"/>
                    <a:pt x="161" y="229"/>
                  </a:cubicBezTo>
                  <a:cubicBezTo>
                    <a:pt x="160" y="230"/>
                    <a:pt x="160" y="230"/>
                    <a:pt x="159" y="231"/>
                  </a:cubicBezTo>
                  <a:cubicBezTo>
                    <a:pt x="159" y="231"/>
                    <a:pt x="158" y="231"/>
                    <a:pt x="157" y="231"/>
                  </a:cubicBezTo>
                  <a:close/>
                  <a:moveTo>
                    <a:pt x="159" y="229"/>
                  </a:moveTo>
                  <a:cubicBezTo>
                    <a:pt x="161" y="227"/>
                    <a:pt x="164" y="225"/>
                    <a:pt x="166" y="223"/>
                  </a:cubicBezTo>
                  <a:cubicBezTo>
                    <a:pt x="166" y="224"/>
                    <a:pt x="165" y="225"/>
                    <a:pt x="164" y="226"/>
                  </a:cubicBezTo>
                  <a:cubicBezTo>
                    <a:pt x="162" y="227"/>
                    <a:pt x="161" y="228"/>
                    <a:pt x="159" y="229"/>
                  </a:cubicBezTo>
                  <a:close/>
                  <a:moveTo>
                    <a:pt x="165" y="227"/>
                  </a:moveTo>
                  <a:cubicBezTo>
                    <a:pt x="174" y="222"/>
                    <a:pt x="182" y="215"/>
                    <a:pt x="190" y="208"/>
                  </a:cubicBezTo>
                  <a:cubicBezTo>
                    <a:pt x="190" y="209"/>
                    <a:pt x="189" y="210"/>
                    <a:pt x="189" y="210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80" y="217"/>
                    <a:pt x="172" y="224"/>
                    <a:pt x="163" y="231"/>
                  </a:cubicBezTo>
                  <a:cubicBezTo>
                    <a:pt x="163" y="231"/>
                    <a:pt x="162" y="231"/>
                    <a:pt x="162" y="231"/>
                  </a:cubicBezTo>
                  <a:cubicBezTo>
                    <a:pt x="163" y="229"/>
                    <a:pt x="164" y="228"/>
                    <a:pt x="165" y="227"/>
                  </a:cubicBezTo>
                  <a:close/>
                  <a:moveTo>
                    <a:pt x="177" y="222"/>
                  </a:moveTo>
                  <a:cubicBezTo>
                    <a:pt x="175" y="224"/>
                    <a:pt x="172" y="226"/>
                    <a:pt x="170" y="229"/>
                  </a:cubicBezTo>
                  <a:cubicBezTo>
                    <a:pt x="169" y="229"/>
                    <a:pt x="168" y="230"/>
                    <a:pt x="168" y="230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70" y="227"/>
                    <a:pt x="174" y="224"/>
                    <a:pt x="177" y="222"/>
                  </a:cubicBezTo>
                  <a:close/>
                  <a:moveTo>
                    <a:pt x="185" y="218"/>
                  </a:moveTo>
                  <a:cubicBezTo>
                    <a:pt x="184" y="218"/>
                    <a:pt x="183" y="219"/>
                    <a:pt x="183" y="220"/>
                  </a:cubicBezTo>
                  <a:cubicBezTo>
                    <a:pt x="181" y="221"/>
                    <a:pt x="179" y="223"/>
                    <a:pt x="177" y="225"/>
                  </a:cubicBezTo>
                  <a:cubicBezTo>
                    <a:pt x="176" y="225"/>
                    <a:pt x="176" y="226"/>
                    <a:pt x="175" y="226"/>
                  </a:cubicBezTo>
                  <a:cubicBezTo>
                    <a:pt x="178" y="223"/>
                    <a:pt x="181" y="220"/>
                    <a:pt x="185" y="218"/>
                  </a:cubicBezTo>
                  <a:close/>
                  <a:moveTo>
                    <a:pt x="184" y="216"/>
                  </a:moveTo>
                  <a:cubicBezTo>
                    <a:pt x="186" y="215"/>
                    <a:pt x="188" y="213"/>
                    <a:pt x="190" y="212"/>
                  </a:cubicBezTo>
                  <a:cubicBezTo>
                    <a:pt x="190" y="212"/>
                    <a:pt x="190" y="212"/>
                    <a:pt x="190" y="212"/>
                  </a:cubicBezTo>
                  <a:cubicBezTo>
                    <a:pt x="191" y="211"/>
                    <a:pt x="191" y="211"/>
                    <a:pt x="192" y="210"/>
                  </a:cubicBezTo>
                  <a:cubicBezTo>
                    <a:pt x="192" y="211"/>
                    <a:pt x="192" y="211"/>
                    <a:pt x="191" y="211"/>
                  </a:cubicBezTo>
                  <a:cubicBezTo>
                    <a:pt x="189" y="213"/>
                    <a:pt x="186" y="215"/>
                    <a:pt x="184" y="216"/>
                  </a:cubicBezTo>
                  <a:close/>
                  <a:moveTo>
                    <a:pt x="192" y="212"/>
                  </a:moveTo>
                  <a:cubicBezTo>
                    <a:pt x="193" y="212"/>
                    <a:pt x="193" y="212"/>
                    <a:pt x="194" y="212"/>
                  </a:cubicBezTo>
                  <a:cubicBezTo>
                    <a:pt x="193" y="212"/>
                    <a:pt x="193" y="213"/>
                    <a:pt x="192" y="214"/>
                  </a:cubicBezTo>
                  <a:cubicBezTo>
                    <a:pt x="191" y="215"/>
                    <a:pt x="189" y="217"/>
                    <a:pt x="187" y="218"/>
                  </a:cubicBezTo>
                  <a:cubicBezTo>
                    <a:pt x="189" y="216"/>
                    <a:pt x="191" y="214"/>
                    <a:pt x="192" y="212"/>
                  </a:cubicBezTo>
                  <a:close/>
                  <a:moveTo>
                    <a:pt x="193" y="207"/>
                  </a:moveTo>
                  <a:cubicBezTo>
                    <a:pt x="194" y="206"/>
                    <a:pt x="194" y="205"/>
                    <a:pt x="195" y="204"/>
                  </a:cubicBezTo>
                  <a:cubicBezTo>
                    <a:pt x="197" y="202"/>
                    <a:pt x="199" y="201"/>
                    <a:pt x="201" y="199"/>
                  </a:cubicBezTo>
                  <a:cubicBezTo>
                    <a:pt x="202" y="198"/>
                    <a:pt x="202" y="198"/>
                    <a:pt x="203" y="197"/>
                  </a:cubicBezTo>
                  <a:cubicBezTo>
                    <a:pt x="203" y="198"/>
                    <a:pt x="202" y="199"/>
                    <a:pt x="201" y="200"/>
                  </a:cubicBezTo>
                  <a:cubicBezTo>
                    <a:pt x="198" y="203"/>
                    <a:pt x="196" y="205"/>
                    <a:pt x="193" y="207"/>
                  </a:cubicBezTo>
                  <a:close/>
                  <a:moveTo>
                    <a:pt x="206" y="192"/>
                  </a:moveTo>
                  <a:cubicBezTo>
                    <a:pt x="204" y="194"/>
                    <a:pt x="202" y="196"/>
                    <a:pt x="199" y="197"/>
                  </a:cubicBezTo>
                  <a:cubicBezTo>
                    <a:pt x="201" y="195"/>
                    <a:pt x="202" y="193"/>
                    <a:pt x="204" y="191"/>
                  </a:cubicBezTo>
                  <a:cubicBezTo>
                    <a:pt x="210" y="184"/>
                    <a:pt x="216" y="177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0" y="174"/>
                    <a:pt x="218" y="177"/>
                    <a:pt x="216" y="179"/>
                  </a:cubicBezTo>
                  <a:cubicBezTo>
                    <a:pt x="213" y="183"/>
                    <a:pt x="209" y="188"/>
                    <a:pt x="206" y="192"/>
                  </a:cubicBezTo>
                  <a:close/>
                  <a:moveTo>
                    <a:pt x="220" y="144"/>
                  </a:moveTo>
                  <a:cubicBezTo>
                    <a:pt x="220" y="146"/>
                    <a:pt x="219" y="148"/>
                    <a:pt x="219" y="150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21" y="144"/>
                    <a:pt x="222" y="137"/>
                    <a:pt x="224" y="131"/>
                  </a:cubicBezTo>
                  <a:cubicBezTo>
                    <a:pt x="223" y="133"/>
                    <a:pt x="223" y="134"/>
                    <a:pt x="223" y="136"/>
                  </a:cubicBezTo>
                  <a:cubicBezTo>
                    <a:pt x="222" y="139"/>
                    <a:pt x="221" y="142"/>
                    <a:pt x="220" y="144"/>
                  </a:cubicBezTo>
                  <a:close/>
                  <a:moveTo>
                    <a:pt x="223" y="102"/>
                  </a:moveTo>
                  <a:cubicBezTo>
                    <a:pt x="223" y="102"/>
                    <a:pt x="223" y="101"/>
                    <a:pt x="223" y="101"/>
                  </a:cubicBezTo>
                  <a:cubicBezTo>
                    <a:pt x="224" y="101"/>
                    <a:pt x="224" y="100"/>
                    <a:pt x="225" y="100"/>
                  </a:cubicBezTo>
                  <a:cubicBezTo>
                    <a:pt x="225" y="100"/>
                    <a:pt x="225" y="101"/>
                    <a:pt x="225" y="101"/>
                  </a:cubicBezTo>
                  <a:cubicBezTo>
                    <a:pt x="225" y="101"/>
                    <a:pt x="224" y="102"/>
                    <a:pt x="223" y="102"/>
                  </a:cubicBezTo>
                  <a:close/>
                  <a:moveTo>
                    <a:pt x="226" y="103"/>
                  </a:moveTo>
                  <a:cubicBezTo>
                    <a:pt x="226" y="103"/>
                    <a:pt x="227" y="104"/>
                    <a:pt x="227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6" y="105"/>
                    <a:pt x="225" y="105"/>
                    <a:pt x="224" y="105"/>
                  </a:cubicBezTo>
                  <a:cubicBezTo>
                    <a:pt x="224" y="105"/>
                    <a:pt x="224" y="105"/>
                    <a:pt x="224" y="104"/>
                  </a:cubicBezTo>
                  <a:cubicBezTo>
                    <a:pt x="224" y="104"/>
                    <a:pt x="225" y="103"/>
                    <a:pt x="226" y="103"/>
                  </a:cubicBezTo>
                  <a:close/>
                  <a:moveTo>
                    <a:pt x="226" y="151"/>
                  </a:moveTo>
                  <a:cubicBezTo>
                    <a:pt x="226" y="151"/>
                    <a:pt x="225" y="152"/>
                    <a:pt x="225" y="152"/>
                  </a:cubicBezTo>
                  <a:cubicBezTo>
                    <a:pt x="225" y="152"/>
                    <a:pt x="225" y="153"/>
                    <a:pt x="225" y="153"/>
                  </a:cubicBezTo>
                  <a:cubicBezTo>
                    <a:pt x="225" y="152"/>
                    <a:pt x="225" y="151"/>
                    <a:pt x="226" y="151"/>
                  </a:cubicBezTo>
                  <a:close/>
                  <a:moveTo>
                    <a:pt x="224" y="151"/>
                  </a:moveTo>
                  <a:cubicBezTo>
                    <a:pt x="224" y="146"/>
                    <a:pt x="225" y="140"/>
                    <a:pt x="225" y="135"/>
                  </a:cubicBezTo>
                  <a:cubicBezTo>
                    <a:pt x="225" y="135"/>
                    <a:pt x="225" y="135"/>
                    <a:pt x="226" y="135"/>
                  </a:cubicBezTo>
                  <a:cubicBezTo>
                    <a:pt x="226" y="138"/>
                    <a:pt x="226" y="142"/>
                    <a:pt x="226" y="145"/>
                  </a:cubicBezTo>
                  <a:cubicBezTo>
                    <a:pt x="225" y="147"/>
                    <a:pt x="225" y="149"/>
                    <a:pt x="224" y="151"/>
                  </a:cubicBezTo>
                  <a:close/>
                  <a:moveTo>
                    <a:pt x="226" y="158"/>
                  </a:moveTo>
                  <a:cubicBezTo>
                    <a:pt x="226" y="157"/>
                    <a:pt x="227" y="157"/>
                    <a:pt x="227" y="156"/>
                  </a:cubicBezTo>
                  <a:cubicBezTo>
                    <a:pt x="227" y="157"/>
                    <a:pt x="227" y="157"/>
                    <a:pt x="227" y="158"/>
                  </a:cubicBezTo>
                  <a:cubicBezTo>
                    <a:pt x="226" y="159"/>
                    <a:pt x="226" y="159"/>
                    <a:pt x="225" y="160"/>
                  </a:cubicBezTo>
                  <a:cubicBezTo>
                    <a:pt x="226" y="159"/>
                    <a:pt x="226" y="159"/>
                    <a:pt x="226" y="158"/>
                  </a:cubicBezTo>
                  <a:close/>
                  <a:moveTo>
                    <a:pt x="226" y="123"/>
                  </a:moveTo>
                  <a:cubicBezTo>
                    <a:pt x="226" y="122"/>
                    <a:pt x="226" y="121"/>
                    <a:pt x="226" y="119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27" y="124"/>
                    <a:pt x="227" y="129"/>
                    <a:pt x="227" y="135"/>
                  </a:cubicBezTo>
                  <a:cubicBezTo>
                    <a:pt x="227" y="131"/>
                    <a:pt x="226" y="127"/>
                    <a:pt x="226" y="123"/>
                  </a:cubicBezTo>
                  <a:close/>
                  <a:moveTo>
                    <a:pt x="224" y="164"/>
                  </a:moveTo>
                  <a:cubicBezTo>
                    <a:pt x="225" y="163"/>
                    <a:pt x="226" y="162"/>
                    <a:pt x="227" y="161"/>
                  </a:cubicBezTo>
                  <a:cubicBezTo>
                    <a:pt x="227" y="162"/>
                    <a:pt x="227" y="162"/>
                    <a:pt x="227" y="162"/>
                  </a:cubicBezTo>
                  <a:cubicBezTo>
                    <a:pt x="226" y="163"/>
                    <a:pt x="225" y="164"/>
                    <a:pt x="224" y="165"/>
                  </a:cubicBezTo>
                  <a:cubicBezTo>
                    <a:pt x="224" y="164"/>
                    <a:pt x="224" y="164"/>
                    <a:pt x="224" y="164"/>
                  </a:cubicBezTo>
                  <a:close/>
                  <a:moveTo>
                    <a:pt x="227" y="169"/>
                  </a:moveTo>
                  <a:cubicBezTo>
                    <a:pt x="227" y="168"/>
                    <a:pt x="228" y="167"/>
                    <a:pt x="228" y="167"/>
                  </a:cubicBezTo>
                  <a:cubicBezTo>
                    <a:pt x="227" y="168"/>
                    <a:pt x="226" y="170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1"/>
                    <a:pt x="226" y="170"/>
                    <a:pt x="227" y="169"/>
                  </a:cubicBezTo>
                  <a:close/>
                  <a:moveTo>
                    <a:pt x="228" y="123"/>
                  </a:moveTo>
                  <a:cubicBezTo>
                    <a:pt x="228" y="121"/>
                    <a:pt x="228" y="119"/>
                    <a:pt x="228" y="117"/>
                  </a:cubicBezTo>
                  <a:cubicBezTo>
                    <a:pt x="228" y="116"/>
                    <a:pt x="228" y="116"/>
                    <a:pt x="229" y="115"/>
                  </a:cubicBezTo>
                  <a:cubicBezTo>
                    <a:pt x="228" y="118"/>
                    <a:pt x="228" y="121"/>
                    <a:pt x="228" y="123"/>
                  </a:cubicBezTo>
                  <a:close/>
                  <a:moveTo>
                    <a:pt x="227" y="112"/>
                  </a:moveTo>
                  <a:cubicBezTo>
                    <a:pt x="227" y="111"/>
                    <a:pt x="227" y="111"/>
                    <a:pt x="226" y="110"/>
                  </a:cubicBezTo>
                  <a:cubicBezTo>
                    <a:pt x="227" y="110"/>
                    <a:pt x="228" y="109"/>
                    <a:pt x="229" y="108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8" y="110"/>
                    <a:pt x="227" y="111"/>
                    <a:pt x="227" y="112"/>
                  </a:cubicBezTo>
                  <a:close/>
                  <a:moveTo>
                    <a:pt x="232" y="108"/>
                  </a:moveTo>
                  <a:cubicBezTo>
                    <a:pt x="232" y="108"/>
                    <a:pt x="232" y="107"/>
                    <a:pt x="232" y="107"/>
                  </a:cubicBezTo>
                  <a:cubicBezTo>
                    <a:pt x="232" y="106"/>
                    <a:pt x="232" y="106"/>
                    <a:pt x="233" y="105"/>
                  </a:cubicBezTo>
                  <a:cubicBezTo>
                    <a:pt x="233" y="108"/>
                    <a:pt x="234" y="111"/>
                    <a:pt x="235" y="114"/>
                  </a:cubicBezTo>
                  <a:cubicBezTo>
                    <a:pt x="235" y="114"/>
                    <a:pt x="235" y="114"/>
                    <a:pt x="235" y="115"/>
                  </a:cubicBezTo>
                  <a:cubicBezTo>
                    <a:pt x="234" y="112"/>
                    <a:pt x="233" y="110"/>
                    <a:pt x="232" y="108"/>
                  </a:cubicBezTo>
                  <a:close/>
                  <a:moveTo>
                    <a:pt x="234" y="103"/>
                  </a:moveTo>
                  <a:cubicBezTo>
                    <a:pt x="234" y="103"/>
                    <a:pt x="234" y="103"/>
                    <a:pt x="233" y="103"/>
                  </a:cubicBezTo>
                  <a:cubicBezTo>
                    <a:pt x="232" y="97"/>
                    <a:pt x="230" y="92"/>
                    <a:pt x="229" y="87"/>
                  </a:cubicBezTo>
                  <a:cubicBezTo>
                    <a:pt x="230" y="89"/>
                    <a:pt x="231" y="90"/>
                    <a:pt x="231" y="92"/>
                  </a:cubicBezTo>
                  <a:cubicBezTo>
                    <a:pt x="233" y="97"/>
                    <a:pt x="234" y="102"/>
                    <a:pt x="235" y="107"/>
                  </a:cubicBezTo>
                  <a:cubicBezTo>
                    <a:pt x="235" y="106"/>
                    <a:pt x="234" y="105"/>
                    <a:pt x="234" y="103"/>
                  </a:cubicBezTo>
                  <a:close/>
                  <a:moveTo>
                    <a:pt x="229" y="69"/>
                  </a:moveTo>
                  <a:cubicBezTo>
                    <a:pt x="230" y="69"/>
                    <a:pt x="230" y="69"/>
                    <a:pt x="230" y="70"/>
                  </a:cubicBezTo>
                  <a:cubicBezTo>
                    <a:pt x="231" y="71"/>
                    <a:pt x="231" y="72"/>
                    <a:pt x="232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2"/>
                    <a:pt x="231" y="72"/>
                    <a:pt x="231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0"/>
                    <a:pt x="229" y="69"/>
                    <a:pt x="229" y="69"/>
                  </a:cubicBezTo>
                  <a:close/>
                  <a:moveTo>
                    <a:pt x="233" y="86"/>
                  </a:moveTo>
                  <a:cubicBezTo>
                    <a:pt x="233" y="86"/>
                    <a:pt x="233" y="86"/>
                    <a:pt x="233" y="86"/>
                  </a:cubicBezTo>
                  <a:cubicBezTo>
                    <a:pt x="233" y="87"/>
                    <a:pt x="234" y="88"/>
                    <a:pt x="234" y="88"/>
                  </a:cubicBezTo>
                  <a:cubicBezTo>
                    <a:pt x="234" y="88"/>
                    <a:pt x="233" y="87"/>
                    <a:pt x="233" y="86"/>
                  </a:cubicBezTo>
                  <a:close/>
                  <a:moveTo>
                    <a:pt x="232" y="69"/>
                  </a:moveTo>
                  <a:cubicBezTo>
                    <a:pt x="231" y="68"/>
                    <a:pt x="231" y="68"/>
                    <a:pt x="231" y="67"/>
                  </a:cubicBezTo>
                  <a:cubicBezTo>
                    <a:pt x="232" y="69"/>
                    <a:pt x="233" y="70"/>
                    <a:pt x="235" y="71"/>
                  </a:cubicBezTo>
                  <a:cubicBezTo>
                    <a:pt x="235" y="72"/>
                    <a:pt x="235" y="73"/>
                    <a:pt x="236" y="74"/>
                  </a:cubicBezTo>
                  <a:cubicBezTo>
                    <a:pt x="236" y="74"/>
                    <a:pt x="236" y="74"/>
                    <a:pt x="237" y="74"/>
                  </a:cubicBezTo>
                  <a:cubicBezTo>
                    <a:pt x="237" y="75"/>
                    <a:pt x="237" y="75"/>
                    <a:pt x="237" y="76"/>
                  </a:cubicBezTo>
                  <a:cubicBezTo>
                    <a:pt x="235" y="73"/>
                    <a:pt x="234" y="71"/>
                    <a:pt x="232" y="69"/>
                  </a:cubicBezTo>
                  <a:close/>
                  <a:moveTo>
                    <a:pt x="226" y="55"/>
                  </a:moveTo>
                  <a:cubicBezTo>
                    <a:pt x="225" y="54"/>
                    <a:pt x="225" y="53"/>
                    <a:pt x="224" y="52"/>
                  </a:cubicBezTo>
                  <a:cubicBezTo>
                    <a:pt x="224" y="51"/>
                    <a:pt x="223" y="50"/>
                    <a:pt x="223" y="50"/>
                  </a:cubicBezTo>
                  <a:cubicBezTo>
                    <a:pt x="224" y="51"/>
                    <a:pt x="225" y="52"/>
                    <a:pt x="226" y="53"/>
                  </a:cubicBezTo>
                  <a:cubicBezTo>
                    <a:pt x="226" y="53"/>
                    <a:pt x="226" y="54"/>
                    <a:pt x="226" y="55"/>
                  </a:cubicBezTo>
                  <a:close/>
                  <a:moveTo>
                    <a:pt x="223" y="54"/>
                  </a:moveTo>
                  <a:cubicBezTo>
                    <a:pt x="225" y="56"/>
                    <a:pt x="226" y="59"/>
                    <a:pt x="228" y="62"/>
                  </a:cubicBezTo>
                  <a:cubicBezTo>
                    <a:pt x="226" y="60"/>
                    <a:pt x="224" y="58"/>
                    <a:pt x="223" y="56"/>
                  </a:cubicBezTo>
                  <a:cubicBezTo>
                    <a:pt x="223" y="56"/>
                    <a:pt x="224" y="56"/>
                    <a:pt x="223" y="56"/>
                  </a:cubicBezTo>
                  <a:cubicBezTo>
                    <a:pt x="223" y="55"/>
                    <a:pt x="223" y="54"/>
                    <a:pt x="223" y="54"/>
                  </a:cubicBezTo>
                  <a:close/>
                  <a:moveTo>
                    <a:pt x="228" y="65"/>
                  </a:moveTo>
                  <a:cubicBezTo>
                    <a:pt x="227" y="66"/>
                    <a:pt x="227" y="66"/>
                    <a:pt x="227" y="66"/>
                  </a:cubicBezTo>
                  <a:cubicBezTo>
                    <a:pt x="227" y="68"/>
                    <a:pt x="228" y="70"/>
                    <a:pt x="228" y="71"/>
                  </a:cubicBezTo>
                  <a:cubicBezTo>
                    <a:pt x="228" y="71"/>
                    <a:pt x="228" y="72"/>
                    <a:pt x="228" y="72"/>
                  </a:cubicBezTo>
                  <a:cubicBezTo>
                    <a:pt x="227" y="70"/>
                    <a:pt x="226" y="68"/>
                    <a:pt x="225" y="66"/>
                  </a:cubicBezTo>
                  <a:cubicBezTo>
                    <a:pt x="225" y="65"/>
                    <a:pt x="224" y="65"/>
                    <a:pt x="224" y="65"/>
                  </a:cubicBezTo>
                  <a:cubicBezTo>
                    <a:pt x="223" y="64"/>
                    <a:pt x="222" y="62"/>
                    <a:pt x="222" y="61"/>
                  </a:cubicBezTo>
                  <a:cubicBezTo>
                    <a:pt x="222" y="61"/>
                    <a:pt x="223" y="60"/>
                    <a:pt x="222" y="60"/>
                  </a:cubicBezTo>
                  <a:cubicBezTo>
                    <a:pt x="221" y="58"/>
                    <a:pt x="220" y="57"/>
                    <a:pt x="218" y="55"/>
                  </a:cubicBezTo>
                  <a:cubicBezTo>
                    <a:pt x="218" y="55"/>
                    <a:pt x="218" y="54"/>
                    <a:pt x="217" y="53"/>
                  </a:cubicBezTo>
                  <a:cubicBezTo>
                    <a:pt x="221" y="57"/>
                    <a:pt x="225" y="61"/>
                    <a:pt x="228" y="65"/>
                  </a:cubicBezTo>
                  <a:close/>
                  <a:moveTo>
                    <a:pt x="214" y="48"/>
                  </a:moveTo>
                  <a:cubicBezTo>
                    <a:pt x="213" y="47"/>
                    <a:pt x="212" y="45"/>
                    <a:pt x="211" y="44"/>
                  </a:cubicBezTo>
                  <a:cubicBezTo>
                    <a:pt x="214" y="46"/>
                    <a:pt x="216" y="47"/>
                    <a:pt x="218" y="49"/>
                  </a:cubicBezTo>
                  <a:cubicBezTo>
                    <a:pt x="219" y="51"/>
                    <a:pt x="220" y="53"/>
                    <a:pt x="221" y="54"/>
                  </a:cubicBezTo>
                  <a:cubicBezTo>
                    <a:pt x="219" y="52"/>
                    <a:pt x="216" y="50"/>
                    <a:pt x="214" y="48"/>
                  </a:cubicBezTo>
                  <a:close/>
                  <a:moveTo>
                    <a:pt x="211" y="42"/>
                  </a:moveTo>
                  <a:cubicBezTo>
                    <a:pt x="211" y="41"/>
                    <a:pt x="211" y="41"/>
                    <a:pt x="210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2" y="42"/>
                    <a:pt x="214" y="43"/>
                    <a:pt x="215" y="45"/>
                  </a:cubicBezTo>
                  <a:cubicBezTo>
                    <a:pt x="214" y="44"/>
                    <a:pt x="212" y="43"/>
                    <a:pt x="211" y="42"/>
                  </a:cubicBezTo>
                  <a:close/>
                  <a:moveTo>
                    <a:pt x="210" y="47"/>
                  </a:moveTo>
                  <a:cubicBezTo>
                    <a:pt x="211" y="48"/>
                    <a:pt x="211" y="48"/>
                    <a:pt x="211" y="49"/>
                  </a:cubicBezTo>
                  <a:cubicBezTo>
                    <a:pt x="210" y="47"/>
                    <a:pt x="208" y="45"/>
                    <a:pt x="206" y="43"/>
                  </a:cubicBezTo>
                  <a:cubicBezTo>
                    <a:pt x="207" y="44"/>
                    <a:pt x="209" y="46"/>
                    <a:pt x="210" y="47"/>
                  </a:cubicBezTo>
                  <a:close/>
                  <a:moveTo>
                    <a:pt x="208" y="40"/>
                  </a:moveTo>
                  <a:cubicBezTo>
                    <a:pt x="207" y="39"/>
                    <a:pt x="206" y="38"/>
                    <a:pt x="206" y="37"/>
                  </a:cubicBezTo>
                  <a:cubicBezTo>
                    <a:pt x="206" y="38"/>
                    <a:pt x="207" y="38"/>
                    <a:pt x="208" y="39"/>
                  </a:cubicBezTo>
                  <a:cubicBezTo>
                    <a:pt x="208" y="39"/>
                    <a:pt x="208" y="39"/>
                    <a:pt x="208" y="40"/>
                  </a:cubicBezTo>
                  <a:cubicBezTo>
                    <a:pt x="208" y="40"/>
                    <a:pt x="208" y="40"/>
                    <a:pt x="208" y="40"/>
                  </a:cubicBezTo>
                  <a:close/>
                  <a:moveTo>
                    <a:pt x="207" y="42"/>
                  </a:moveTo>
                  <a:cubicBezTo>
                    <a:pt x="205" y="40"/>
                    <a:pt x="202" y="39"/>
                    <a:pt x="200" y="37"/>
                  </a:cubicBezTo>
                  <a:cubicBezTo>
                    <a:pt x="200" y="37"/>
                    <a:pt x="200" y="37"/>
                    <a:pt x="201" y="37"/>
                  </a:cubicBezTo>
                  <a:cubicBezTo>
                    <a:pt x="201" y="37"/>
                    <a:pt x="202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2" y="36"/>
                    <a:pt x="202" y="36"/>
                    <a:pt x="203" y="36"/>
                  </a:cubicBezTo>
                  <a:cubicBezTo>
                    <a:pt x="204" y="38"/>
                    <a:pt x="206" y="40"/>
                    <a:pt x="207" y="42"/>
                  </a:cubicBezTo>
                  <a:close/>
                  <a:moveTo>
                    <a:pt x="202" y="34"/>
                  </a:moveTo>
                  <a:cubicBezTo>
                    <a:pt x="201" y="34"/>
                    <a:pt x="201" y="34"/>
                    <a:pt x="200" y="34"/>
                  </a:cubicBezTo>
                  <a:cubicBezTo>
                    <a:pt x="198" y="32"/>
                    <a:pt x="196" y="30"/>
                    <a:pt x="194" y="28"/>
                  </a:cubicBezTo>
                  <a:cubicBezTo>
                    <a:pt x="197" y="29"/>
                    <a:pt x="200" y="31"/>
                    <a:pt x="202" y="33"/>
                  </a:cubicBezTo>
                  <a:cubicBezTo>
                    <a:pt x="202" y="33"/>
                    <a:pt x="201" y="34"/>
                    <a:pt x="202" y="34"/>
                  </a:cubicBezTo>
                  <a:close/>
                  <a:moveTo>
                    <a:pt x="194" y="32"/>
                  </a:moveTo>
                  <a:cubicBezTo>
                    <a:pt x="195" y="32"/>
                    <a:pt x="195" y="32"/>
                    <a:pt x="195" y="32"/>
                  </a:cubicBezTo>
                  <a:cubicBezTo>
                    <a:pt x="196" y="33"/>
                    <a:pt x="197" y="34"/>
                    <a:pt x="198" y="35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7" y="35"/>
                    <a:pt x="196" y="34"/>
                    <a:pt x="195" y="34"/>
                  </a:cubicBezTo>
                  <a:cubicBezTo>
                    <a:pt x="193" y="33"/>
                    <a:pt x="191" y="31"/>
                    <a:pt x="189" y="29"/>
                  </a:cubicBezTo>
                  <a:cubicBezTo>
                    <a:pt x="190" y="29"/>
                    <a:pt x="190" y="29"/>
                    <a:pt x="190" y="29"/>
                  </a:cubicBezTo>
                  <a:cubicBezTo>
                    <a:pt x="191" y="30"/>
                    <a:pt x="193" y="31"/>
                    <a:pt x="194" y="32"/>
                  </a:cubicBezTo>
                  <a:close/>
                  <a:moveTo>
                    <a:pt x="192" y="33"/>
                  </a:moveTo>
                  <a:cubicBezTo>
                    <a:pt x="191" y="33"/>
                    <a:pt x="191" y="33"/>
                    <a:pt x="190" y="33"/>
                  </a:cubicBezTo>
                  <a:cubicBezTo>
                    <a:pt x="190" y="32"/>
                    <a:pt x="190" y="33"/>
                    <a:pt x="190" y="33"/>
                  </a:cubicBezTo>
                  <a:cubicBezTo>
                    <a:pt x="191" y="34"/>
                    <a:pt x="193" y="35"/>
                    <a:pt x="195" y="36"/>
                  </a:cubicBezTo>
                  <a:cubicBezTo>
                    <a:pt x="195" y="36"/>
                    <a:pt x="196" y="36"/>
                    <a:pt x="196" y="37"/>
                  </a:cubicBezTo>
                  <a:cubicBezTo>
                    <a:pt x="196" y="37"/>
                    <a:pt x="196" y="37"/>
                    <a:pt x="196" y="37"/>
                  </a:cubicBezTo>
                  <a:cubicBezTo>
                    <a:pt x="198" y="38"/>
                    <a:pt x="200" y="40"/>
                    <a:pt x="201" y="41"/>
                  </a:cubicBezTo>
                  <a:cubicBezTo>
                    <a:pt x="203" y="43"/>
                    <a:pt x="204" y="44"/>
                    <a:pt x="205" y="46"/>
                  </a:cubicBezTo>
                  <a:cubicBezTo>
                    <a:pt x="202" y="42"/>
                    <a:pt x="197" y="39"/>
                    <a:pt x="193" y="36"/>
                  </a:cubicBezTo>
                  <a:cubicBezTo>
                    <a:pt x="193" y="36"/>
                    <a:pt x="193" y="35"/>
                    <a:pt x="192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90" y="34"/>
                    <a:pt x="188" y="34"/>
                    <a:pt x="187" y="33"/>
                  </a:cubicBezTo>
                  <a:cubicBezTo>
                    <a:pt x="187" y="33"/>
                    <a:pt x="186" y="34"/>
                    <a:pt x="187" y="34"/>
                  </a:cubicBezTo>
                  <a:cubicBezTo>
                    <a:pt x="187" y="34"/>
                    <a:pt x="187" y="34"/>
                    <a:pt x="187" y="35"/>
                  </a:cubicBezTo>
                  <a:cubicBezTo>
                    <a:pt x="184" y="35"/>
                    <a:pt x="180" y="35"/>
                    <a:pt x="177" y="36"/>
                  </a:cubicBezTo>
                  <a:cubicBezTo>
                    <a:pt x="178" y="35"/>
                    <a:pt x="180" y="35"/>
                    <a:pt x="181" y="34"/>
                  </a:cubicBezTo>
                  <a:cubicBezTo>
                    <a:pt x="182" y="34"/>
                    <a:pt x="182" y="33"/>
                    <a:pt x="181" y="33"/>
                  </a:cubicBezTo>
                  <a:cubicBezTo>
                    <a:pt x="180" y="33"/>
                    <a:pt x="179" y="32"/>
                    <a:pt x="178" y="32"/>
                  </a:cubicBezTo>
                  <a:cubicBezTo>
                    <a:pt x="179" y="32"/>
                    <a:pt x="179" y="31"/>
                    <a:pt x="178" y="31"/>
                  </a:cubicBezTo>
                  <a:cubicBezTo>
                    <a:pt x="176" y="30"/>
                    <a:pt x="173" y="29"/>
                    <a:pt x="170" y="28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8" y="26"/>
                    <a:pt x="166" y="26"/>
                    <a:pt x="164" y="25"/>
                  </a:cubicBezTo>
                  <a:cubicBezTo>
                    <a:pt x="164" y="25"/>
                    <a:pt x="165" y="24"/>
                    <a:pt x="166" y="23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73" y="26"/>
                    <a:pt x="180" y="29"/>
                    <a:pt x="186" y="32"/>
                  </a:cubicBezTo>
                  <a:cubicBezTo>
                    <a:pt x="187" y="32"/>
                    <a:pt x="188" y="31"/>
                    <a:pt x="187" y="30"/>
                  </a:cubicBezTo>
                  <a:cubicBezTo>
                    <a:pt x="186" y="30"/>
                    <a:pt x="185" y="29"/>
                    <a:pt x="184" y="28"/>
                  </a:cubicBezTo>
                  <a:cubicBezTo>
                    <a:pt x="185" y="29"/>
                    <a:pt x="186" y="29"/>
                    <a:pt x="187" y="29"/>
                  </a:cubicBezTo>
                  <a:cubicBezTo>
                    <a:pt x="189" y="30"/>
                    <a:pt x="190" y="32"/>
                    <a:pt x="192" y="33"/>
                  </a:cubicBezTo>
                  <a:close/>
                  <a:moveTo>
                    <a:pt x="167" y="17"/>
                  </a:moveTo>
                  <a:cubicBezTo>
                    <a:pt x="165" y="15"/>
                    <a:pt x="162" y="14"/>
                    <a:pt x="160" y="12"/>
                  </a:cubicBezTo>
                  <a:cubicBezTo>
                    <a:pt x="160" y="12"/>
                    <a:pt x="160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12"/>
                    <a:pt x="166" y="14"/>
                    <a:pt x="169" y="15"/>
                  </a:cubicBezTo>
                  <a:cubicBezTo>
                    <a:pt x="174" y="18"/>
                    <a:pt x="180" y="23"/>
                    <a:pt x="185" y="26"/>
                  </a:cubicBezTo>
                  <a:cubicBezTo>
                    <a:pt x="179" y="23"/>
                    <a:pt x="173" y="20"/>
                    <a:pt x="167" y="17"/>
                  </a:cubicBezTo>
                  <a:close/>
                  <a:moveTo>
                    <a:pt x="172" y="13"/>
                  </a:moveTo>
                  <a:cubicBezTo>
                    <a:pt x="171" y="13"/>
                    <a:pt x="169" y="12"/>
                    <a:pt x="168" y="11"/>
                  </a:cubicBezTo>
                  <a:cubicBezTo>
                    <a:pt x="169" y="12"/>
                    <a:pt x="171" y="12"/>
                    <a:pt x="173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33" y="12"/>
                  </a:moveTo>
                  <a:cubicBezTo>
                    <a:pt x="133" y="12"/>
                    <a:pt x="132" y="12"/>
                    <a:pt x="132" y="12"/>
                  </a:cubicBezTo>
                  <a:cubicBezTo>
                    <a:pt x="131" y="12"/>
                    <a:pt x="129" y="12"/>
                    <a:pt x="128" y="12"/>
                  </a:cubicBezTo>
                  <a:cubicBezTo>
                    <a:pt x="128" y="12"/>
                    <a:pt x="127" y="12"/>
                    <a:pt x="127" y="12"/>
                  </a:cubicBezTo>
                  <a:cubicBezTo>
                    <a:pt x="127" y="12"/>
                    <a:pt x="127" y="11"/>
                    <a:pt x="128" y="11"/>
                  </a:cubicBezTo>
                  <a:cubicBezTo>
                    <a:pt x="130" y="11"/>
                    <a:pt x="131" y="11"/>
                    <a:pt x="133" y="12"/>
                  </a:cubicBezTo>
                  <a:close/>
                  <a:moveTo>
                    <a:pt x="132" y="28"/>
                  </a:moveTo>
                  <a:cubicBezTo>
                    <a:pt x="132" y="28"/>
                    <a:pt x="131" y="29"/>
                    <a:pt x="130" y="29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9" y="29"/>
                    <a:pt x="129" y="28"/>
                    <a:pt x="129" y="28"/>
                  </a:cubicBezTo>
                  <a:cubicBezTo>
                    <a:pt x="129" y="28"/>
                    <a:pt x="129" y="27"/>
                    <a:pt x="128" y="27"/>
                  </a:cubicBezTo>
                  <a:cubicBezTo>
                    <a:pt x="127" y="28"/>
                    <a:pt x="126" y="28"/>
                    <a:pt x="124" y="29"/>
                  </a:cubicBezTo>
                  <a:cubicBezTo>
                    <a:pt x="123" y="29"/>
                    <a:pt x="122" y="29"/>
                    <a:pt x="121" y="29"/>
                  </a:cubicBezTo>
                  <a:cubicBezTo>
                    <a:pt x="122" y="28"/>
                    <a:pt x="124" y="27"/>
                    <a:pt x="125" y="26"/>
                  </a:cubicBezTo>
                  <a:cubicBezTo>
                    <a:pt x="128" y="27"/>
                    <a:pt x="130" y="27"/>
                    <a:pt x="132" y="28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2"/>
                    <a:pt x="121" y="22"/>
                  </a:cubicBezTo>
                  <a:cubicBezTo>
                    <a:pt x="121" y="22"/>
                    <a:pt x="122" y="22"/>
                    <a:pt x="122" y="21"/>
                  </a:cubicBezTo>
                  <a:cubicBezTo>
                    <a:pt x="123" y="21"/>
                    <a:pt x="125" y="22"/>
                    <a:pt x="126" y="22"/>
                  </a:cubicBezTo>
                  <a:cubicBezTo>
                    <a:pt x="125" y="22"/>
                    <a:pt x="125" y="22"/>
                    <a:pt x="124" y="22"/>
                  </a:cubicBezTo>
                  <a:close/>
                  <a:moveTo>
                    <a:pt x="123" y="15"/>
                  </a:moveTo>
                  <a:cubicBezTo>
                    <a:pt x="122" y="16"/>
                    <a:pt x="121" y="16"/>
                    <a:pt x="120" y="17"/>
                  </a:cubicBezTo>
                  <a:cubicBezTo>
                    <a:pt x="120" y="17"/>
                    <a:pt x="119" y="17"/>
                    <a:pt x="119" y="17"/>
                  </a:cubicBezTo>
                  <a:cubicBezTo>
                    <a:pt x="121" y="16"/>
                    <a:pt x="122" y="15"/>
                    <a:pt x="124" y="14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124" y="14"/>
                    <a:pt x="125" y="14"/>
                    <a:pt x="126" y="15"/>
                  </a:cubicBezTo>
                  <a:cubicBezTo>
                    <a:pt x="125" y="15"/>
                    <a:pt x="124" y="15"/>
                    <a:pt x="123" y="15"/>
                  </a:cubicBezTo>
                  <a:close/>
                  <a:moveTo>
                    <a:pt x="125" y="11"/>
                  </a:moveTo>
                  <a:cubicBezTo>
                    <a:pt x="124" y="11"/>
                    <a:pt x="123" y="11"/>
                    <a:pt x="122" y="11"/>
                  </a:cubicBezTo>
                  <a:cubicBezTo>
                    <a:pt x="123" y="11"/>
                    <a:pt x="124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14" y="5"/>
                  </a:moveTo>
                  <a:cubicBezTo>
                    <a:pt x="114" y="5"/>
                    <a:pt x="114" y="5"/>
                    <a:pt x="113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6"/>
                    <a:pt x="111" y="5"/>
                    <a:pt x="113" y="5"/>
                  </a:cubicBezTo>
                  <a:cubicBezTo>
                    <a:pt x="114" y="5"/>
                    <a:pt x="114" y="5"/>
                    <a:pt x="115" y="5"/>
                  </a:cubicBezTo>
                  <a:cubicBezTo>
                    <a:pt x="115" y="5"/>
                    <a:pt x="115" y="5"/>
                    <a:pt x="114" y="5"/>
                  </a:cubicBezTo>
                  <a:close/>
                  <a:moveTo>
                    <a:pt x="99" y="5"/>
                  </a:moveTo>
                  <a:cubicBezTo>
                    <a:pt x="99" y="5"/>
                    <a:pt x="98" y="5"/>
                    <a:pt x="98" y="5"/>
                  </a:cubicBezTo>
                  <a:cubicBezTo>
                    <a:pt x="99" y="5"/>
                    <a:pt x="100" y="4"/>
                    <a:pt x="102" y="4"/>
                  </a:cubicBezTo>
                  <a:cubicBezTo>
                    <a:pt x="101" y="4"/>
                    <a:pt x="100" y="5"/>
                    <a:pt x="99" y="5"/>
                  </a:cubicBezTo>
                  <a:close/>
                  <a:moveTo>
                    <a:pt x="22" y="63"/>
                  </a:moveTo>
                  <a:cubicBezTo>
                    <a:pt x="23" y="63"/>
                    <a:pt x="23" y="63"/>
                    <a:pt x="23" y="63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5"/>
                    <a:pt x="21" y="66"/>
                    <a:pt x="20" y="68"/>
                  </a:cubicBezTo>
                  <a:cubicBezTo>
                    <a:pt x="19" y="68"/>
                    <a:pt x="19" y="69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9" y="68"/>
                    <a:pt x="20" y="65"/>
                    <a:pt x="22" y="63"/>
                  </a:cubicBezTo>
                  <a:close/>
                  <a:moveTo>
                    <a:pt x="21" y="78"/>
                  </a:moveTo>
                  <a:cubicBezTo>
                    <a:pt x="23" y="76"/>
                    <a:pt x="24" y="75"/>
                    <a:pt x="25" y="73"/>
                  </a:cubicBezTo>
                  <a:cubicBezTo>
                    <a:pt x="24" y="76"/>
                    <a:pt x="22" y="79"/>
                    <a:pt x="20" y="82"/>
                  </a:cubicBezTo>
                  <a:cubicBezTo>
                    <a:pt x="19" y="83"/>
                    <a:pt x="18" y="84"/>
                    <a:pt x="17" y="85"/>
                  </a:cubicBezTo>
                  <a:cubicBezTo>
                    <a:pt x="17" y="85"/>
                    <a:pt x="17" y="84"/>
                    <a:pt x="17" y="84"/>
                  </a:cubicBezTo>
                  <a:cubicBezTo>
                    <a:pt x="17" y="83"/>
                    <a:pt x="17" y="83"/>
                    <a:pt x="16" y="83"/>
                  </a:cubicBezTo>
                  <a:cubicBezTo>
                    <a:pt x="17" y="82"/>
                    <a:pt x="17" y="81"/>
                    <a:pt x="17" y="80"/>
                  </a:cubicBezTo>
                  <a:cubicBezTo>
                    <a:pt x="18" y="79"/>
                    <a:pt x="19" y="78"/>
                    <a:pt x="20" y="77"/>
                  </a:cubicBezTo>
                  <a:cubicBezTo>
                    <a:pt x="20" y="78"/>
                    <a:pt x="21" y="78"/>
                    <a:pt x="21" y="78"/>
                  </a:cubicBezTo>
                  <a:close/>
                  <a:moveTo>
                    <a:pt x="20" y="88"/>
                  </a:moveTo>
                  <a:cubicBezTo>
                    <a:pt x="20" y="87"/>
                    <a:pt x="20" y="87"/>
                    <a:pt x="20" y="86"/>
                  </a:cubicBezTo>
                  <a:cubicBezTo>
                    <a:pt x="20" y="85"/>
                    <a:pt x="21" y="85"/>
                    <a:pt x="21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2" y="84"/>
                    <a:pt x="22" y="85"/>
                    <a:pt x="22" y="85"/>
                  </a:cubicBezTo>
                  <a:cubicBezTo>
                    <a:pt x="21" y="86"/>
                    <a:pt x="21" y="87"/>
                    <a:pt x="20" y="88"/>
                  </a:cubicBezTo>
                  <a:close/>
                  <a:moveTo>
                    <a:pt x="21" y="120"/>
                  </a:moveTo>
                  <a:cubicBezTo>
                    <a:pt x="19" y="113"/>
                    <a:pt x="18" y="107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2"/>
                    <a:pt x="19" y="105"/>
                    <a:pt x="20" y="108"/>
                  </a:cubicBezTo>
                  <a:cubicBezTo>
                    <a:pt x="20" y="110"/>
                    <a:pt x="20" y="113"/>
                    <a:pt x="20" y="115"/>
                  </a:cubicBezTo>
                  <a:cubicBezTo>
                    <a:pt x="20" y="117"/>
                    <a:pt x="21" y="118"/>
                    <a:pt x="21" y="120"/>
                  </a:cubicBezTo>
                  <a:close/>
                  <a:moveTo>
                    <a:pt x="17" y="89"/>
                  </a:moveTo>
                  <a:cubicBezTo>
                    <a:pt x="17" y="89"/>
                    <a:pt x="17" y="89"/>
                    <a:pt x="18" y="89"/>
                  </a:cubicBezTo>
                  <a:cubicBezTo>
                    <a:pt x="18" y="91"/>
                    <a:pt x="18" y="93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3"/>
                    <a:pt x="17" y="92"/>
                    <a:pt x="17" y="90"/>
                  </a:cubicBezTo>
                  <a:cubicBezTo>
                    <a:pt x="17" y="90"/>
                    <a:pt x="17" y="90"/>
                    <a:pt x="16" y="89"/>
                  </a:cubicBezTo>
                  <a:cubicBezTo>
                    <a:pt x="17" y="89"/>
                    <a:pt x="17" y="89"/>
                    <a:pt x="17" y="89"/>
                  </a:cubicBezTo>
                  <a:close/>
                  <a:moveTo>
                    <a:pt x="18" y="114"/>
                  </a:moveTo>
                  <a:cubicBezTo>
                    <a:pt x="17" y="110"/>
                    <a:pt x="16" y="106"/>
                    <a:pt x="15" y="103"/>
                  </a:cubicBezTo>
                  <a:cubicBezTo>
                    <a:pt x="15" y="102"/>
                    <a:pt x="16" y="102"/>
                    <a:pt x="16" y="102"/>
                  </a:cubicBezTo>
                  <a:cubicBezTo>
                    <a:pt x="16" y="106"/>
                    <a:pt x="17" y="110"/>
                    <a:pt x="18" y="114"/>
                  </a:cubicBezTo>
                  <a:close/>
                  <a:moveTo>
                    <a:pt x="15" y="100"/>
                  </a:moveTo>
                  <a:cubicBezTo>
                    <a:pt x="15" y="98"/>
                    <a:pt x="15" y="96"/>
                    <a:pt x="15" y="93"/>
                  </a:cubicBezTo>
                  <a:cubicBezTo>
                    <a:pt x="15" y="95"/>
                    <a:pt x="16" y="97"/>
                    <a:pt x="16" y="98"/>
                  </a:cubicBezTo>
                  <a:cubicBezTo>
                    <a:pt x="15" y="99"/>
                    <a:pt x="15" y="99"/>
                    <a:pt x="15" y="100"/>
                  </a:cubicBezTo>
                  <a:close/>
                  <a:moveTo>
                    <a:pt x="21" y="131"/>
                  </a:moveTo>
                  <a:cubicBezTo>
                    <a:pt x="21" y="133"/>
                    <a:pt x="22" y="135"/>
                    <a:pt x="22" y="136"/>
                  </a:cubicBezTo>
                  <a:cubicBezTo>
                    <a:pt x="22" y="136"/>
                    <a:pt x="22" y="136"/>
                    <a:pt x="22" y="135"/>
                  </a:cubicBezTo>
                  <a:cubicBezTo>
                    <a:pt x="21" y="134"/>
                    <a:pt x="20" y="135"/>
                    <a:pt x="20" y="136"/>
                  </a:cubicBezTo>
                  <a:cubicBezTo>
                    <a:pt x="21" y="139"/>
                    <a:pt x="22" y="142"/>
                    <a:pt x="23" y="145"/>
                  </a:cubicBezTo>
                  <a:cubicBezTo>
                    <a:pt x="22" y="143"/>
                    <a:pt x="21" y="141"/>
                    <a:pt x="19" y="140"/>
                  </a:cubicBezTo>
                  <a:cubicBezTo>
                    <a:pt x="17" y="129"/>
                    <a:pt x="16" y="118"/>
                    <a:pt x="14" y="107"/>
                  </a:cubicBezTo>
                  <a:cubicBezTo>
                    <a:pt x="16" y="115"/>
                    <a:pt x="19" y="123"/>
                    <a:pt x="21" y="131"/>
                  </a:cubicBezTo>
                  <a:close/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8" y="167"/>
                    <a:pt x="18" y="168"/>
                    <a:pt x="19" y="170"/>
                  </a:cubicBezTo>
                  <a:cubicBezTo>
                    <a:pt x="19" y="169"/>
                    <a:pt x="18" y="169"/>
                    <a:pt x="18" y="168"/>
                  </a:cubicBezTo>
                  <a:cubicBezTo>
                    <a:pt x="17" y="167"/>
                    <a:pt x="17" y="166"/>
                    <a:pt x="16" y="166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lose/>
                  <a:moveTo>
                    <a:pt x="19" y="163"/>
                  </a:moveTo>
                  <a:cubicBezTo>
                    <a:pt x="19" y="163"/>
                    <a:pt x="18" y="163"/>
                    <a:pt x="18" y="163"/>
                  </a:cubicBezTo>
                  <a:cubicBezTo>
                    <a:pt x="17" y="162"/>
                    <a:pt x="17" y="162"/>
                    <a:pt x="16" y="161"/>
                  </a:cubicBezTo>
                  <a:cubicBezTo>
                    <a:pt x="16" y="157"/>
                    <a:pt x="15" y="154"/>
                    <a:pt x="15" y="150"/>
                  </a:cubicBezTo>
                  <a:cubicBezTo>
                    <a:pt x="16" y="155"/>
                    <a:pt x="18" y="160"/>
                    <a:pt x="20" y="164"/>
                  </a:cubicBezTo>
                  <a:cubicBezTo>
                    <a:pt x="19" y="164"/>
                    <a:pt x="19" y="164"/>
                    <a:pt x="19" y="163"/>
                  </a:cubicBezTo>
                  <a:close/>
                  <a:moveTo>
                    <a:pt x="15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4" y="165"/>
                    <a:pt x="13" y="162"/>
                    <a:pt x="11" y="158"/>
                  </a:cubicBezTo>
                  <a:cubicBezTo>
                    <a:pt x="12" y="160"/>
                    <a:pt x="13" y="162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6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5" y="168"/>
                    <a:pt x="15" y="169"/>
                  </a:cubicBezTo>
                  <a:close/>
                  <a:moveTo>
                    <a:pt x="8" y="128"/>
                  </a:moveTo>
                  <a:cubicBezTo>
                    <a:pt x="9" y="129"/>
                    <a:pt x="10" y="128"/>
                    <a:pt x="10" y="128"/>
                  </a:cubicBezTo>
                  <a:cubicBezTo>
                    <a:pt x="10" y="124"/>
                    <a:pt x="9" y="120"/>
                    <a:pt x="9" y="117"/>
                  </a:cubicBezTo>
                  <a:cubicBezTo>
                    <a:pt x="9" y="116"/>
                    <a:pt x="10" y="115"/>
                    <a:pt x="10" y="114"/>
                  </a:cubicBezTo>
                  <a:cubicBezTo>
                    <a:pt x="10" y="121"/>
                    <a:pt x="11" y="129"/>
                    <a:pt x="12" y="137"/>
                  </a:cubicBezTo>
                  <a:cubicBezTo>
                    <a:pt x="12" y="142"/>
                    <a:pt x="13" y="146"/>
                    <a:pt x="13" y="151"/>
                  </a:cubicBezTo>
                  <a:cubicBezTo>
                    <a:pt x="12" y="147"/>
                    <a:pt x="11" y="142"/>
                    <a:pt x="10" y="138"/>
                  </a:cubicBezTo>
                  <a:cubicBezTo>
                    <a:pt x="10" y="136"/>
                    <a:pt x="9" y="134"/>
                    <a:pt x="9" y="133"/>
                  </a:cubicBezTo>
                  <a:cubicBezTo>
                    <a:pt x="9" y="131"/>
                    <a:pt x="8" y="129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lose/>
                  <a:moveTo>
                    <a:pt x="8" y="106"/>
                  </a:moveTo>
                  <a:cubicBezTo>
                    <a:pt x="8" y="105"/>
                    <a:pt x="9" y="104"/>
                    <a:pt x="9" y="103"/>
                  </a:cubicBezTo>
                  <a:cubicBezTo>
                    <a:pt x="9" y="105"/>
                    <a:pt x="9" y="108"/>
                    <a:pt x="9" y="111"/>
                  </a:cubicBezTo>
                  <a:cubicBezTo>
                    <a:pt x="9" y="109"/>
                    <a:pt x="8" y="108"/>
                    <a:pt x="8" y="106"/>
                  </a:cubicBezTo>
                  <a:close/>
                  <a:moveTo>
                    <a:pt x="9" y="99"/>
                  </a:moveTo>
                  <a:cubicBezTo>
                    <a:pt x="10" y="98"/>
                    <a:pt x="10" y="97"/>
                    <a:pt x="10" y="96"/>
                  </a:cubicBezTo>
                  <a:cubicBezTo>
                    <a:pt x="10" y="97"/>
                    <a:pt x="11" y="97"/>
                    <a:pt x="11" y="97"/>
                  </a:cubicBezTo>
                  <a:cubicBezTo>
                    <a:pt x="11" y="99"/>
                    <a:pt x="10" y="101"/>
                    <a:pt x="10" y="103"/>
                  </a:cubicBezTo>
                  <a:cubicBezTo>
                    <a:pt x="10" y="102"/>
                    <a:pt x="10" y="100"/>
                    <a:pt x="9" y="99"/>
                  </a:cubicBezTo>
                  <a:close/>
                  <a:moveTo>
                    <a:pt x="11" y="149"/>
                  </a:moveTo>
                  <a:cubicBezTo>
                    <a:pt x="12" y="153"/>
                    <a:pt x="13" y="157"/>
                    <a:pt x="14" y="161"/>
                  </a:cubicBezTo>
                  <a:cubicBezTo>
                    <a:pt x="13" y="159"/>
                    <a:pt x="12" y="156"/>
                    <a:pt x="11" y="154"/>
                  </a:cubicBezTo>
                  <a:cubicBezTo>
                    <a:pt x="11" y="152"/>
                    <a:pt x="11" y="150"/>
                    <a:pt x="11" y="149"/>
                  </a:cubicBezTo>
                  <a:close/>
                  <a:moveTo>
                    <a:pt x="14" y="141"/>
                  </a:moveTo>
                  <a:cubicBezTo>
                    <a:pt x="14" y="140"/>
                    <a:pt x="14" y="139"/>
                    <a:pt x="14" y="138"/>
                  </a:cubicBezTo>
                  <a:cubicBezTo>
                    <a:pt x="14" y="136"/>
                    <a:pt x="14" y="134"/>
                    <a:pt x="14" y="132"/>
                  </a:cubicBezTo>
                  <a:cubicBezTo>
                    <a:pt x="14" y="133"/>
                    <a:pt x="14" y="134"/>
                    <a:pt x="15" y="135"/>
                  </a:cubicBezTo>
                  <a:cubicBezTo>
                    <a:pt x="15" y="138"/>
                    <a:pt x="16" y="141"/>
                    <a:pt x="16" y="143"/>
                  </a:cubicBezTo>
                  <a:cubicBezTo>
                    <a:pt x="17" y="147"/>
                    <a:pt x="17" y="152"/>
                    <a:pt x="18" y="156"/>
                  </a:cubicBezTo>
                  <a:cubicBezTo>
                    <a:pt x="17" y="151"/>
                    <a:pt x="15" y="146"/>
                    <a:pt x="14" y="141"/>
                  </a:cubicBezTo>
                  <a:close/>
                  <a:moveTo>
                    <a:pt x="10" y="90"/>
                  </a:moveTo>
                  <a:cubicBezTo>
                    <a:pt x="10" y="91"/>
                    <a:pt x="9" y="92"/>
                    <a:pt x="8" y="92"/>
                  </a:cubicBezTo>
                  <a:cubicBezTo>
                    <a:pt x="9" y="91"/>
                    <a:pt x="10" y="89"/>
                    <a:pt x="12" y="88"/>
                  </a:cubicBezTo>
                  <a:cubicBezTo>
                    <a:pt x="11" y="89"/>
                    <a:pt x="11" y="89"/>
                    <a:pt x="10" y="90"/>
                  </a:cubicBezTo>
                  <a:close/>
                  <a:moveTo>
                    <a:pt x="9" y="93"/>
                  </a:moveTo>
                  <a:cubicBezTo>
                    <a:pt x="9" y="94"/>
                    <a:pt x="9" y="95"/>
                    <a:pt x="9" y="96"/>
                  </a:cubicBezTo>
                  <a:cubicBezTo>
                    <a:pt x="8" y="96"/>
                    <a:pt x="8" y="95"/>
                    <a:pt x="8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4"/>
                    <a:pt x="9" y="94"/>
                    <a:pt x="9" y="93"/>
                  </a:cubicBezTo>
                  <a:close/>
                  <a:moveTo>
                    <a:pt x="8" y="116"/>
                  </a:moveTo>
                  <a:cubicBezTo>
                    <a:pt x="8" y="117"/>
                    <a:pt x="7" y="117"/>
                    <a:pt x="7" y="118"/>
                  </a:cubicBezTo>
                  <a:cubicBezTo>
                    <a:pt x="7" y="117"/>
                    <a:pt x="7" y="117"/>
                    <a:pt x="7" y="116"/>
                  </a:cubicBezTo>
                  <a:cubicBezTo>
                    <a:pt x="7" y="115"/>
                    <a:pt x="7" y="113"/>
                    <a:pt x="7" y="112"/>
                  </a:cubicBezTo>
                  <a:cubicBezTo>
                    <a:pt x="7" y="113"/>
                    <a:pt x="8" y="115"/>
                    <a:pt x="8" y="116"/>
                  </a:cubicBezTo>
                  <a:close/>
                  <a:moveTo>
                    <a:pt x="8" y="144"/>
                  </a:moveTo>
                  <a:cubicBezTo>
                    <a:pt x="8" y="140"/>
                    <a:pt x="7" y="136"/>
                    <a:pt x="7" y="133"/>
                  </a:cubicBezTo>
                  <a:cubicBezTo>
                    <a:pt x="7" y="133"/>
                    <a:pt x="7" y="134"/>
                    <a:pt x="7" y="134"/>
                  </a:cubicBezTo>
                  <a:cubicBezTo>
                    <a:pt x="8" y="137"/>
                    <a:pt x="8" y="141"/>
                    <a:pt x="8" y="144"/>
                  </a:cubicBezTo>
                  <a:close/>
                  <a:moveTo>
                    <a:pt x="9" y="159"/>
                  </a:moveTo>
                  <a:cubicBezTo>
                    <a:pt x="9" y="158"/>
                    <a:pt x="8" y="157"/>
                    <a:pt x="8" y="157"/>
                  </a:cubicBezTo>
                  <a:cubicBezTo>
                    <a:pt x="8" y="156"/>
                    <a:pt x="8" y="156"/>
                    <a:pt x="8" y="155"/>
                  </a:cubicBezTo>
                  <a:cubicBezTo>
                    <a:pt x="8" y="156"/>
                    <a:pt x="9" y="157"/>
                    <a:pt x="9" y="158"/>
                  </a:cubicBezTo>
                  <a:cubicBezTo>
                    <a:pt x="9" y="158"/>
                    <a:pt x="10" y="158"/>
                    <a:pt x="10" y="158"/>
                  </a:cubicBezTo>
                  <a:cubicBezTo>
                    <a:pt x="11" y="160"/>
                    <a:pt x="12" y="163"/>
                    <a:pt x="12" y="165"/>
                  </a:cubicBezTo>
                  <a:cubicBezTo>
                    <a:pt x="12" y="165"/>
                    <a:pt x="12" y="165"/>
                    <a:pt x="12" y="166"/>
                  </a:cubicBezTo>
                  <a:cubicBezTo>
                    <a:pt x="14" y="171"/>
                    <a:pt x="16" y="176"/>
                    <a:pt x="19" y="181"/>
                  </a:cubicBezTo>
                  <a:cubicBezTo>
                    <a:pt x="20" y="182"/>
                    <a:pt x="20" y="183"/>
                    <a:pt x="20" y="184"/>
                  </a:cubicBezTo>
                  <a:cubicBezTo>
                    <a:pt x="20" y="183"/>
                    <a:pt x="20" y="182"/>
                    <a:pt x="19" y="182"/>
                  </a:cubicBezTo>
                  <a:cubicBezTo>
                    <a:pt x="15" y="174"/>
                    <a:pt x="12" y="166"/>
                    <a:pt x="9" y="159"/>
                  </a:cubicBezTo>
                  <a:close/>
                  <a:moveTo>
                    <a:pt x="18" y="144"/>
                  </a:moveTo>
                  <a:cubicBezTo>
                    <a:pt x="19" y="145"/>
                    <a:pt x="19" y="145"/>
                    <a:pt x="19" y="146"/>
                  </a:cubicBezTo>
                  <a:cubicBezTo>
                    <a:pt x="19" y="147"/>
                    <a:pt x="19" y="147"/>
                    <a:pt x="19" y="148"/>
                  </a:cubicBezTo>
                  <a:cubicBezTo>
                    <a:pt x="21" y="154"/>
                    <a:pt x="23" y="161"/>
                    <a:pt x="25" y="168"/>
                  </a:cubicBezTo>
                  <a:cubicBezTo>
                    <a:pt x="25" y="168"/>
                    <a:pt x="25" y="169"/>
                    <a:pt x="25" y="169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2" y="160"/>
                    <a:pt x="20" y="152"/>
                    <a:pt x="18" y="144"/>
                  </a:cubicBezTo>
                  <a:close/>
                  <a:moveTo>
                    <a:pt x="27" y="189"/>
                  </a:moveTo>
                  <a:cubicBezTo>
                    <a:pt x="28" y="191"/>
                    <a:pt x="29" y="193"/>
                    <a:pt x="30" y="195"/>
                  </a:cubicBezTo>
                  <a:cubicBezTo>
                    <a:pt x="30" y="195"/>
                    <a:pt x="30" y="195"/>
                    <a:pt x="29" y="195"/>
                  </a:cubicBezTo>
                  <a:cubicBezTo>
                    <a:pt x="28" y="191"/>
                    <a:pt x="26" y="188"/>
                    <a:pt x="25" y="185"/>
                  </a:cubicBezTo>
                  <a:cubicBezTo>
                    <a:pt x="25" y="187"/>
                    <a:pt x="26" y="188"/>
                    <a:pt x="27" y="189"/>
                  </a:cubicBezTo>
                  <a:close/>
                  <a:moveTo>
                    <a:pt x="30" y="190"/>
                  </a:moveTo>
                  <a:cubicBezTo>
                    <a:pt x="29" y="190"/>
                    <a:pt x="29" y="189"/>
                    <a:pt x="29" y="188"/>
                  </a:cubicBezTo>
                  <a:cubicBezTo>
                    <a:pt x="29" y="189"/>
                    <a:pt x="30" y="190"/>
                    <a:pt x="31" y="191"/>
                  </a:cubicBezTo>
                  <a:cubicBezTo>
                    <a:pt x="32" y="192"/>
                    <a:pt x="32" y="193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1" y="193"/>
                    <a:pt x="31" y="192"/>
                    <a:pt x="30" y="190"/>
                  </a:cubicBezTo>
                  <a:close/>
                  <a:moveTo>
                    <a:pt x="31" y="187"/>
                  </a:moveTo>
                  <a:cubicBezTo>
                    <a:pt x="30" y="185"/>
                    <a:pt x="28" y="182"/>
                    <a:pt x="27" y="180"/>
                  </a:cubicBezTo>
                  <a:cubicBezTo>
                    <a:pt x="29" y="182"/>
                    <a:pt x="30" y="184"/>
                    <a:pt x="31" y="186"/>
                  </a:cubicBezTo>
                  <a:cubicBezTo>
                    <a:pt x="31" y="186"/>
                    <a:pt x="31" y="186"/>
                    <a:pt x="32" y="187"/>
                  </a:cubicBezTo>
                  <a:cubicBezTo>
                    <a:pt x="33" y="189"/>
                    <a:pt x="35" y="192"/>
                    <a:pt x="36" y="195"/>
                  </a:cubicBezTo>
                  <a:cubicBezTo>
                    <a:pt x="36" y="195"/>
                    <a:pt x="36" y="195"/>
                    <a:pt x="36" y="195"/>
                  </a:cubicBezTo>
                  <a:cubicBezTo>
                    <a:pt x="36" y="194"/>
                    <a:pt x="35" y="194"/>
                    <a:pt x="35" y="193"/>
                  </a:cubicBezTo>
                  <a:cubicBezTo>
                    <a:pt x="34" y="192"/>
                    <a:pt x="34" y="192"/>
                    <a:pt x="33" y="191"/>
                  </a:cubicBezTo>
                  <a:cubicBezTo>
                    <a:pt x="32" y="190"/>
                    <a:pt x="32" y="188"/>
                    <a:pt x="31" y="187"/>
                  </a:cubicBezTo>
                  <a:close/>
                  <a:moveTo>
                    <a:pt x="37" y="206"/>
                  </a:moveTo>
                  <a:cubicBezTo>
                    <a:pt x="39" y="208"/>
                    <a:pt x="41" y="210"/>
                    <a:pt x="43" y="212"/>
                  </a:cubicBezTo>
                  <a:cubicBezTo>
                    <a:pt x="42" y="211"/>
                    <a:pt x="41" y="211"/>
                    <a:pt x="40" y="210"/>
                  </a:cubicBezTo>
                  <a:cubicBezTo>
                    <a:pt x="40" y="210"/>
                    <a:pt x="40" y="210"/>
                    <a:pt x="39" y="209"/>
                  </a:cubicBezTo>
                  <a:cubicBezTo>
                    <a:pt x="38" y="207"/>
                    <a:pt x="36" y="205"/>
                    <a:pt x="34" y="204"/>
                  </a:cubicBezTo>
                  <a:cubicBezTo>
                    <a:pt x="35" y="204"/>
                    <a:pt x="36" y="205"/>
                    <a:pt x="37" y="206"/>
                  </a:cubicBezTo>
                  <a:close/>
                  <a:moveTo>
                    <a:pt x="41" y="205"/>
                  </a:moveTo>
                  <a:cubicBezTo>
                    <a:pt x="41" y="204"/>
                    <a:pt x="40" y="203"/>
                    <a:pt x="40" y="203"/>
                  </a:cubicBezTo>
                  <a:cubicBezTo>
                    <a:pt x="40" y="203"/>
                    <a:pt x="40" y="203"/>
                    <a:pt x="40" y="203"/>
                  </a:cubicBezTo>
                  <a:cubicBezTo>
                    <a:pt x="42" y="205"/>
                    <a:pt x="44" y="208"/>
                    <a:pt x="46" y="211"/>
                  </a:cubicBezTo>
                  <a:cubicBezTo>
                    <a:pt x="45" y="209"/>
                    <a:pt x="43" y="207"/>
                    <a:pt x="41" y="205"/>
                  </a:cubicBezTo>
                  <a:close/>
                  <a:moveTo>
                    <a:pt x="43" y="212"/>
                  </a:moveTo>
                  <a:cubicBezTo>
                    <a:pt x="44" y="212"/>
                    <a:pt x="44" y="213"/>
                    <a:pt x="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6" y="214"/>
                    <a:pt x="47" y="215"/>
                    <a:pt x="49" y="216"/>
                  </a:cubicBezTo>
                  <a:cubicBezTo>
                    <a:pt x="47" y="214"/>
                    <a:pt x="45" y="213"/>
                    <a:pt x="43" y="212"/>
                  </a:cubicBezTo>
                  <a:cubicBezTo>
                    <a:pt x="43" y="212"/>
                    <a:pt x="43" y="212"/>
                    <a:pt x="43" y="212"/>
                  </a:cubicBezTo>
                  <a:close/>
                  <a:moveTo>
                    <a:pt x="44" y="215"/>
                  </a:moveTo>
                  <a:cubicBezTo>
                    <a:pt x="45" y="215"/>
                    <a:pt x="45" y="215"/>
                    <a:pt x="45" y="216"/>
                  </a:cubicBezTo>
                  <a:cubicBezTo>
                    <a:pt x="45" y="216"/>
                    <a:pt x="45" y="216"/>
                    <a:pt x="45" y="216"/>
                  </a:cubicBezTo>
                  <a:cubicBezTo>
                    <a:pt x="45" y="217"/>
                    <a:pt x="46" y="217"/>
                    <a:pt x="46" y="217"/>
                  </a:cubicBezTo>
                  <a:cubicBezTo>
                    <a:pt x="45" y="216"/>
                    <a:pt x="44" y="216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lose/>
                  <a:moveTo>
                    <a:pt x="50" y="222"/>
                  </a:moveTo>
                  <a:cubicBezTo>
                    <a:pt x="51" y="222"/>
                    <a:pt x="51" y="222"/>
                    <a:pt x="51" y="223"/>
                  </a:cubicBezTo>
                  <a:cubicBezTo>
                    <a:pt x="49" y="221"/>
                    <a:pt x="47" y="219"/>
                    <a:pt x="45" y="217"/>
                  </a:cubicBezTo>
                  <a:cubicBezTo>
                    <a:pt x="46" y="219"/>
                    <a:pt x="48" y="220"/>
                    <a:pt x="50" y="222"/>
                  </a:cubicBezTo>
                  <a:close/>
                  <a:moveTo>
                    <a:pt x="73" y="227"/>
                  </a:moveTo>
                  <a:cubicBezTo>
                    <a:pt x="72" y="226"/>
                    <a:pt x="70" y="226"/>
                    <a:pt x="69" y="225"/>
                  </a:cubicBezTo>
                  <a:cubicBezTo>
                    <a:pt x="68" y="223"/>
                    <a:pt x="67" y="222"/>
                    <a:pt x="66" y="221"/>
                  </a:cubicBezTo>
                  <a:cubicBezTo>
                    <a:pt x="74" y="225"/>
                    <a:pt x="81" y="229"/>
                    <a:pt x="88" y="235"/>
                  </a:cubicBezTo>
                  <a:cubicBezTo>
                    <a:pt x="87" y="235"/>
                    <a:pt x="86" y="234"/>
                    <a:pt x="86" y="234"/>
                  </a:cubicBezTo>
                  <a:cubicBezTo>
                    <a:pt x="81" y="232"/>
                    <a:pt x="77" y="229"/>
                    <a:pt x="73" y="227"/>
                  </a:cubicBezTo>
                  <a:close/>
                  <a:moveTo>
                    <a:pt x="81" y="225"/>
                  </a:moveTo>
                  <a:cubicBezTo>
                    <a:pt x="82" y="226"/>
                    <a:pt x="84" y="227"/>
                    <a:pt x="85" y="229"/>
                  </a:cubicBezTo>
                  <a:cubicBezTo>
                    <a:pt x="84" y="228"/>
                    <a:pt x="83" y="227"/>
                    <a:pt x="81" y="226"/>
                  </a:cubicBezTo>
                  <a:cubicBezTo>
                    <a:pt x="81" y="226"/>
                    <a:pt x="81" y="226"/>
                    <a:pt x="81" y="225"/>
                  </a:cubicBezTo>
                  <a:close/>
                  <a:moveTo>
                    <a:pt x="82" y="223"/>
                  </a:moveTo>
                  <a:cubicBezTo>
                    <a:pt x="81" y="223"/>
                    <a:pt x="81" y="223"/>
                    <a:pt x="81" y="224"/>
                  </a:cubicBezTo>
                  <a:cubicBezTo>
                    <a:pt x="81" y="224"/>
                    <a:pt x="81" y="223"/>
                    <a:pt x="80" y="223"/>
                  </a:cubicBezTo>
                  <a:cubicBezTo>
                    <a:pt x="79" y="221"/>
                    <a:pt x="78" y="219"/>
                    <a:pt x="77" y="216"/>
                  </a:cubicBezTo>
                  <a:cubicBezTo>
                    <a:pt x="79" y="218"/>
                    <a:pt x="81" y="220"/>
                    <a:pt x="83" y="222"/>
                  </a:cubicBezTo>
                  <a:cubicBezTo>
                    <a:pt x="83" y="222"/>
                    <a:pt x="83" y="222"/>
                    <a:pt x="83" y="223"/>
                  </a:cubicBezTo>
                  <a:cubicBezTo>
                    <a:pt x="86" y="225"/>
                    <a:pt x="89" y="228"/>
                    <a:pt x="93" y="230"/>
                  </a:cubicBezTo>
                  <a:cubicBezTo>
                    <a:pt x="93" y="230"/>
                    <a:pt x="93" y="230"/>
                    <a:pt x="93" y="231"/>
                  </a:cubicBezTo>
                  <a:cubicBezTo>
                    <a:pt x="89" y="229"/>
                    <a:pt x="86" y="226"/>
                    <a:pt x="82" y="223"/>
                  </a:cubicBezTo>
                  <a:close/>
                  <a:moveTo>
                    <a:pt x="98" y="240"/>
                  </a:moveTo>
                  <a:cubicBezTo>
                    <a:pt x="98" y="240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8" y="238"/>
                    <a:pt x="97" y="237"/>
                    <a:pt x="96" y="236"/>
                  </a:cubicBezTo>
                  <a:cubicBezTo>
                    <a:pt x="97" y="237"/>
                    <a:pt x="97" y="237"/>
                    <a:pt x="98" y="237"/>
                  </a:cubicBezTo>
                  <a:cubicBezTo>
                    <a:pt x="98" y="237"/>
                    <a:pt x="98" y="238"/>
                    <a:pt x="98" y="238"/>
                  </a:cubicBezTo>
                  <a:cubicBezTo>
                    <a:pt x="100" y="239"/>
                    <a:pt x="102" y="240"/>
                    <a:pt x="104" y="241"/>
                  </a:cubicBezTo>
                  <a:cubicBezTo>
                    <a:pt x="102" y="241"/>
                    <a:pt x="101" y="241"/>
                    <a:pt x="99" y="241"/>
                  </a:cubicBezTo>
                  <a:cubicBezTo>
                    <a:pt x="97" y="239"/>
                    <a:pt x="95" y="238"/>
                    <a:pt x="93" y="237"/>
                  </a:cubicBezTo>
                  <a:cubicBezTo>
                    <a:pt x="91" y="236"/>
                    <a:pt x="90" y="235"/>
                    <a:pt x="89" y="234"/>
                  </a:cubicBezTo>
                  <a:cubicBezTo>
                    <a:pt x="92" y="236"/>
                    <a:pt x="95" y="238"/>
                    <a:pt x="98" y="240"/>
                  </a:cubicBezTo>
                  <a:close/>
                  <a:moveTo>
                    <a:pt x="96" y="243"/>
                  </a:moveTo>
                  <a:cubicBezTo>
                    <a:pt x="99" y="244"/>
                    <a:pt x="102" y="244"/>
                    <a:pt x="105" y="244"/>
                  </a:cubicBezTo>
                  <a:cubicBezTo>
                    <a:pt x="107" y="245"/>
                    <a:pt x="109" y="245"/>
                    <a:pt x="112" y="246"/>
                  </a:cubicBezTo>
                  <a:cubicBezTo>
                    <a:pt x="109" y="246"/>
                    <a:pt x="107" y="246"/>
                    <a:pt x="104" y="246"/>
                  </a:cubicBezTo>
                  <a:cubicBezTo>
                    <a:pt x="101" y="245"/>
                    <a:pt x="99" y="244"/>
                    <a:pt x="96" y="244"/>
                  </a:cubicBezTo>
                  <a:cubicBezTo>
                    <a:pt x="96" y="244"/>
                    <a:pt x="96" y="243"/>
                    <a:pt x="96" y="243"/>
                  </a:cubicBezTo>
                  <a:close/>
                  <a:moveTo>
                    <a:pt x="109" y="242"/>
                  </a:moveTo>
                  <a:cubicBezTo>
                    <a:pt x="106" y="241"/>
                    <a:pt x="104" y="240"/>
                    <a:pt x="101" y="238"/>
                  </a:cubicBezTo>
                  <a:cubicBezTo>
                    <a:pt x="104" y="239"/>
                    <a:pt x="106" y="239"/>
                    <a:pt x="108" y="239"/>
                  </a:cubicBezTo>
                  <a:cubicBezTo>
                    <a:pt x="110" y="241"/>
                    <a:pt x="113" y="242"/>
                    <a:pt x="115" y="243"/>
                  </a:cubicBezTo>
                  <a:cubicBezTo>
                    <a:pt x="113" y="243"/>
                    <a:pt x="111" y="243"/>
                    <a:pt x="109" y="242"/>
                  </a:cubicBezTo>
                  <a:close/>
                  <a:moveTo>
                    <a:pt x="122" y="241"/>
                  </a:moveTo>
                  <a:cubicBezTo>
                    <a:pt x="122" y="241"/>
                    <a:pt x="122" y="240"/>
                    <a:pt x="122" y="240"/>
                  </a:cubicBezTo>
                  <a:cubicBezTo>
                    <a:pt x="122" y="240"/>
                    <a:pt x="122" y="240"/>
                    <a:pt x="122" y="240"/>
                  </a:cubicBezTo>
                  <a:cubicBezTo>
                    <a:pt x="123" y="240"/>
                    <a:pt x="124" y="241"/>
                    <a:pt x="125" y="241"/>
                  </a:cubicBezTo>
                  <a:cubicBezTo>
                    <a:pt x="126" y="241"/>
                    <a:pt x="127" y="240"/>
                    <a:pt x="126" y="240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240"/>
                    <a:pt x="131" y="239"/>
                    <a:pt x="134" y="239"/>
                  </a:cubicBezTo>
                  <a:cubicBezTo>
                    <a:pt x="131" y="240"/>
                    <a:pt x="127" y="241"/>
                    <a:pt x="124" y="242"/>
                  </a:cubicBezTo>
                  <a:cubicBezTo>
                    <a:pt x="123" y="242"/>
                    <a:pt x="122" y="241"/>
                    <a:pt x="122" y="241"/>
                  </a:cubicBezTo>
                  <a:close/>
                  <a:moveTo>
                    <a:pt x="127" y="244"/>
                  </a:moveTo>
                  <a:cubicBezTo>
                    <a:pt x="129" y="244"/>
                    <a:pt x="131" y="244"/>
                    <a:pt x="133" y="244"/>
                  </a:cubicBezTo>
                  <a:cubicBezTo>
                    <a:pt x="131" y="244"/>
                    <a:pt x="129" y="244"/>
                    <a:pt x="127" y="245"/>
                  </a:cubicBezTo>
                  <a:cubicBezTo>
                    <a:pt x="127" y="244"/>
                    <a:pt x="127" y="244"/>
                    <a:pt x="127" y="244"/>
                  </a:cubicBezTo>
                  <a:close/>
                  <a:moveTo>
                    <a:pt x="127" y="243"/>
                  </a:moveTo>
                  <a:cubicBezTo>
                    <a:pt x="136" y="240"/>
                    <a:pt x="146" y="238"/>
                    <a:pt x="155" y="237"/>
                  </a:cubicBezTo>
                  <a:cubicBezTo>
                    <a:pt x="155" y="237"/>
                    <a:pt x="155" y="237"/>
                    <a:pt x="155" y="237"/>
                  </a:cubicBezTo>
                  <a:cubicBezTo>
                    <a:pt x="146" y="239"/>
                    <a:pt x="137" y="242"/>
                    <a:pt x="127" y="243"/>
                  </a:cubicBezTo>
                  <a:close/>
                  <a:moveTo>
                    <a:pt x="140" y="245"/>
                  </a:moveTo>
                  <a:cubicBezTo>
                    <a:pt x="143" y="245"/>
                    <a:pt x="145" y="245"/>
                    <a:pt x="148" y="244"/>
                  </a:cubicBezTo>
                  <a:cubicBezTo>
                    <a:pt x="150" y="244"/>
                    <a:pt x="153" y="244"/>
                    <a:pt x="155" y="243"/>
                  </a:cubicBezTo>
                  <a:cubicBezTo>
                    <a:pt x="152" y="244"/>
                    <a:pt x="149" y="245"/>
                    <a:pt x="146" y="245"/>
                  </a:cubicBezTo>
                  <a:cubicBezTo>
                    <a:pt x="144" y="245"/>
                    <a:pt x="142" y="246"/>
                    <a:pt x="140" y="246"/>
                  </a:cubicBezTo>
                  <a:cubicBezTo>
                    <a:pt x="139" y="246"/>
                    <a:pt x="138" y="246"/>
                    <a:pt x="136" y="246"/>
                  </a:cubicBezTo>
                  <a:cubicBezTo>
                    <a:pt x="138" y="246"/>
                    <a:pt x="139" y="246"/>
                    <a:pt x="140" y="245"/>
                  </a:cubicBezTo>
                  <a:close/>
                  <a:moveTo>
                    <a:pt x="147" y="243"/>
                  </a:moveTo>
                  <a:cubicBezTo>
                    <a:pt x="146" y="243"/>
                    <a:pt x="144" y="243"/>
                    <a:pt x="142" y="243"/>
                  </a:cubicBezTo>
                  <a:cubicBezTo>
                    <a:pt x="150" y="242"/>
                    <a:pt x="157" y="240"/>
                    <a:pt x="164" y="237"/>
                  </a:cubicBezTo>
                  <a:cubicBezTo>
                    <a:pt x="165" y="237"/>
                    <a:pt x="165" y="236"/>
                    <a:pt x="165" y="236"/>
                  </a:cubicBezTo>
                  <a:cubicBezTo>
                    <a:pt x="165" y="236"/>
                    <a:pt x="165" y="236"/>
                    <a:pt x="165" y="236"/>
                  </a:cubicBezTo>
                  <a:cubicBezTo>
                    <a:pt x="165" y="236"/>
                    <a:pt x="166" y="236"/>
                    <a:pt x="166" y="236"/>
                  </a:cubicBezTo>
                  <a:cubicBezTo>
                    <a:pt x="169" y="236"/>
                    <a:pt x="172" y="235"/>
                    <a:pt x="175" y="234"/>
                  </a:cubicBezTo>
                  <a:cubicBezTo>
                    <a:pt x="175" y="234"/>
                    <a:pt x="174" y="234"/>
                    <a:pt x="174" y="234"/>
                  </a:cubicBezTo>
                  <a:cubicBezTo>
                    <a:pt x="174" y="235"/>
                    <a:pt x="174" y="235"/>
                    <a:pt x="174" y="235"/>
                  </a:cubicBezTo>
                  <a:cubicBezTo>
                    <a:pt x="169" y="237"/>
                    <a:pt x="164" y="239"/>
                    <a:pt x="160" y="242"/>
                  </a:cubicBezTo>
                  <a:cubicBezTo>
                    <a:pt x="160" y="242"/>
                    <a:pt x="159" y="242"/>
                    <a:pt x="159" y="242"/>
                  </a:cubicBezTo>
                  <a:cubicBezTo>
                    <a:pt x="155" y="242"/>
                    <a:pt x="151" y="242"/>
                    <a:pt x="147" y="243"/>
                  </a:cubicBezTo>
                  <a:close/>
                  <a:moveTo>
                    <a:pt x="168" y="234"/>
                  </a:moveTo>
                  <a:cubicBezTo>
                    <a:pt x="168" y="234"/>
                    <a:pt x="168" y="233"/>
                    <a:pt x="169" y="233"/>
                  </a:cubicBezTo>
                  <a:cubicBezTo>
                    <a:pt x="172" y="231"/>
                    <a:pt x="175" y="229"/>
                    <a:pt x="178" y="226"/>
                  </a:cubicBezTo>
                  <a:cubicBezTo>
                    <a:pt x="182" y="224"/>
                    <a:pt x="186" y="221"/>
                    <a:pt x="190" y="218"/>
                  </a:cubicBezTo>
                  <a:cubicBezTo>
                    <a:pt x="188" y="220"/>
                    <a:pt x="186" y="223"/>
                    <a:pt x="184" y="225"/>
                  </a:cubicBezTo>
                  <a:cubicBezTo>
                    <a:pt x="184" y="225"/>
                    <a:pt x="184" y="225"/>
                    <a:pt x="184" y="225"/>
                  </a:cubicBezTo>
                  <a:cubicBezTo>
                    <a:pt x="183" y="226"/>
                    <a:pt x="182" y="227"/>
                    <a:pt x="181" y="228"/>
                  </a:cubicBezTo>
                  <a:cubicBezTo>
                    <a:pt x="181" y="228"/>
                    <a:pt x="181" y="228"/>
                    <a:pt x="181" y="229"/>
                  </a:cubicBezTo>
                  <a:cubicBezTo>
                    <a:pt x="180" y="229"/>
                    <a:pt x="180" y="229"/>
                    <a:pt x="180" y="230"/>
                  </a:cubicBezTo>
                  <a:cubicBezTo>
                    <a:pt x="176" y="232"/>
                    <a:pt x="172" y="233"/>
                    <a:pt x="168" y="234"/>
                  </a:cubicBezTo>
                  <a:close/>
                  <a:moveTo>
                    <a:pt x="198" y="221"/>
                  </a:moveTo>
                  <a:cubicBezTo>
                    <a:pt x="198" y="221"/>
                    <a:pt x="199" y="220"/>
                    <a:pt x="199" y="220"/>
                  </a:cubicBezTo>
                  <a:cubicBezTo>
                    <a:pt x="199" y="220"/>
                    <a:pt x="199" y="220"/>
                    <a:pt x="199" y="221"/>
                  </a:cubicBezTo>
                  <a:cubicBezTo>
                    <a:pt x="198" y="221"/>
                    <a:pt x="197" y="222"/>
                    <a:pt x="196" y="223"/>
                  </a:cubicBezTo>
                  <a:cubicBezTo>
                    <a:pt x="196" y="223"/>
                    <a:pt x="196" y="223"/>
                    <a:pt x="196" y="223"/>
                  </a:cubicBezTo>
                  <a:cubicBezTo>
                    <a:pt x="196" y="222"/>
                    <a:pt x="197" y="222"/>
                    <a:pt x="198" y="221"/>
                  </a:cubicBezTo>
                  <a:close/>
                  <a:moveTo>
                    <a:pt x="192" y="219"/>
                  </a:moveTo>
                  <a:cubicBezTo>
                    <a:pt x="193" y="218"/>
                    <a:pt x="193" y="218"/>
                    <a:pt x="194" y="217"/>
                  </a:cubicBezTo>
                  <a:cubicBezTo>
                    <a:pt x="196" y="215"/>
                    <a:pt x="198" y="214"/>
                    <a:pt x="200" y="212"/>
                  </a:cubicBezTo>
                  <a:cubicBezTo>
                    <a:pt x="197" y="214"/>
                    <a:pt x="195" y="217"/>
                    <a:pt x="192" y="219"/>
                  </a:cubicBezTo>
                  <a:close/>
                  <a:moveTo>
                    <a:pt x="229" y="185"/>
                  </a:moveTo>
                  <a:cubicBezTo>
                    <a:pt x="231" y="183"/>
                    <a:pt x="232" y="181"/>
                    <a:pt x="233" y="179"/>
                  </a:cubicBezTo>
                  <a:cubicBezTo>
                    <a:pt x="234" y="177"/>
                    <a:pt x="235" y="175"/>
                    <a:pt x="237" y="172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6" y="174"/>
                    <a:pt x="236" y="176"/>
                    <a:pt x="235" y="177"/>
                  </a:cubicBezTo>
                  <a:cubicBezTo>
                    <a:pt x="235" y="178"/>
                    <a:pt x="234" y="179"/>
                    <a:pt x="234" y="180"/>
                  </a:cubicBezTo>
                  <a:cubicBezTo>
                    <a:pt x="232" y="183"/>
                    <a:pt x="230" y="185"/>
                    <a:pt x="228" y="188"/>
                  </a:cubicBezTo>
                  <a:cubicBezTo>
                    <a:pt x="229" y="187"/>
                    <a:pt x="229" y="186"/>
                    <a:pt x="229" y="185"/>
                  </a:cubicBezTo>
                  <a:close/>
                  <a:moveTo>
                    <a:pt x="233" y="152"/>
                  </a:moveTo>
                  <a:cubicBezTo>
                    <a:pt x="234" y="142"/>
                    <a:pt x="235" y="131"/>
                    <a:pt x="236" y="120"/>
                  </a:cubicBezTo>
                  <a:cubicBezTo>
                    <a:pt x="236" y="120"/>
                    <a:pt x="236" y="120"/>
                    <a:pt x="237" y="120"/>
                  </a:cubicBezTo>
                  <a:cubicBezTo>
                    <a:pt x="237" y="121"/>
                    <a:pt x="237" y="122"/>
                    <a:pt x="237" y="122"/>
                  </a:cubicBezTo>
                  <a:cubicBezTo>
                    <a:pt x="237" y="123"/>
                    <a:pt x="237" y="124"/>
                    <a:pt x="237" y="125"/>
                  </a:cubicBezTo>
                  <a:cubicBezTo>
                    <a:pt x="237" y="134"/>
                    <a:pt x="235" y="143"/>
                    <a:pt x="233" y="152"/>
                  </a:cubicBezTo>
                  <a:close/>
                  <a:moveTo>
                    <a:pt x="237" y="112"/>
                  </a:moveTo>
                  <a:cubicBezTo>
                    <a:pt x="237" y="112"/>
                    <a:pt x="237" y="111"/>
                    <a:pt x="237" y="110"/>
                  </a:cubicBezTo>
                  <a:cubicBezTo>
                    <a:pt x="237" y="112"/>
                    <a:pt x="238" y="113"/>
                    <a:pt x="238" y="115"/>
                  </a:cubicBezTo>
                  <a:cubicBezTo>
                    <a:pt x="238" y="115"/>
                    <a:pt x="238" y="116"/>
                    <a:pt x="238" y="117"/>
                  </a:cubicBezTo>
                  <a:cubicBezTo>
                    <a:pt x="238" y="115"/>
                    <a:pt x="237" y="114"/>
                    <a:pt x="237" y="112"/>
                  </a:cubicBezTo>
                  <a:close/>
                  <a:moveTo>
                    <a:pt x="236" y="94"/>
                  </a:moveTo>
                  <a:cubicBezTo>
                    <a:pt x="237" y="98"/>
                    <a:pt x="238" y="101"/>
                    <a:pt x="239" y="105"/>
                  </a:cubicBezTo>
                  <a:cubicBezTo>
                    <a:pt x="239" y="104"/>
                    <a:pt x="239" y="103"/>
                    <a:pt x="238" y="103"/>
                  </a:cubicBezTo>
                  <a:cubicBezTo>
                    <a:pt x="238" y="100"/>
                    <a:pt x="237" y="97"/>
                    <a:pt x="236" y="94"/>
                  </a:cubicBezTo>
                  <a:close/>
                  <a:moveTo>
                    <a:pt x="239" y="156"/>
                  </a:moveTo>
                  <a:cubicBezTo>
                    <a:pt x="239" y="156"/>
                    <a:pt x="239" y="155"/>
                    <a:pt x="240" y="155"/>
                  </a:cubicBezTo>
                  <a:cubicBezTo>
                    <a:pt x="240" y="156"/>
                    <a:pt x="239" y="157"/>
                    <a:pt x="239" y="158"/>
                  </a:cubicBezTo>
                  <a:cubicBezTo>
                    <a:pt x="239" y="158"/>
                    <a:pt x="239" y="159"/>
                    <a:pt x="238" y="160"/>
                  </a:cubicBezTo>
                  <a:cubicBezTo>
                    <a:pt x="239" y="158"/>
                    <a:pt x="239" y="157"/>
                    <a:pt x="239" y="156"/>
                  </a:cubicBezTo>
                  <a:close/>
                  <a:moveTo>
                    <a:pt x="239" y="153"/>
                  </a:moveTo>
                  <a:cubicBezTo>
                    <a:pt x="239" y="151"/>
                    <a:pt x="239" y="150"/>
                    <a:pt x="240" y="148"/>
                  </a:cubicBezTo>
                  <a:cubicBezTo>
                    <a:pt x="241" y="140"/>
                    <a:pt x="241" y="132"/>
                    <a:pt x="241" y="124"/>
                  </a:cubicBezTo>
                  <a:cubicBezTo>
                    <a:pt x="241" y="124"/>
                    <a:pt x="242" y="125"/>
                    <a:pt x="242" y="126"/>
                  </a:cubicBezTo>
                  <a:cubicBezTo>
                    <a:pt x="242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36"/>
                    <a:pt x="242" y="144"/>
                    <a:pt x="240" y="153"/>
                  </a:cubicBezTo>
                  <a:cubicBezTo>
                    <a:pt x="240" y="153"/>
                    <a:pt x="240" y="153"/>
                    <a:pt x="240" y="153"/>
                  </a:cubicBezTo>
                  <a:cubicBezTo>
                    <a:pt x="240" y="153"/>
                    <a:pt x="239" y="153"/>
                    <a:pt x="239" y="153"/>
                  </a:cubicBezTo>
                  <a:close/>
                  <a:moveTo>
                    <a:pt x="244" y="139"/>
                  </a:moveTo>
                  <a:cubicBezTo>
                    <a:pt x="245" y="141"/>
                    <a:pt x="245" y="143"/>
                    <a:pt x="245" y="145"/>
                  </a:cubicBezTo>
                  <a:cubicBezTo>
                    <a:pt x="245" y="146"/>
                    <a:pt x="245" y="147"/>
                    <a:pt x="244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50"/>
                    <a:pt x="243" y="151"/>
                    <a:pt x="243" y="153"/>
                  </a:cubicBezTo>
                  <a:cubicBezTo>
                    <a:pt x="243" y="155"/>
                    <a:pt x="242" y="156"/>
                    <a:pt x="242" y="158"/>
                  </a:cubicBezTo>
                  <a:cubicBezTo>
                    <a:pt x="243" y="152"/>
                    <a:pt x="244" y="145"/>
                    <a:pt x="244" y="139"/>
                  </a:cubicBezTo>
                  <a:close/>
                  <a:moveTo>
                    <a:pt x="245" y="135"/>
                  </a:moveTo>
                  <a:cubicBezTo>
                    <a:pt x="245" y="132"/>
                    <a:pt x="245" y="129"/>
                    <a:pt x="245" y="126"/>
                  </a:cubicBezTo>
                  <a:cubicBezTo>
                    <a:pt x="245" y="126"/>
                    <a:pt x="245" y="126"/>
                    <a:pt x="245" y="127"/>
                  </a:cubicBezTo>
                  <a:cubicBezTo>
                    <a:pt x="245" y="127"/>
                    <a:pt x="245" y="127"/>
                    <a:pt x="246" y="127"/>
                  </a:cubicBezTo>
                  <a:cubicBezTo>
                    <a:pt x="246" y="131"/>
                    <a:pt x="246" y="135"/>
                    <a:pt x="246" y="140"/>
                  </a:cubicBezTo>
                  <a:cubicBezTo>
                    <a:pt x="246" y="138"/>
                    <a:pt x="245" y="137"/>
                    <a:pt x="245" y="136"/>
                  </a:cubicBezTo>
                  <a:cubicBezTo>
                    <a:pt x="245" y="135"/>
                    <a:pt x="245" y="135"/>
                    <a:pt x="245" y="135"/>
                  </a:cubicBezTo>
                  <a:close/>
                  <a:moveTo>
                    <a:pt x="245" y="95"/>
                  </a:moveTo>
                  <a:cubicBezTo>
                    <a:pt x="247" y="99"/>
                    <a:pt x="248" y="103"/>
                    <a:pt x="248" y="107"/>
                  </a:cubicBezTo>
                  <a:cubicBezTo>
                    <a:pt x="248" y="103"/>
                    <a:pt x="246" y="99"/>
                    <a:pt x="245" y="95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8" y="128"/>
                  </a:cubicBezTo>
                  <a:cubicBezTo>
                    <a:pt x="247" y="130"/>
                    <a:pt x="247" y="132"/>
                    <a:pt x="247" y="133"/>
                  </a:cubicBezTo>
                  <a:cubicBezTo>
                    <a:pt x="247" y="132"/>
                    <a:pt x="247" y="130"/>
                    <a:pt x="247" y="129"/>
                  </a:cubicBezTo>
                  <a:close/>
                  <a:moveTo>
                    <a:pt x="247" y="123"/>
                  </a:moveTo>
                  <a:cubicBezTo>
                    <a:pt x="247" y="120"/>
                    <a:pt x="247" y="116"/>
                    <a:pt x="247" y="112"/>
                  </a:cubicBezTo>
                  <a:cubicBezTo>
                    <a:pt x="248" y="114"/>
                    <a:pt x="248" y="117"/>
                    <a:pt x="249" y="119"/>
                  </a:cubicBezTo>
                  <a:cubicBezTo>
                    <a:pt x="248" y="122"/>
                    <a:pt x="248" y="125"/>
                    <a:pt x="248" y="127"/>
                  </a:cubicBezTo>
                  <a:cubicBezTo>
                    <a:pt x="248" y="126"/>
                    <a:pt x="247" y="125"/>
                    <a:pt x="247" y="123"/>
                  </a:cubicBezTo>
                  <a:close/>
                  <a:moveTo>
                    <a:pt x="225" y="50"/>
                  </a:moveTo>
                  <a:cubicBezTo>
                    <a:pt x="223" y="47"/>
                    <a:pt x="220" y="45"/>
                    <a:pt x="218" y="42"/>
                  </a:cubicBezTo>
                  <a:cubicBezTo>
                    <a:pt x="218" y="42"/>
                    <a:pt x="217" y="42"/>
                    <a:pt x="217" y="43"/>
                  </a:cubicBezTo>
                  <a:cubicBezTo>
                    <a:pt x="216" y="41"/>
                    <a:pt x="215" y="40"/>
                    <a:pt x="213" y="39"/>
                  </a:cubicBezTo>
                  <a:cubicBezTo>
                    <a:pt x="213" y="38"/>
                    <a:pt x="212" y="39"/>
                    <a:pt x="212" y="39"/>
                  </a:cubicBezTo>
                  <a:cubicBezTo>
                    <a:pt x="211" y="39"/>
                    <a:pt x="211" y="38"/>
                    <a:pt x="211" y="38"/>
                  </a:cubicBezTo>
                  <a:cubicBezTo>
                    <a:pt x="211" y="38"/>
                    <a:pt x="211" y="37"/>
                    <a:pt x="211" y="37"/>
                  </a:cubicBezTo>
                  <a:cubicBezTo>
                    <a:pt x="210" y="36"/>
                    <a:pt x="208" y="34"/>
                    <a:pt x="207" y="33"/>
                  </a:cubicBezTo>
                  <a:cubicBezTo>
                    <a:pt x="204" y="29"/>
                    <a:pt x="200" y="26"/>
                    <a:pt x="195" y="24"/>
                  </a:cubicBezTo>
                  <a:cubicBezTo>
                    <a:pt x="190" y="20"/>
                    <a:pt x="184" y="17"/>
                    <a:pt x="179" y="13"/>
                  </a:cubicBezTo>
                  <a:cubicBezTo>
                    <a:pt x="192" y="19"/>
                    <a:pt x="204" y="28"/>
                    <a:pt x="215" y="38"/>
                  </a:cubicBezTo>
                  <a:cubicBezTo>
                    <a:pt x="219" y="42"/>
                    <a:pt x="222" y="46"/>
                    <a:pt x="225" y="50"/>
                  </a:cubicBezTo>
                  <a:close/>
                  <a:moveTo>
                    <a:pt x="178" y="13"/>
                  </a:moveTo>
                  <a:cubicBezTo>
                    <a:pt x="178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6" y="13"/>
                  </a:cubicBezTo>
                  <a:cubicBezTo>
                    <a:pt x="176" y="12"/>
                    <a:pt x="175" y="12"/>
                    <a:pt x="175" y="12"/>
                  </a:cubicBezTo>
                  <a:cubicBezTo>
                    <a:pt x="174" y="12"/>
                    <a:pt x="174" y="11"/>
                    <a:pt x="173" y="11"/>
                  </a:cubicBezTo>
                  <a:cubicBezTo>
                    <a:pt x="175" y="11"/>
                    <a:pt x="176" y="12"/>
                    <a:pt x="178" y="13"/>
                  </a:cubicBezTo>
                  <a:close/>
                  <a:moveTo>
                    <a:pt x="128" y="2"/>
                  </a:moveTo>
                  <a:cubicBezTo>
                    <a:pt x="124" y="2"/>
                    <a:pt x="120" y="2"/>
                    <a:pt x="116" y="3"/>
                  </a:cubicBezTo>
                  <a:cubicBezTo>
                    <a:pt x="114" y="3"/>
                    <a:pt x="112" y="3"/>
                    <a:pt x="110" y="3"/>
                  </a:cubicBezTo>
                  <a:cubicBezTo>
                    <a:pt x="116" y="2"/>
                    <a:pt x="121" y="2"/>
                    <a:pt x="126" y="2"/>
                  </a:cubicBezTo>
                  <a:cubicBezTo>
                    <a:pt x="127" y="2"/>
                    <a:pt x="127" y="2"/>
                    <a:pt x="128" y="2"/>
                  </a:cubicBezTo>
                  <a:close/>
                  <a:moveTo>
                    <a:pt x="8" y="87"/>
                  </a:moveTo>
                  <a:cubicBezTo>
                    <a:pt x="9" y="86"/>
                    <a:pt x="10" y="84"/>
                    <a:pt x="11" y="83"/>
                  </a:cubicBezTo>
                  <a:cubicBezTo>
                    <a:pt x="13" y="82"/>
                    <a:pt x="14" y="81"/>
                    <a:pt x="15" y="79"/>
                  </a:cubicBezTo>
                  <a:cubicBezTo>
                    <a:pt x="16" y="79"/>
                    <a:pt x="15" y="79"/>
                    <a:pt x="15" y="79"/>
                  </a:cubicBezTo>
                  <a:cubicBezTo>
                    <a:pt x="14" y="79"/>
                    <a:pt x="14" y="80"/>
                    <a:pt x="13" y="81"/>
                  </a:cubicBezTo>
                  <a:cubicBezTo>
                    <a:pt x="12" y="81"/>
                    <a:pt x="12" y="82"/>
                    <a:pt x="12" y="82"/>
                  </a:cubicBezTo>
                  <a:cubicBezTo>
                    <a:pt x="14" y="78"/>
                    <a:pt x="17" y="75"/>
                    <a:pt x="19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19" y="73"/>
                    <a:pt x="19" y="74"/>
                    <a:pt x="18" y="75"/>
                  </a:cubicBezTo>
                  <a:cubicBezTo>
                    <a:pt x="17" y="77"/>
                    <a:pt x="17" y="78"/>
                    <a:pt x="16" y="79"/>
                  </a:cubicBezTo>
                  <a:cubicBezTo>
                    <a:pt x="13" y="83"/>
                    <a:pt x="10" y="87"/>
                    <a:pt x="7" y="92"/>
                  </a:cubicBezTo>
                  <a:cubicBezTo>
                    <a:pt x="7" y="90"/>
                    <a:pt x="8" y="89"/>
                    <a:pt x="8" y="87"/>
                  </a:cubicBezTo>
                  <a:close/>
                  <a:moveTo>
                    <a:pt x="8" y="166"/>
                  </a:moveTo>
                  <a:cubicBezTo>
                    <a:pt x="9" y="168"/>
                    <a:pt x="10" y="170"/>
                    <a:pt x="11" y="173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3" y="177"/>
                    <a:pt x="15" y="181"/>
                    <a:pt x="17" y="184"/>
                  </a:cubicBezTo>
                  <a:cubicBezTo>
                    <a:pt x="16" y="183"/>
                    <a:pt x="15" y="182"/>
                    <a:pt x="14" y="180"/>
                  </a:cubicBezTo>
                  <a:cubicBezTo>
                    <a:pt x="11" y="176"/>
                    <a:pt x="9" y="171"/>
                    <a:pt x="8" y="166"/>
                  </a:cubicBezTo>
                  <a:close/>
                  <a:moveTo>
                    <a:pt x="17" y="188"/>
                  </a:moveTo>
                  <a:cubicBezTo>
                    <a:pt x="19" y="189"/>
                    <a:pt x="20" y="191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2" y="193"/>
                    <a:pt x="23" y="194"/>
                    <a:pt x="23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5"/>
                    <a:pt x="24" y="195"/>
                    <a:pt x="24" y="196"/>
                  </a:cubicBezTo>
                  <a:cubicBezTo>
                    <a:pt x="24" y="196"/>
                    <a:pt x="25" y="197"/>
                    <a:pt x="25" y="197"/>
                  </a:cubicBezTo>
                  <a:cubicBezTo>
                    <a:pt x="28" y="200"/>
                    <a:pt x="30" y="203"/>
                    <a:pt x="33" y="206"/>
                  </a:cubicBezTo>
                  <a:cubicBezTo>
                    <a:pt x="32" y="206"/>
                    <a:pt x="32" y="207"/>
                    <a:pt x="32" y="207"/>
                  </a:cubicBezTo>
                  <a:cubicBezTo>
                    <a:pt x="33" y="209"/>
                    <a:pt x="35" y="210"/>
                    <a:pt x="36" y="211"/>
                  </a:cubicBezTo>
                  <a:cubicBezTo>
                    <a:pt x="36" y="211"/>
                    <a:pt x="36" y="211"/>
                    <a:pt x="36" y="212"/>
                  </a:cubicBezTo>
                  <a:cubicBezTo>
                    <a:pt x="40" y="216"/>
                    <a:pt x="43" y="220"/>
                    <a:pt x="47" y="223"/>
                  </a:cubicBezTo>
                  <a:cubicBezTo>
                    <a:pt x="44" y="221"/>
                    <a:pt x="41" y="218"/>
                    <a:pt x="38" y="215"/>
                  </a:cubicBezTo>
                  <a:cubicBezTo>
                    <a:pt x="30" y="207"/>
                    <a:pt x="23" y="198"/>
                    <a:pt x="17" y="188"/>
                  </a:cubicBezTo>
                  <a:close/>
                  <a:moveTo>
                    <a:pt x="94" y="245"/>
                  </a:moveTo>
                  <a:cubicBezTo>
                    <a:pt x="95" y="246"/>
                    <a:pt x="96" y="246"/>
                    <a:pt x="97" y="246"/>
                  </a:cubicBezTo>
                  <a:cubicBezTo>
                    <a:pt x="97" y="246"/>
                    <a:pt x="97" y="247"/>
                    <a:pt x="97" y="247"/>
                  </a:cubicBezTo>
                  <a:cubicBezTo>
                    <a:pt x="100" y="248"/>
                    <a:pt x="102" y="248"/>
                    <a:pt x="105" y="249"/>
                  </a:cubicBezTo>
                  <a:cubicBezTo>
                    <a:pt x="105" y="249"/>
                    <a:pt x="105" y="249"/>
                    <a:pt x="105" y="248"/>
                  </a:cubicBezTo>
                  <a:cubicBezTo>
                    <a:pt x="109" y="249"/>
                    <a:pt x="112" y="249"/>
                    <a:pt x="116" y="249"/>
                  </a:cubicBezTo>
                  <a:cubicBezTo>
                    <a:pt x="115" y="250"/>
                    <a:pt x="116" y="250"/>
                    <a:pt x="116" y="250"/>
                  </a:cubicBezTo>
                  <a:cubicBezTo>
                    <a:pt x="119" y="251"/>
                    <a:pt x="121" y="251"/>
                    <a:pt x="123" y="251"/>
                  </a:cubicBezTo>
                  <a:cubicBezTo>
                    <a:pt x="111" y="251"/>
                    <a:pt x="99" y="249"/>
                    <a:pt x="88" y="245"/>
                  </a:cubicBezTo>
                  <a:cubicBezTo>
                    <a:pt x="90" y="245"/>
                    <a:pt x="92" y="245"/>
                    <a:pt x="94" y="245"/>
                  </a:cubicBezTo>
                  <a:close/>
                  <a:moveTo>
                    <a:pt x="135" y="251"/>
                  </a:moveTo>
                  <a:cubicBezTo>
                    <a:pt x="140" y="250"/>
                    <a:pt x="145" y="249"/>
                    <a:pt x="150" y="248"/>
                  </a:cubicBezTo>
                  <a:cubicBezTo>
                    <a:pt x="151" y="248"/>
                    <a:pt x="150" y="247"/>
                    <a:pt x="150" y="247"/>
                  </a:cubicBezTo>
                  <a:cubicBezTo>
                    <a:pt x="142" y="249"/>
                    <a:pt x="134" y="250"/>
                    <a:pt x="127" y="250"/>
                  </a:cubicBezTo>
                  <a:cubicBezTo>
                    <a:pt x="127" y="250"/>
                    <a:pt x="126" y="249"/>
                    <a:pt x="126" y="249"/>
                  </a:cubicBezTo>
                  <a:cubicBezTo>
                    <a:pt x="120" y="248"/>
                    <a:pt x="114" y="248"/>
                    <a:pt x="108" y="248"/>
                  </a:cubicBezTo>
                  <a:cubicBezTo>
                    <a:pt x="108" y="247"/>
                    <a:pt x="108" y="247"/>
                    <a:pt x="108" y="247"/>
                  </a:cubicBezTo>
                  <a:cubicBezTo>
                    <a:pt x="110" y="247"/>
                    <a:pt x="113" y="247"/>
                    <a:pt x="115" y="247"/>
                  </a:cubicBezTo>
                  <a:cubicBezTo>
                    <a:pt x="115" y="247"/>
                    <a:pt x="115" y="247"/>
                    <a:pt x="115" y="246"/>
                  </a:cubicBezTo>
                  <a:cubicBezTo>
                    <a:pt x="117" y="246"/>
                    <a:pt x="118" y="247"/>
                    <a:pt x="119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2" y="247"/>
                    <a:pt x="122" y="247"/>
                    <a:pt x="122" y="247"/>
                  </a:cubicBezTo>
                  <a:cubicBezTo>
                    <a:pt x="123" y="247"/>
                    <a:pt x="125" y="247"/>
                    <a:pt x="126" y="248"/>
                  </a:cubicBezTo>
                  <a:cubicBezTo>
                    <a:pt x="126" y="248"/>
                    <a:pt x="126" y="248"/>
                    <a:pt x="127" y="248"/>
                  </a:cubicBezTo>
                  <a:cubicBezTo>
                    <a:pt x="136" y="248"/>
                    <a:pt x="144" y="247"/>
                    <a:pt x="153" y="246"/>
                  </a:cubicBezTo>
                  <a:cubicBezTo>
                    <a:pt x="153" y="246"/>
                    <a:pt x="153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5" y="246"/>
                    <a:pt x="156" y="246"/>
                    <a:pt x="157" y="245"/>
                  </a:cubicBezTo>
                  <a:cubicBezTo>
                    <a:pt x="157" y="246"/>
                    <a:pt x="158" y="246"/>
                    <a:pt x="159" y="246"/>
                  </a:cubicBezTo>
                  <a:cubicBezTo>
                    <a:pt x="160" y="246"/>
                    <a:pt x="161" y="245"/>
                    <a:pt x="162" y="244"/>
                  </a:cubicBezTo>
                  <a:cubicBezTo>
                    <a:pt x="164" y="244"/>
                    <a:pt x="165" y="243"/>
                    <a:pt x="166" y="243"/>
                  </a:cubicBezTo>
                  <a:cubicBezTo>
                    <a:pt x="168" y="242"/>
                    <a:pt x="170" y="242"/>
                    <a:pt x="171" y="241"/>
                  </a:cubicBezTo>
                  <a:cubicBezTo>
                    <a:pt x="172" y="241"/>
                    <a:pt x="174" y="240"/>
                    <a:pt x="175" y="240"/>
                  </a:cubicBezTo>
                  <a:cubicBezTo>
                    <a:pt x="177" y="239"/>
                    <a:pt x="178" y="238"/>
                    <a:pt x="180" y="238"/>
                  </a:cubicBezTo>
                  <a:cubicBezTo>
                    <a:pt x="180" y="238"/>
                    <a:pt x="180" y="238"/>
                    <a:pt x="181" y="238"/>
                  </a:cubicBezTo>
                  <a:cubicBezTo>
                    <a:pt x="184" y="236"/>
                    <a:pt x="188" y="234"/>
                    <a:pt x="191" y="232"/>
                  </a:cubicBezTo>
                  <a:cubicBezTo>
                    <a:pt x="192" y="231"/>
                    <a:pt x="191" y="230"/>
                    <a:pt x="190" y="231"/>
                  </a:cubicBezTo>
                  <a:cubicBezTo>
                    <a:pt x="193" y="229"/>
                    <a:pt x="195" y="228"/>
                    <a:pt x="197" y="226"/>
                  </a:cubicBezTo>
                  <a:cubicBezTo>
                    <a:pt x="197" y="226"/>
                    <a:pt x="197" y="226"/>
                    <a:pt x="197" y="226"/>
                  </a:cubicBezTo>
                  <a:cubicBezTo>
                    <a:pt x="198" y="225"/>
                    <a:pt x="199" y="225"/>
                    <a:pt x="200" y="224"/>
                  </a:cubicBezTo>
                  <a:cubicBezTo>
                    <a:pt x="200" y="223"/>
                    <a:pt x="201" y="223"/>
                    <a:pt x="201" y="223"/>
                  </a:cubicBezTo>
                  <a:cubicBezTo>
                    <a:pt x="203" y="221"/>
                    <a:pt x="205" y="220"/>
                    <a:pt x="207" y="218"/>
                  </a:cubicBezTo>
                  <a:cubicBezTo>
                    <a:pt x="207" y="218"/>
                    <a:pt x="207" y="218"/>
                    <a:pt x="208" y="218"/>
                  </a:cubicBezTo>
                  <a:cubicBezTo>
                    <a:pt x="207" y="218"/>
                    <a:pt x="207" y="219"/>
                    <a:pt x="206" y="220"/>
                  </a:cubicBezTo>
                  <a:cubicBezTo>
                    <a:pt x="206" y="220"/>
                    <a:pt x="207" y="221"/>
                    <a:pt x="207" y="221"/>
                  </a:cubicBezTo>
                  <a:cubicBezTo>
                    <a:pt x="208" y="220"/>
                    <a:pt x="209" y="219"/>
                    <a:pt x="210" y="218"/>
                  </a:cubicBezTo>
                  <a:cubicBezTo>
                    <a:pt x="210" y="218"/>
                    <a:pt x="211" y="219"/>
                    <a:pt x="211" y="219"/>
                  </a:cubicBezTo>
                  <a:cubicBezTo>
                    <a:pt x="190" y="237"/>
                    <a:pt x="163" y="249"/>
                    <a:pt x="135" y="251"/>
                  </a:cubicBezTo>
                  <a:close/>
                  <a:moveTo>
                    <a:pt x="215" y="215"/>
                  </a:moveTo>
                  <a:cubicBezTo>
                    <a:pt x="214" y="215"/>
                    <a:pt x="214" y="215"/>
                    <a:pt x="214" y="216"/>
                  </a:cubicBezTo>
                  <a:cubicBezTo>
                    <a:pt x="214" y="215"/>
                    <a:pt x="215" y="214"/>
                    <a:pt x="216" y="213"/>
                  </a:cubicBezTo>
                  <a:cubicBezTo>
                    <a:pt x="220" y="209"/>
                    <a:pt x="224" y="203"/>
                    <a:pt x="227" y="197"/>
                  </a:cubicBezTo>
                  <a:cubicBezTo>
                    <a:pt x="229" y="196"/>
                    <a:pt x="230" y="195"/>
                    <a:pt x="231" y="194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29" y="193"/>
                    <a:pt x="228" y="193"/>
                    <a:pt x="227" y="194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8" y="193"/>
                    <a:pt x="228" y="193"/>
                  </a:cubicBezTo>
                  <a:cubicBezTo>
                    <a:pt x="230" y="192"/>
                    <a:pt x="231" y="190"/>
                    <a:pt x="232" y="188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4" y="187"/>
                    <a:pt x="234" y="185"/>
                    <a:pt x="235" y="184"/>
                  </a:cubicBezTo>
                  <a:cubicBezTo>
                    <a:pt x="242" y="175"/>
                    <a:pt x="246" y="164"/>
                    <a:pt x="246" y="153"/>
                  </a:cubicBezTo>
                  <a:cubicBezTo>
                    <a:pt x="246" y="152"/>
                    <a:pt x="246" y="151"/>
                    <a:pt x="246" y="150"/>
                  </a:cubicBezTo>
                  <a:cubicBezTo>
                    <a:pt x="248" y="145"/>
                    <a:pt x="248" y="140"/>
                    <a:pt x="248" y="134"/>
                  </a:cubicBezTo>
                  <a:cubicBezTo>
                    <a:pt x="249" y="132"/>
                    <a:pt x="249" y="129"/>
                    <a:pt x="250" y="126"/>
                  </a:cubicBezTo>
                  <a:cubicBezTo>
                    <a:pt x="250" y="128"/>
                    <a:pt x="250" y="131"/>
                    <a:pt x="250" y="133"/>
                  </a:cubicBezTo>
                  <a:cubicBezTo>
                    <a:pt x="250" y="134"/>
                    <a:pt x="251" y="134"/>
                    <a:pt x="252" y="133"/>
                  </a:cubicBezTo>
                  <a:cubicBezTo>
                    <a:pt x="250" y="164"/>
                    <a:pt x="237" y="193"/>
                    <a:pt x="215" y="215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/>
              <a:r>
                <a:rPr lang="en-US" altLang="zh-CN" sz="1600" b="1" dirty="0" smtClean="0"/>
                <a:t>02</a:t>
              </a:r>
              <a:endParaRPr lang="zh-CN" altLang="en-US" sz="1600" b="1" dirty="0"/>
            </a:p>
          </p:txBody>
        </p:sp>
        <p:sp>
          <p:nvSpPr>
            <p:cNvPr id="6" name="MH_Other_3"/>
            <p:cNvSpPr>
              <a:spLocks noEditPoints="1"/>
            </p:cNvSpPr>
            <p:nvPr>
              <p:custDataLst>
                <p:tags r:id="rId4"/>
              </p:custDataLst>
            </p:nvPr>
          </p:nvSpPr>
          <p:spPr bwMode="auto">
            <a:xfrm>
              <a:off x="6404611" y="4621657"/>
              <a:ext cx="765175" cy="769938"/>
            </a:xfrm>
            <a:custGeom>
              <a:avLst/>
              <a:gdLst>
                <a:gd name="T0" fmla="*/ 209 w 252"/>
                <a:gd name="T1" fmla="*/ 213 h 253"/>
                <a:gd name="T2" fmla="*/ 14 w 252"/>
                <a:gd name="T3" fmla="*/ 121 h 253"/>
                <a:gd name="T4" fmla="*/ 231 w 252"/>
                <a:gd name="T5" fmla="*/ 154 h 253"/>
                <a:gd name="T6" fmla="*/ 25 w 252"/>
                <a:gd name="T7" fmla="*/ 68 h 253"/>
                <a:gd name="T8" fmla="*/ 193 w 252"/>
                <a:gd name="T9" fmla="*/ 42 h 253"/>
                <a:gd name="T10" fmla="*/ 119 w 252"/>
                <a:gd name="T11" fmla="*/ 214 h 253"/>
                <a:gd name="T12" fmla="*/ 25 w 252"/>
                <a:gd name="T13" fmla="*/ 88 h 253"/>
                <a:gd name="T14" fmla="*/ 119 w 252"/>
                <a:gd name="T15" fmla="*/ 206 h 253"/>
                <a:gd name="T16" fmla="*/ 34 w 252"/>
                <a:gd name="T17" fmla="*/ 86 h 253"/>
                <a:gd name="T18" fmla="*/ 112 w 252"/>
                <a:gd name="T19" fmla="*/ 36 h 253"/>
                <a:gd name="T20" fmla="*/ 195 w 252"/>
                <a:gd name="T21" fmla="*/ 164 h 253"/>
                <a:gd name="T22" fmla="*/ 115 w 252"/>
                <a:gd name="T23" fmla="*/ 73 h 253"/>
                <a:gd name="T24" fmla="*/ 138 w 252"/>
                <a:gd name="T25" fmla="*/ 148 h 253"/>
                <a:gd name="T26" fmla="*/ 174 w 252"/>
                <a:gd name="T27" fmla="*/ 120 h 253"/>
                <a:gd name="T28" fmla="*/ 172 w 252"/>
                <a:gd name="T29" fmla="*/ 97 h 253"/>
                <a:gd name="T30" fmla="*/ 184 w 252"/>
                <a:gd name="T31" fmla="*/ 97 h 253"/>
                <a:gd name="T32" fmla="*/ 98 w 252"/>
                <a:gd name="T33" fmla="*/ 131 h 253"/>
                <a:gd name="T34" fmla="*/ 150 w 252"/>
                <a:gd name="T35" fmla="*/ 160 h 253"/>
                <a:gd name="T36" fmla="*/ 193 w 252"/>
                <a:gd name="T37" fmla="*/ 106 h 253"/>
                <a:gd name="T38" fmla="*/ 163 w 252"/>
                <a:gd name="T39" fmla="*/ 82 h 253"/>
                <a:gd name="T40" fmla="*/ 55 w 252"/>
                <a:gd name="T41" fmla="*/ 122 h 253"/>
                <a:gd name="T42" fmla="*/ 55 w 252"/>
                <a:gd name="T43" fmla="*/ 83 h 253"/>
                <a:gd name="T44" fmla="*/ 86 w 252"/>
                <a:gd name="T45" fmla="*/ 66 h 253"/>
                <a:gd name="T46" fmla="*/ 66 w 252"/>
                <a:gd name="T47" fmla="*/ 112 h 253"/>
                <a:gd name="T48" fmla="*/ 93 w 252"/>
                <a:gd name="T49" fmla="*/ 90 h 253"/>
                <a:gd name="T50" fmla="*/ 45 w 252"/>
                <a:gd name="T51" fmla="*/ 101 h 253"/>
                <a:gd name="T52" fmla="*/ 59 w 252"/>
                <a:gd name="T53" fmla="*/ 92 h 253"/>
                <a:gd name="T54" fmla="*/ 77 w 252"/>
                <a:gd name="T55" fmla="*/ 125 h 253"/>
                <a:gd name="T56" fmla="*/ 118 w 252"/>
                <a:gd name="T57" fmla="*/ 159 h 253"/>
                <a:gd name="T58" fmla="*/ 159 w 252"/>
                <a:gd name="T59" fmla="*/ 173 h 253"/>
                <a:gd name="T60" fmla="*/ 200 w 252"/>
                <a:gd name="T61" fmla="*/ 94 h 253"/>
                <a:gd name="T62" fmla="*/ 142 w 252"/>
                <a:gd name="T63" fmla="*/ 49 h 253"/>
                <a:gd name="T64" fmla="*/ 104 w 252"/>
                <a:gd name="T65" fmla="*/ 36 h 253"/>
                <a:gd name="T66" fmla="*/ 37 w 252"/>
                <a:gd name="T67" fmla="*/ 111 h 253"/>
                <a:gd name="T68" fmla="*/ 49 w 252"/>
                <a:gd name="T69" fmla="*/ 162 h 253"/>
                <a:gd name="T70" fmla="*/ 80 w 252"/>
                <a:gd name="T71" fmla="*/ 140 h 253"/>
                <a:gd name="T72" fmla="*/ 103 w 252"/>
                <a:gd name="T73" fmla="*/ 196 h 253"/>
                <a:gd name="T74" fmla="*/ 158 w 252"/>
                <a:gd name="T75" fmla="*/ 184 h 253"/>
                <a:gd name="T76" fmla="*/ 217 w 252"/>
                <a:gd name="T77" fmla="*/ 158 h 253"/>
                <a:gd name="T78" fmla="*/ 203 w 252"/>
                <a:gd name="T79" fmla="*/ 62 h 253"/>
                <a:gd name="T80" fmla="*/ 143 w 252"/>
                <a:gd name="T81" fmla="*/ 15 h 253"/>
                <a:gd name="T82" fmla="*/ 103 w 252"/>
                <a:gd name="T83" fmla="*/ 32 h 253"/>
                <a:gd name="T84" fmla="*/ 30 w 252"/>
                <a:gd name="T85" fmla="*/ 94 h 253"/>
                <a:gd name="T86" fmla="*/ 67 w 252"/>
                <a:gd name="T87" fmla="*/ 201 h 253"/>
                <a:gd name="T88" fmla="*/ 92 w 252"/>
                <a:gd name="T89" fmla="*/ 183 h 253"/>
                <a:gd name="T90" fmla="*/ 125 w 252"/>
                <a:gd name="T91" fmla="*/ 225 h 253"/>
                <a:gd name="T92" fmla="*/ 183 w 252"/>
                <a:gd name="T93" fmla="*/ 199 h 253"/>
                <a:gd name="T94" fmla="*/ 218 w 252"/>
                <a:gd name="T95" fmla="*/ 77 h 253"/>
                <a:gd name="T96" fmla="*/ 160 w 252"/>
                <a:gd name="T97" fmla="*/ 8 h 253"/>
                <a:gd name="T98" fmla="*/ 41 w 252"/>
                <a:gd name="T99" fmla="*/ 38 h 253"/>
                <a:gd name="T100" fmla="*/ 29 w 252"/>
                <a:gd name="T101" fmla="*/ 148 h 253"/>
                <a:gd name="T102" fmla="*/ 70 w 252"/>
                <a:gd name="T103" fmla="*/ 228 h 253"/>
                <a:gd name="T104" fmla="*/ 95 w 252"/>
                <a:gd name="T105" fmla="*/ 221 h 253"/>
                <a:gd name="T106" fmla="*/ 147 w 252"/>
                <a:gd name="T107" fmla="*/ 229 h 253"/>
                <a:gd name="T108" fmla="*/ 226 w 252"/>
                <a:gd name="T109" fmla="*/ 151 h 253"/>
                <a:gd name="T110" fmla="*/ 225 w 252"/>
                <a:gd name="T111" fmla="*/ 66 h 253"/>
                <a:gd name="T112" fmla="*/ 185 w 252"/>
                <a:gd name="T113" fmla="*/ 26 h 253"/>
                <a:gd name="T114" fmla="*/ 18 w 252"/>
                <a:gd name="T115" fmla="*/ 95 h 253"/>
                <a:gd name="T116" fmla="*/ 8 w 252"/>
                <a:gd name="T117" fmla="*/ 116 h 253"/>
                <a:gd name="T118" fmla="*/ 81 w 252"/>
                <a:gd name="T119" fmla="*/ 225 h 253"/>
                <a:gd name="T120" fmla="*/ 181 w 252"/>
                <a:gd name="T121" fmla="*/ 229 h 253"/>
                <a:gd name="T122" fmla="*/ 213 w 252"/>
                <a:gd name="T123" fmla="*/ 39 h 253"/>
                <a:gd name="T124" fmla="*/ 126 w 252"/>
                <a:gd name="T125" fmla="*/ 248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2" h="253">
                  <a:moveTo>
                    <a:pt x="243" y="78"/>
                  </a:moveTo>
                  <a:cubicBezTo>
                    <a:pt x="237" y="63"/>
                    <a:pt x="227" y="49"/>
                    <a:pt x="216" y="37"/>
                  </a:cubicBezTo>
                  <a:cubicBezTo>
                    <a:pt x="204" y="25"/>
                    <a:pt x="190" y="16"/>
                    <a:pt x="175" y="9"/>
                  </a:cubicBezTo>
                  <a:cubicBezTo>
                    <a:pt x="160" y="3"/>
                    <a:pt x="143" y="0"/>
                    <a:pt x="126" y="0"/>
                  </a:cubicBezTo>
                  <a:cubicBezTo>
                    <a:pt x="93" y="0"/>
                    <a:pt x="60" y="13"/>
                    <a:pt x="37" y="37"/>
                  </a:cubicBezTo>
                  <a:cubicBezTo>
                    <a:pt x="23" y="51"/>
                    <a:pt x="13" y="68"/>
                    <a:pt x="7" y="86"/>
                  </a:cubicBezTo>
                  <a:cubicBezTo>
                    <a:pt x="6" y="88"/>
                    <a:pt x="5" y="89"/>
                    <a:pt x="5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5" y="92"/>
                    <a:pt x="5" y="91"/>
                    <a:pt x="5" y="91"/>
                  </a:cubicBezTo>
                  <a:cubicBezTo>
                    <a:pt x="5" y="92"/>
                    <a:pt x="5" y="93"/>
                    <a:pt x="4" y="95"/>
                  </a:cubicBezTo>
                  <a:cubicBezTo>
                    <a:pt x="4" y="95"/>
                    <a:pt x="4" y="95"/>
                    <a:pt x="4" y="96"/>
                  </a:cubicBezTo>
                  <a:cubicBezTo>
                    <a:pt x="3" y="96"/>
                    <a:pt x="3" y="97"/>
                    <a:pt x="4" y="97"/>
                  </a:cubicBezTo>
                  <a:cubicBezTo>
                    <a:pt x="1" y="106"/>
                    <a:pt x="0" y="116"/>
                    <a:pt x="0" y="126"/>
                  </a:cubicBezTo>
                  <a:cubicBezTo>
                    <a:pt x="0" y="143"/>
                    <a:pt x="4" y="159"/>
                    <a:pt x="10" y="175"/>
                  </a:cubicBezTo>
                  <a:cubicBezTo>
                    <a:pt x="11" y="176"/>
                    <a:pt x="12" y="178"/>
                    <a:pt x="13" y="180"/>
                  </a:cubicBezTo>
                  <a:cubicBezTo>
                    <a:pt x="12" y="180"/>
                    <a:pt x="12" y="181"/>
                    <a:pt x="12" y="181"/>
                  </a:cubicBezTo>
                  <a:cubicBezTo>
                    <a:pt x="13" y="182"/>
                    <a:pt x="14" y="183"/>
                    <a:pt x="14" y="184"/>
                  </a:cubicBezTo>
                  <a:cubicBezTo>
                    <a:pt x="20" y="195"/>
                    <a:pt x="28" y="206"/>
                    <a:pt x="37" y="215"/>
                  </a:cubicBezTo>
                  <a:cubicBezTo>
                    <a:pt x="37" y="215"/>
                    <a:pt x="37" y="215"/>
                    <a:pt x="37" y="215"/>
                  </a:cubicBezTo>
                  <a:cubicBezTo>
                    <a:pt x="37" y="216"/>
                    <a:pt x="37" y="216"/>
                    <a:pt x="37" y="217"/>
                  </a:cubicBezTo>
                  <a:cubicBezTo>
                    <a:pt x="39" y="219"/>
                    <a:pt x="42" y="221"/>
                    <a:pt x="44" y="223"/>
                  </a:cubicBezTo>
                  <a:cubicBezTo>
                    <a:pt x="47" y="225"/>
                    <a:pt x="50" y="227"/>
                    <a:pt x="54" y="229"/>
                  </a:cubicBezTo>
                  <a:cubicBezTo>
                    <a:pt x="60" y="234"/>
                    <a:pt x="68" y="238"/>
                    <a:pt x="76" y="242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77" y="243"/>
                    <a:pt x="78" y="243"/>
                    <a:pt x="80" y="243"/>
                  </a:cubicBezTo>
                  <a:cubicBezTo>
                    <a:pt x="95" y="249"/>
                    <a:pt x="110" y="253"/>
                    <a:pt x="126" y="253"/>
                  </a:cubicBezTo>
                  <a:cubicBezTo>
                    <a:pt x="143" y="253"/>
                    <a:pt x="160" y="250"/>
                    <a:pt x="175" y="243"/>
                  </a:cubicBezTo>
                  <a:cubicBezTo>
                    <a:pt x="190" y="237"/>
                    <a:pt x="204" y="227"/>
                    <a:pt x="216" y="216"/>
                  </a:cubicBezTo>
                  <a:cubicBezTo>
                    <a:pt x="227" y="204"/>
                    <a:pt x="237" y="190"/>
                    <a:pt x="243" y="175"/>
                  </a:cubicBezTo>
                  <a:cubicBezTo>
                    <a:pt x="249" y="159"/>
                    <a:pt x="252" y="143"/>
                    <a:pt x="252" y="126"/>
                  </a:cubicBezTo>
                  <a:cubicBezTo>
                    <a:pt x="252" y="110"/>
                    <a:pt x="249" y="93"/>
                    <a:pt x="243" y="78"/>
                  </a:cubicBezTo>
                  <a:close/>
                  <a:moveTo>
                    <a:pt x="252" y="126"/>
                  </a:moveTo>
                  <a:cubicBezTo>
                    <a:pt x="252" y="128"/>
                    <a:pt x="252" y="130"/>
                    <a:pt x="252" y="132"/>
                  </a:cubicBezTo>
                  <a:cubicBezTo>
                    <a:pt x="252" y="127"/>
                    <a:pt x="251" y="122"/>
                    <a:pt x="250" y="116"/>
                  </a:cubicBezTo>
                  <a:cubicBezTo>
                    <a:pt x="251" y="107"/>
                    <a:pt x="249" y="97"/>
                    <a:pt x="243" y="90"/>
                  </a:cubicBezTo>
                  <a:cubicBezTo>
                    <a:pt x="243" y="83"/>
                    <a:pt x="241" y="77"/>
                    <a:pt x="238" y="72"/>
                  </a:cubicBezTo>
                  <a:cubicBezTo>
                    <a:pt x="238" y="72"/>
                    <a:pt x="238" y="72"/>
                    <a:pt x="237" y="72"/>
                  </a:cubicBezTo>
                  <a:cubicBezTo>
                    <a:pt x="237" y="72"/>
                    <a:pt x="237" y="71"/>
                    <a:pt x="237" y="71"/>
                  </a:cubicBezTo>
                  <a:cubicBezTo>
                    <a:pt x="237" y="69"/>
                    <a:pt x="236" y="67"/>
                    <a:pt x="235" y="65"/>
                  </a:cubicBezTo>
                  <a:cubicBezTo>
                    <a:pt x="246" y="84"/>
                    <a:pt x="252" y="105"/>
                    <a:pt x="252" y="126"/>
                  </a:cubicBezTo>
                  <a:close/>
                  <a:moveTo>
                    <a:pt x="226" y="192"/>
                  </a:moveTo>
                  <a:cubicBezTo>
                    <a:pt x="223" y="195"/>
                    <a:pt x="223" y="195"/>
                    <a:pt x="223" y="195"/>
                  </a:cubicBezTo>
                  <a:cubicBezTo>
                    <a:pt x="223" y="195"/>
                    <a:pt x="222" y="196"/>
                    <a:pt x="222" y="196"/>
                  </a:cubicBezTo>
                  <a:cubicBezTo>
                    <a:pt x="222" y="196"/>
                    <a:pt x="222" y="195"/>
                    <a:pt x="222" y="195"/>
                  </a:cubicBezTo>
                  <a:cubicBezTo>
                    <a:pt x="223" y="194"/>
                    <a:pt x="223" y="193"/>
                    <a:pt x="224" y="192"/>
                  </a:cubicBezTo>
                  <a:cubicBezTo>
                    <a:pt x="224" y="192"/>
                    <a:pt x="224" y="192"/>
                    <a:pt x="224" y="191"/>
                  </a:cubicBezTo>
                  <a:cubicBezTo>
                    <a:pt x="225" y="190"/>
                    <a:pt x="226" y="189"/>
                    <a:pt x="227" y="188"/>
                  </a:cubicBezTo>
                  <a:cubicBezTo>
                    <a:pt x="226" y="190"/>
                    <a:pt x="226" y="191"/>
                    <a:pt x="226" y="192"/>
                  </a:cubicBezTo>
                  <a:close/>
                  <a:moveTo>
                    <a:pt x="227" y="194"/>
                  </a:moveTo>
                  <a:cubicBezTo>
                    <a:pt x="227" y="195"/>
                    <a:pt x="226" y="195"/>
                    <a:pt x="226" y="196"/>
                  </a:cubicBezTo>
                  <a:cubicBezTo>
                    <a:pt x="226" y="196"/>
                    <a:pt x="226" y="196"/>
                    <a:pt x="226" y="196"/>
                  </a:cubicBezTo>
                  <a:cubicBezTo>
                    <a:pt x="226" y="195"/>
                    <a:pt x="226" y="195"/>
                    <a:pt x="226" y="195"/>
                  </a:cubicBezTo>
                  <a:cubicBezTo>
                    <a:pt x="227" y="195"/>
                    <a:pt x="227" y="194"/>
                    <a:pt x="227" y="194"/>
                  </a:cubicBezTo>
                  <a:close/>
                  <a:moveTo>
                    <a:pt x="220" y="193"/>
                  </a:moveTo>
                  <a:cubicBezTo>
                    <a:pt x="222" y="191"/>
                    <a:pt x="224" y="188"/>
                    <a:pt x="225" y="185"/>
                  </a:cubicBezTo>
                  <a:cubicBezTo>
                    <a:pt x="224" y="188"/>
                    <a:pt x="223" y="190"/>
                    <a:pt x="222" y="192"/>
                  </a:cubicBezTo>
                  <a:cubicBezTo>
                    <a:pt x="221" y="192"/>
                    <a:pt x="221" y="193"/>
                    <a:pt x="220" y="193"/>
                  </a:cubicBezTo>
                  <a:close/>
                  <a:moveTo>
                    <a:pt x="217" y="197"/>
                  </a:moveTo>
                  <a:cubicBezTo>
                    <a:pt x="217" y="197"/>
                    <a:pt x="217" y="197"/>
                    <a:pt x="217" y="197"/>
                  </a:cubicBezTo>
                  <a:cubicBezTo>
                    <a:pt x="216" y="199"/>
                    <a:pt x="216" y="200"/>
                    <a:pt x="215" y="201"/>
                  </a:cubicBezTo>
                  <a:cubicBezTo>
                    <a:pt x="214" y="202"/>
                    <a:pt x="213" y="204"/>
                    <a:pt x="212" y="205"/>
                  </a:cubicBezTo>
                  <a:cubicBezTo>
                    <a:pt x="212" y="205"/>
                    <a:pt x="211" y="205"/>
                    <a:pt x="211" y="205"/>
                  </a:cubicBezTo>
                  <a:cubicBezTo>
                    <a:pt x="208" y="207"/>
                    <a:pt x="204" y="210"/>
                    <a:pt x="201" y="213"/>
                  </a:cubicBezTo>
                  <a:cubicBezTo>
                    <a:pt x="205" y="209"/>
                    <a:pt x="209" y="205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199"/>
                    <a:pt x="212" y="199"/>
                    <a:pt x="211" y="199"/>
                  </a:cubicBezTo>
                  <a:cubicBezTo>
                    <a:pt x="211" y="199"/>
                    <a:pt x="211" y="198"/>
                    <a:pt x="212" y="198"/>
                  </a:cubicBezTo>
                  <a:cubicBezTo>
                    <a:pt x="217" y="192"/>
                    <a:pt x="222" y="186"/>
                    <a:pt x="225" y="179"/>
                  </a:cubicBezTo>
                  <a:cubicBezTo>
                    <a:pt x="227" y="176"/>
                    <a:pt x="229" y="173"/>
                    <a:pt x="231" y="170"/>
                  </a:cubicBezTo>
                  <a:cubicBezTo>
                    <a:pt x="230" y="172"/>
                    <a:pt x="230" y="174"/>
                    <a:pt x="229" y="177"/>
                  </a:cubicBezTo>
                  <a:cubicBezTo>
                    <a:pt x="225" y="183"/>
                    <a:pt x="221" y="190"/>
                    <a:pt x="217" y="197"/>
                  </a:cubicBezTo>
                  <a:close/>
                  <a:moveTo>
                    <a:pt x="208" y="213"/>
                  </a:moveTo>
                  <a:cubicBezTo>
                    <a:pt x="209" y="213"/>
                    <a:pt x="209" y="212"/>
                    <a:pt x="210" y="212"/>
                  </a:cubicBezTo>
                  <a:cubicBezTo>
                    <a:pt x="210" y="212"/>
                    <a:pt x="209" y="213"/>
                    <a:pt x="209" y="213"/>
                  </a:cubicBezTo>
                  <a:cubicBezTo>
                    <a:pt x="209" y="213"/>
                    <a:pt x="209" y="213"/>
                    <a:pt x="209" y="213"/>
                  </a:cubicBezTo>
                  <a:cubicBezTo>
                    <a:pt x="209" y="213"/>
                    <a:pt x="208" y="213"/>
                    <a:pt x="208" y="213"/>
                  </a:cubicBezTo>
                  <a:cubicBezTo>
                    <a:pt x="208" y="214"/>
                    <a:pt x="208" y="214"/>
                    <a:pt x="208" y="214"/>
                  </a:cubicBezTo>
                  <a:cubicBezTo>
                    <a:pt x="208" y="214"/>
                    <a:pt x="208" y="213"/>
                    <a:pt x="208" y="213"/>
                  </a:cubicBezTo>
                  <a:close/>
                  <a:moveTo>
                    <a:pt x="206" y="214"/>
                  </a:moveTo>
                  <a:cubicBezTo>
                    <a:pt x="206" y="214"/>
                    <a:pt x="205" y="215"/>
                    <a:pt x="205" y="215"/>
                  </a:cubicBezTo>
                  <a:cubicBezTo>
                    <a:pt x="206" y="213"/>
                    <a:pt x="207" y="212"/>
                    <a:pt x="209" y="210"/>
                  </a:cubicBezTo>
                  <a:cubicBezTo>
                    <a:pt x="208" y="211"/>
                    <a:pt x="207" y="213"/>
                    <a:pt x="206" y="214"/>
                  </a:cubicBezTo>
                  <a:close/>
                  <a:moveTo>
                    <a:pt x="209" y="211"/>
                  </a:moveTo>
                  <a:cubicBezTo>
                    <a:pt x="210" y="210"/>
                    <a:pt x="211" y="209"/>
                    <a:pt x="211" y="209"/>
                  </a:cubicBezTo>
                  <a:cubicBezTo>
                    <a:pt x="211" y="209"/>
                    <a:pt x="211" y="210"/>
                    <a:pt x="210" y="210"/>
                  </a:cubicBezTo>
                  <a:cubicBezTo>
                    <a:pt x="210" y="211"/>
                    <a:pt x="210" y="211"/>
                    <a:pt x="209" y="211"/>
                  </a:cubicBezTo>
                  <a:close/>
                  <a:moveTo>
                    <a:pt x="216" y="207"/>
                  </a:moveTo>
                  <a:cubicBezTo>
                    <a:pt x="217" y="207"/>
                    <a:pt x="217" y="207"/>
                    <a:pt x="217" y="206"/>
                  </a:cubicBezTo>
                  <a:cubicBezTo>
                    <a:pt x="215" y="209"/>
                    <a:pt x="213" y="212"/>
                    <a:pt x="212" y="215"/>
                  </a:cubicBezTo>
                  <a:cubicBezTo>
                    <a:pt x="211" y="216"/>
                    <a:pt x="210" y="216"/>
                    <a:pt x="210" y="217"/>
                  </a:cubicBezTo>
                  <a:cubicBezTo>
                    <a:pt x="212" y="214"/>
                    <a:pt x="214" y="211"/>
                    <a:pt x="216" y="207"/>
                  </a:cubicBezTo>
                  <a:close/>
                  <a:moveTo>
                    <a:pt x="192" y="225"/>
                  </a:moveTo>
                  <a:cubicBezTo>
                    <a:pt x="193" y="225"/>
                    <a:pt x="193" y="225"/>
                    <a:pt x="193" y="224"/>
                  </a:cubicBezTo>
                  <a:cubicBezTo>
                    <a:pt x="193" y="225"/>
                    <a:pt x="193" y="225"/>
                    <a:pt x="194" y="225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1" y="227"/>
                    <a:pt x="189" y="229"/>
                    <a:pt x="187" y="231"/>
                  </a:cubicBezTo>
                  <a:cubicBezTo>
                    <a:pt x="186" y="231"/>
                    <a:pt x="185" y="232"/>
                    <a:pt x="184" y="232"/>
                  </a:cubicBezTo>
                  <a:cubicBezTo>
                    <a:pt x="184" y="232"/>
                    <a:pt x="183" y="231"/>
                    <a:pt x="183" y="231"/>
                  </a:cubicBezTo>
                  <a:cubicBezTo>
                    <a:pt x="181" y="232"/>
                    <a:pt x="179" y="233"/>
                    <a:pt x="178" y="233"/>
                  </a:cubicBezTo>
                  <a:cubicBezTo>
                    <a:pt x="179" y="233"/>
                    <a:pt x="179" y="232"/>
                    <a:pt x="180" y="231"/>
                  </a:cubicBezTo>
                  <a:cubicBezTo>
                    <a:pt x="183" y="229"/>
                    <a:pt x="186" y="227"/>
                    <a:pt x="189" y="225"/>
                  </a:cubicBezTo>
                  <a:cubicBezTo>
                    <a:pt x="192" y="224"/>
                    <a:pt x="194" y="222"/>
                    <a:pt x="196" y="220"/>
                  </a:cubicBezTo>
                  <a:cubicBezTo>
                    <a:pt x="195" y="221"/>
                    <a:pt x="194" y="222"/>
                    <a:pt x="193" y="223"/>
                  </a:cubicBezTo>
                  <a:cubicBezTo>
                    <a:pt x="193" y="223"/>
                    <a:pt x="193" y="223"/>
                    <a:pt x="193" y="223"/>
                  </a:cubicBezTo>
                  <a:cubicBezTo>
                    <a:pt x="192" y="224"/>
                    <a:pt x="192" y="224"/>
                    <a:pt x="192" y="224"/>
                  </a:cubicBezTo>
                  <a:cubicBezTo>
                    <a:pt x="191" y="225"/>
                    <a:pt x="192" y="225"/>
                    <a:pt x="192" y="225"/>
                  </a:cubicBezTo>
                  <a:close/>
                  <a:moveTo>
                    <a:pt x="190" y="231"/>
                  </a:moveTo>
                  <a:cubicBezTo>
                    <a:pt x="188" y="232"/>
                    <a:pt x="187" y="233"/>
                    <a:pt x="186" y="234"/>
                  </a:cubicBezTo>
                  <a:cubicBezTo>
                    <a:pt x="186" y="233"/>
                    <a:pt x="187" y="233"/>
                    <a:pt x="187" y="232"/>
                  </a:cubicBezTo>
                  <a:cubicBezTo>
                    <a:pt x="188" y="232"/>
                    <a:pt x="189" y="231"/>
                    <a:pt x="190" y="231"/>
                  </a:cubicBezTo>
                  <a:close/>
                  <a:moveTo>
                    <a:pt x="118" y="243"/>
                  </a:moveTo>
                  <a:cubicBezTo>
                    <a:pt x="116" y="242"/>
                    <a:pt x="115" y="241"/>
                    <a:pt x="113" y="241"/>
                  </a:cubicBezTo>
                  <a:cubicBezTo>
                    <a:pt x="116" y="242"/>
                    <a:pt x="120" y="243"/>
                    <a:pt x="123" y="245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0" y="245"/>
                    <a:pt x="119" y="245"/>
                    <a:pt x="119" y="245"/>
                  </a:cubicBezTo>
                  <a:cubicBezTo>
                    <a:pt x="117" y="245"/>
                    <a:pt x="116" y="244"/>
                    <a:pt x="115" y="244"/>
                  </a:cubicBezTo>
                  <a:cubicBezTo>
                    <a:pt x="116" y="244"/>
                    <a:pt x="117" y="244"/>
                    <a:pt x="118" y="244"/>
                  </a:cubicBezTo>
                  <a:cubicBezTo>
                    <a:pt x="118" y="244"/>
                    <a:pt x="119" y="243"/>
                    <a:pt x="118" y="243"/>
                  </a:cubicBezTo>
                  <a:close/>
                  <a:moveTo>
                    <a:pt x="60" y="233"/>
                  </a:moveTo>
                  <a:cubicBezTo>
                    <a:pt x="66" y="236"/>
                    <a:pt x="72" y="238"/>
                    <a:pt x="78" y="240"/>
                  </a:cubicBezTo>
                  <a:cubicBezTo>
                    <a:pt x="78" y="240"/>
                    <a:pt x="78" y="241"/>
                    <a:pt x="78" y="241"/>
                  </a:cubicBezTo>
                  <a:cubicBezTo>
                    <a:pt x="78" y="241"/>
                    <a:pt x="77" y="241"/>
                    <a:pt x="77" y="241"/>
                  </a:cubicBezTo>
                  <a:cubicBezTo>
                    <a:pt x="71" y="239"/>
                    <a:pt x="66" y="236"/>
                    <a:pt x="60" y="233"/>
                  </a:cubicBezTo>
                  <a:close/>
                  <a:moveTo>
                    <a:pt x="5" y="106"/>
                  </a:moveTo>
                  <a:cubicBezTo>
                    <a:pt x="5" y="107"/>
                    <a:pt x="4" y="109"/>
                    <a:pt x="4" y="110"/>
                  </a:cubicBezTo>
                  <a:cubicBezTo>
                    <a:pt x="4" y="106"/>
                    <a:pt x="4" y="102"/>
                    <a:pt x="5" y="98"/>
                  </a:cubicBezTo>
                  <a:cubicBezTo>
                    <a:pt x="6" y="99"/>
                    <a:pt x="6" y="100"/>
                    <a:pt x="6" y="101"/>
                  </a:cubicBezTo>
                  <a:cubicBezTo>
                    <a:pt x="6" y="103"/>
                    <a:pt x="6" y="104"/>
                    <a:pt x="5" y="106"/>
                  </a:cubicBezTo>
                  <a:cubicBezTo>
                    <a:pt x="5" y="106"/>
                    <a:pt x="5" y="106"/>
                    <a:pt x="5" y="106"/>
                  </a:cubicBezTo>
                  <a:close/>
                  <a:moveTo>
                    <a:pt x="5" y="116"/>
                  </a:moveTo>
                  <a:cubicBezTo>
                    <a:pt x="5" y="117"/>
                    <a:pt x="5" y="118"/>
                    <a:pt x="5" y="119"/>
                  </a:cubicBezTo>
                  <a:cubicBezTo>
                    <a:pt x="5" y="120"/>
                    <a:pt x="5" y="120"/>
                    <a:pt x="5" y="121"/>
                  </a:cubicBezTo>
                  <a:cubicBezTo>
                    <a:pt x="5" y="118"/>
                    <a:pt x="5" y="116"/>
                    <a:pt x="5" y="113"/>
                  </a:cubicBezTo>
                  <a:cubicBezTo>
                    <a:pt x="5" y="114"/>
                    <a:pt x="5" y="115"/>
                    <a:pt x="5" y="116"/>
                  </a:cubicBezTo>
                  <a:close/>
                  <a:moveTo>
                    <a:pt x="5" y="153"/>
                  </a:moveTo>
                  <a:cubicBezTo>
                    <a:pt x="6" y="154"/>
                    <a:pt x="6" y="155"/>
                    <a:pt x="6" y="156"/>
                  </a:cubicBezTo>
                  <a:cubicBezTo>
                    <a:pt x="6" y="156"/>
                    <a:pt x="6" y="157"/>
                    <a:pt x="7" y="157"/>
                  </a:cubicBezTo>
                  <a:cubicBezTo>
                    <a:pt x="7" y="157"/>
                    <a:pt x="7" y="158"/>
                    <a:pt x="7" y="158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8" y="161"/>
                    <a:pt x="8" y="164"/>
                    <a:pt x="9" y="167"/>
                  </a:cubicBezTo>
                  <a:cubicBezTo>
                    <a:pt x="9" y="166"/>
                    <a:pt x="9" y="166"/>
                    <a:pt x="9" y="165"/>
                  </a:cubicBezTo>
                  <a:cubicBezTo>
                    <a:pt x="8" y="165"/>
                    <a:pt x="7" y="165"/>
                    <a:pt x="8" y="165"/>
                  </a:cubicBezTo>
                  <a:cubicBezTo>
                    <a:pt x="5" y="156"/>
                    <a:pt x="3" y="146"/>
                    <a:pt x="2" y="136"/>
                  </a:cubicBezTo>
                  <a:cubicBezTo>
                    <a:pt x="3" y="142"/>
                    <a:pt x="4" y="147"/>
                    <a:pt x="5" y="153"/>
                  </a:cubicBezTo>
                  <a:close/>
                  <a:moveTo>
                    <a:pt x="2" y="119"/>
                  </a:moveTo>
                  <a:cubicBezTo>
                    <a:pt x="2" y="117"/>
                    <a:pt x="2" y="116"/>
                    <a:pt x="2" y="114"/>
                  </a:cubicBezTo>
                  <a:cubicBezTo>
                    <a:pt x="2" y="115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7"/>
                    <a:pt x="2" y="118"/>
                    <a:pt x="2" y="119"/>
                  </a:cubicBezTo>
                  <a:close/>
                  <a:moveTo>
                    <a:pt x="13" y="106"/>
                  </a:moveTo>
                  <a:cubicBezTo>
                    <a:pt x="13" y="112"/>
                    <a:pt x="14" y="118"/>
                    <a:pt x="15" y="124"/>
                  </a:cubicBezTo>
                  <a:cubicBezTo>
                    <a:pt x="15" y="124"/>
                    <a:pt x="14" y="124"/>
                    <a:pt x="14" y="124"/>
                  </a:cubicBezTo>
                  <a:cubicBezTo>
                    <a:pt x="14" y="123"/>
                    <a:pt x="14" y="122"/>
                    <a:pt x="14" y="121"/>
                  </a:cubicBezTo>
                  <a:cubicBezTo>
                    <a:pt x="14" y="120"/>
                    <a:pt x="13" y="120"/>
                    <a:pt x="13" y="120"/>
                  </a:cubicBezTo>
                  <a:cubicBezTo>
                    <a:pt x="12" y="116"/>
                    <a:pt x="11" y="112"/>
                    <a:pt x="11" y="108"/>
                  </a:cubicBezTo>
                  <a:cubicBezTo>
                    <a:pt x="11" y="108"/>
                    <a:pt x="12" y="108"/>
                    <a:pt x="12" y="108"/>
                  </a:cubicBezTo>
                  <a:cubicBezTo>
                    <a:pt x="12" y="107"/>
                    <a:pt x="12" y="107"/>
                    <a:pt x="13" y="106"/>
                  </a:cubicBezTo>
                  <a:close/>
                  <a:moveTo>
                    <a:pt x="12" y="103"/>
                  </a:moveTo>
                  <a:cubicBezTo>
                    <a:pt x="12" y="102"/>
                    <a:pt x="12" y="101"/>
                    <a:pt x="12" y="100"/>
                  </a:cubicBezTo>
                  <a:cubicBezTo>
                    <a:pt x="12" y="101"/>
                    <a:pt x="12" y="102"/>
                    <a:pt x="12" y="103"/>
                  </a:cubicBezTo>
                  <a:cubicBezTo>
                    <a:pt x="12" y="103"/>
                    <a:pt x="12" y="103"/>
                    <a:pt x="12" y="103"/>
                  </a:cubicBezTo>
                  <a:close/>
                  <a:moveTo>
                    <a:pt x="13" y="94"/>
                  </a:moveTo>
                  <a:cubicBezTo>
                    <a:pt x="13" y="93"/>
                    <a:pt x="14" y="93"/>
                    <a:pt x="14" y="93"/>
                  </a:cubicBezTo>
                  <a:cubicBezTo>
                    <a:pt x="14" y="94"/>
                    <a:pt x="14" y="95"/>
                    <a:pt x="14" y="96"/>
                  </a:cubicBezTo>
                  <a:cubicBezTo>
                    <a:pt x="13" y="95"/>
                    <a:pt x="13" y="95"/>
                    <a:pt x="13" y="94"/>
                  </a:cubicBezTo>
                  <a:close/>
                  <a:moveTo>
                    <a:pt x="15" y="72"/>
                  </a:moveTo>
                  <a:cubicBezTo>
                    <a:pt x="16" y="72"/>
                    <a:pt x="16" y="72"/>
                    <a:pt x="17" y="72"/>
                  </a:cubicBezTo>
                  <a:cubicBezTo>
                    <a:pt x="15" y="74"/>
                    <a:pt x="13" y="77"/>
                    <a:pt x="11" y="8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2" y="78"/>
                    <a:pt x="12" y="78"/>
                    <a:pt x="12" y="77"/>
                  </a:cubicBezTo>
                  <a:cubicBezTo>
                    <a:pt x="13" y="75"/>
                    <a:pt x="14" y="73"/>
                    <a:pt x="14" y="71"/>
                  </a:cubicBezTo>
                  <a:cubicBezTo>
                    <a:pt x="15" y="72"/>
                    <a:pt x="15" y="72"/>
                    <a:pt x="15" y="72"/>
                  </a:cubicBez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7" y="41"/>
                  </a:cubicBezTo>
                  <a:cubicBezTo>
                    <a:pt x="37" y="40"/>
                    <a:pt x="38" y="40"/>
                    <a:pt x="39" y="40"/>
                  </a:cubicBezTo>
                  <a:cubicBezTo>
                    <a:pt x="37" y="41"/>
                    <a:pt x="35" y="43"/>
                    <a:pt x="34" y="45"/>
                  </a:cubicBezTo>
                  <a:cubicBezTo>
                    <a:pt x="30" y="49"/>
                    <a:pt x="26" y="53"/>
                    <a:pt x="24" y="58"/>
                  </a:cubicBezTo>
                  <a:cubicBezTo>
                    <a:pt x="22" y="59"/>
                    <a:pt x="21" y="61"/>
                    <a:pt x="19" y="63"/>
                  </a:cubicBezTo>
                  <a:cubicBezTo>
                    <a:pt x="24" y="55"/>
                    <a:pt x="30" y="47"/>
                    <a:pt x="36" y="41"/>
                  </a:cubicBezTo>
                  <a:close/>
                  <a:moveTo>
                    <a:pt x="124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0" y="9"/>
                    <a:pt x="118" y="9"/>
                    <a:pt x="115" y="9"/>
                  </a:cubicBezTo>
                  <a:cubicBezTo>
                    <a:pt x="115" y="9"/>
                    <a:pt x="115" y="9"/>
                    <a:pt x="115" y="10"/>
                  </a:cubicBezTo>
                  <a:cubicBezTo>
                    <a:pt x="114" y="10"/>
                    <a:pt x="114" y="10"/>
                    <a:pt x="113" y="10"/>
                  </a:cubicBezTo>
                  <a:cubicBezTo>
                    <a:pt x="113" y="10"/>
                    <a:pt x="113" y="9"/>
                    <a:pt x="113" y="9"/>
                  </a:cubicBezTo>
                  <a:cubicBezTo>
                    <a:pt x="114" y="9"/>
                    <a:pt x="115" y="8"/>
                    <a:pt x="116" y="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9" y="8"/>
                    <a:pt x="121" y="8"/>
                    <a:pt x="124" y="9"/>
                  </a:cubicBezTo>
                  <a:close/>
                  <a:moveTo>
                    <a:pt x="118" y="4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8" y="5"/>
                    <a:pt x="119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19" y="5"/>
                    <a:pt x="119" y="5"/>
                    <a:pt x="118" y="5"/>
                  </a:cubicBezTo>
                  <a:cubicBezTo>
                    <a:pt x="118" y="5"/>
                    <a:pt x="118" y="5"/>
                    <a:pt x="118" y="4"/>
                  </a:cubicBezTo>
                  <a:close/>
                  <a:moveTo>
                    <a:pt x="233" y="77"/>
                  </a:moveTo>
                  <a:cubicBezTo>
                    <a:pt x="233" y="77"/>
                    <a:pt x="234" y="77"/>
                    <a:pt x="234" y="77"/>
                  </a:cubicBezTo>
                  <a:cubicBezTo>
                    <a:pt x="236" y="79"/>
                    <a:pt x="237" y="82"/>
                    <a:pt x="239" y="85"/>
                  </a:cubicBezTo>
                  <a:cubicBezTo>
                    <a:pt x="239" y="86"/>
                    <a:pt x="239" y="87"/>
                    <a:pt x="239" y="88"/>
                  </a:cubicBezTo>
                  <a:cubicBezTo>
                    <a:pt x="240" y="90"/>
                    <a:pt x="240" y="92"/>
                    <a:pt x="240" y="93"/>
                  </a:cubicBezTo>
                  <a:cubicBezTo>
                    <a:pt x="238" y="88"/>
                    <a:pt x="235" y="82"/>
                    <a:pt x="233" y="77"/>
                  </a:cubicBezTo>
                  <a:close/>
                  <a:moveTo>
                    <a:pt x="241" y="99"/>
                  </a:moveTo>
                  <a:cubicBezTo>
                    <a:pt x="242" y="103"/>
                    <a:pt x="243" y="108"/>
                    <a:pt x="244" y="112"/>
                  </a:cubicBezTo>
                  <a:cubicBezTo>
                    <a:pt x="244" y="113"/>
                    <a:pt x="244" y="114"/>
                    <a:pt x="244" y="115"/>
                  </a:cubicBezTo>
                  <a:cubicBezTo>
                    <a:pt x="243" y="110"/>
                    <a:pt x="241" y="105"/>
                    <a:pt x="240" y="100"/>
                  </a:cubicBezTo>
                  <a:cubicBezTo>
                    <a:pt x="240" y="99"/>
                    <a:pt x="240" y="99"/>
                    <a:pt x="240" y="98"/>
                  </a:cubicBezTo>
                  <a:cubicBezTo>
                    <a:pt x="239" y="96"/>
                    <a:pt x="238" y="94"/>
                    <a:pt x="238" y="92"/>
                  </a:cubicBezTo>
                  <a:cubicBezTo>
                    <a:pt x="239" y="94"/>
                    <a:pt x="240" y="97"/>
                    <a:pt x="241" y="99"/>
                  </a:cubicBezTo>
                  <a:close/>
                  <a:moveTo>
                    <a:pt x="235" y="172"/>
                  </a:moveTo>
                  <a:cubicBezTo>
                    <a:pt x="235" y="173"/>
                    <a:pt x="234" y="175"/>
                    <a:pt x="233" y="176"/>
                  </a:cubicBezTo>
                  <a:cubicBezTo>
                    <a:pt x="232" y="178"/>
                    <a:pt x="231" y="180"/>
                    <a:pt x="230" y="182"/>
                  </a:cubicBezTo>
                  <a:cubicBezTo>
                    <a:pt x="230" y="181"/>
                    <a:pt x="230" y="180"/>
                    <a:pt x="230" y="180"/>
                  </a:cubicBezTo>
                  <a:cubicBezTo>
                    <a:pt x="232" y="177"/>
                    <a:pt x="234" y="173"/>
                    <a:pt x="235" y="170"/>
                  </a:cubicBezTo>
                  <a:cubicBezTo>
                    <a:pt x="235" y="171"/>
                    <a:pt x="235" y="171"/>
                    <a:pt x="235" y="171"/>
                  </a:cubicBezTo>
                  <a:cubicBezTo>
                    <a:pt x="235" y="172"/>
                    <a:pt x="235" y="172"/>
                    <a:pt x="235" y="172"/>
                  </a:cubicBezTo>
                  <a:close/>
                  <a:moveTo>
                    <a:pt x="235" y="161"/>
                  </a:moveTo>
                  <a:cubicBezTo>
                    <a:pt x="234" y="164"/>
                    <a:pt x="234" y="167"/>
                    <a:pt x="233" y="170"/>
                  </a:cubicBezTo>
                  <a:cubicBezTo>
                    <a:pt x="233" y="171"/>
                    <a:pt x="232" y="172"/>
                    <a:pt x="232" y="172"/>
                  </a:cubicBezTo>
                  <a:cubicBezTo>
                    <a:pt x="232" y="171"/>
                    <a:pt x="232" y="170"/>
                    <a:pt x="233" y="168"/>
                  </a:cubicBezTo>
                  <a:cubicBezTo>
                    <a:pt x="233" y="168"/>
                    <a:pt x="233" y="168"/>
                    <a:pt x="232" y="168"/>
                  </a:cubicBezTo>
                  <a:cubicBezTo>
                    <a:pt x="233" y="167"/>
                    <a:pt x="233" y="167"/>
                    <a:pt x="233" y="166"/>
                  </a:cubicBezTo>
                  <a:cubicBezTo>
                    <a:pt x="234" y="165"/>
                    <a:pt x="233" y="165"/>
                    <a:pt x="233" y="165"/>
                  </a:cubicBezTo>
                  <a:cubicBezTo>
                    <a:pt x="233" y="164"/>
                    <a:pt x="234" y="163"/>
                    <a:pt x="235" y="161"/>
                  </a:cubicBezTo>
                  <a:close/>
                  <a:moveTo>
                    <a:pt x="234" y="158"/>
                  </a:moveTo>
                  <a:cubicBezTo>
                    <a:pt x="235" y="156"/>
                    <a:pt x="236" y="154"/>
                    <a:pt x="236" y="152"/>
                  </a:cubicBezTo>
                  <a:cubicBezTo>
                    <a:pt x="236" y="153"/>
                    <a:pt x="236" y="155"/>
                    <a:pt x="236" y="156"/>
                  </a:cubicBezTo>
                  <a:cubicBezTo>
                    <a:pt x="235" y="157"/>
                    <a:pt x="234" y="157"/>
                    <a:pt x="234" y="158"/>
                  </a:cubicBezTo>
                  <a:close/>
                  <a:moveTo>
                    <a:pt x="231" y="154"/>
                  </a:moveTo>
                  <a:cubicBezTo>
                    <a:pt x="231" y="154"/>
                    <a:pt x="231" y="154"/>
                    <a:pt x="231" y="154"/>
                  </a:cubicBezTo>
                  <a:cubicBezTo>
                    <a:pt x="230" y="155"/>
                    <a:pt x="229" y="156"/>
                    <a:pt x="229" y="157"/>
                  </a:cubicBezTo>
                  <a:cubicBezTo>
                    <a:pt x="229" y="154"/>
                    <a:pt x="229" y="152"/>
                    <a:pt x="229" y="150"/>
                  </a:cubicBezTo>
                  <a:cubicBezTo>
                    <a:pt x="232" y="139"/>
                    <a:pt x="233" y="126"/>
                    <a:pt x="232" y="114"/>
                  </a:cubicBezTo>
                  <a:cubicBezTo>
                    <a:pt x="233" y="116"/>
                    <a:pt x="234" y="117"/>
                    <a:pt x="234" y="118"/>
                  </a:cubicBezTo>
                  <a:cubicBezTo>
                    <a:pt x="233" y="130"/>
                    <a:pt x="233" y="142"/>
                    <a:pt x="231" y="154"/>
                  </a:cubicBezTo>
                  <a:close/>
                  <a:moveTo>
                    <a:pt x="201" y="205"/>
                  </a:moveTo>
                  <a:cubicBezTo>
                    <a:pt x="201" y="204"/>
                    <a:pt x="202" y="203"/>
                    <a:pt x="203" y="203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5" y="200"/>
                    <a:pt x="206" y="199"/>
                    <a:pt x="208" y="197"/>
                  </a:cubicBezTo>
                  <a:cubicBezTo>
                    <a:pt x="208" y="198"/>
                    <a:pt x="207" y="198"/>
                    <a:pt x="207" y="198"/>
                  </a:cubicBezTo>
                  <a:cubicBezTo>
                    <a:pt x="205" y="201"/>
                    <a:pt x="203" y="203"/>
                    <a:pt x="201" y="205"/>
                  </a:cubicBezTo>
                  <a:close/>
                  <a:moveTo>
                    <a:pt x="97" y="227"/>
                  </a:moveTo>
                  <a:cubicBezTo>
                    <a:pt x="98" y="227"/>
                    <a:pt x="98" y="227"/>
                    <a:pt x="99" y="227"/>
                  </a:cubicBezTo>
                  <a:cubicBezTo>
                    <a:pt x="101" y="228"/>
                    <a:pt x="102" y="229"/>
                    <a:pt x="104" y="229"/>
                  </a:cubicBezTo>
                  <a:cubicBezTo>
                    <a:pt x="106" y="231"/>
                    <a:pt x="108" y="232"/>
                    <a:pt x="110" y="233"/>
                  </a:cubicBezTo>
                  <a:cubicBezTo>
                    <a:pt x="110" y="233"/>
                    <a:pt x="109" y="233"/>
                    <a:pt x="109" y="233"/>
                  </a:cubicBezTo>
                  <a:cubicBezTo>
                    <a:pt x="105" y="231"/>
                    <a:pt x="101" y="229"/>
                    <a:pt x="97" y="227"/>
                  </a:cubicBezTo>
                  <a:close/>
                  <a:moveTo>
                    <a:pt x="103" y="237"/>
                  </a:moveTo>
                  <a:cubicBezTo>
                    <a:pt x="102" y="237"/>
                    <a:pt x="101" y="237"/>
                    <a:pt x="100" y="237"/>
                  </a:cubicBezTo>
                  <a:cubicBezTo>
                    <a:pt x="100" y="237"/>
                    <a:pt x="100" y="237"/>
                    <a:pt x="100" y="237"/>
                  </a:cubicBezTo>
                  <a:cubicBezTo>
                    <a:pt x="100" y="237"/>
                    <a:pt x="100" y="236"/>
                    <a:pt x="100" y="236"/>
                  </a:cubicBezTo>
                  <a:cubicBezTo>
                    <a:pt x="100" y="236"/>
                    <a:pt x="100" y="236"/>
                    <a:pt x="100" y="236"/>
                  </a:cubicBezTo>
                  <a:cubicBezTo>
                    <a:pt x="101" y="237"/>
                    <a:pt x="102" y="237"/>
                    <a:pt x="103" y="237"/>
                  </a:cubicBezTo>
                  <a:close/>
                  <a:moveTo>
                    <a:pt x="75" y="232"/>
                  </a:moveTo>
                  <a:cubicBezTo>
                    <a:pt x="74" y="232"/>
                    <a:pt x="74" y="232"/>
                    <a:pt x="74" y="232"/>
                  </a:cubicBezTo>
                  <a:cubicBezTo>
                    <a:pt x="75" y="232"/>
                    <a:pt x="75" y="232"/>
                    <a:pt x="76" y="232"/>
                  </a:cubicBezTo>
                  <a:cubicBezTo>
                    <a:pt x="78" y="233"/>
                    <a:pt x="79" y="234"/>
                    <a:pt x="81" y="235"/>
                  </a:cubicBezTo>
                  <a:cubicBezTo>
                    <a:pt x="81" y="235"/>
                    <a:pt x="81" y="235"/>
                    <a:pt x="82" y="235"/>
                  </a:cubicBezTo>
                  <a:cubicBezTo>
                    <a:pt x="79" y="234"/>
                    <a:pt x="77" y="233"/>
                    <a:pt x="75" y="232"/>
                  </a:cubicBezTo>
                  <a:close/>
                  <a:moveTo>
                    <a:pt x="82" y="241"/>
                  </a:moveTo>
                  <a:cubicBezTo>
                    <a:pt x="82" y="241"/>
                    <a:pt x="83" y="241"/>
                    <a:pt x="83" y="241"/>
                  </a:cubicBezTo>
                  <a:cubicBezTo>
                    <a:pt x="83" y="241"/>
                    <a:pt x="83" y="241"/>
                    <a:pt x="83" y="241"/>
                  </a:cubicBezTo>
                  <a:cubicBezTo>
                    <a:pt x="84" y="241"/>
                    <a:pt x="84" y="241"/>
                    <a:pt x="84" y="242"/>
                  </a:cubicBezTo>
                  <a:cubicBezTo>
                    <a:pt x="83" y="241"/>
                    <a:pt x="83" y="241"/>
                    <a:pt x="82" y="241"/>
                  </a:cubicBezTo>
                  <a:cubicBezTo>
                    <a:pt x="82" y="241"/>
                    <a:pt x="81" y="241"/>
                    <a:pt x="81" y="240"/>
                  </a:cubicBezTo>
                  <a:cubicBezTo>
                    <a:pt x="81" y="241"/>
                    <a:pt x="81" y="241"/>
                    <a:pt x="82" y="241"/>
                  </a:cubicBezTo>
                  <a:close/>
                  <a:moveTo>
                    <a:pt x="72" y="229"/>
                  </a:moveTo>
                  <a:cubicBezTo>
                    <a:pt x="72" y="229"/>
                    <a:pt x="72" y="228"/>
                    <a:pt x="71" y="228"/>
                  </a:cubicBezTo>
                  <a:cubicBezTo>
                    <a:pt x="72" y="228"/>
                    <a:pt x="72" y="228"/>
                    <a:pt x="73" y="229"/>
                  </a:cubicBezTo>
                  <a:cubicBezTo>
                    <a:pt x="74" y="229"/>
                    <a:pt x="74" y="230"/>
                    <a:pt x="75" y="230"/>
                  </a:cubicBezTo>
                  <a:cubicBezTo>
                    <a:pt x="74" y="230"/>
                    <a:pt x="73" y="229"/>
                    <a:pt x="72" y="229"/>
                  </a:cubicBezTo>
                  <a:close/>
                  <a:moveTo>
                    <a:pt x="73" y="237"/>
                  </a:moveTo>
                  <a:cubicBezTo>
                    <a:pt x="73" y="237"/>
                    <a:pt x="73" y="237"/>
                    <a:pt x="73" y="237"/>
                  </a:cubicBezTo>
                  <a:cubicBezTo>
                    <a:pt x="71" y="236"/>
                    <a:pt x="68" y="235"/>
                    <a:pt x="66" y="234"/>
                  </a:cubicBezTo>
                  <a:cubicBezTo>
                    <a:pt x="68" y="235"/>
                    <a:pt x="71" y="236"/>
                    <a:pt x="73" y="237"/>
                  </a:cubicBezTo>
                  <a:close/>
                  <a:moveTo>
                    <a:pt x="35" y="201"/>
                  </a:moveTo>
                  <a:cubicBezTo>
                    <a:pt x="35" y="201"/>
                    <a:pt x="35" y="200"/>
                    <a:pt x="35" y="200"/>
                  </a:cubicBezTo>
                  <a:cubicBezTo>
                    <a:pt x="35" y="200"/>
                    <a:pt x="35" y="201"/>
                    <a:pt x="35" y="201"/>
                  </a:cubicBezTo>
                  <a:cubicBezTo>
                    <a:pt x="36" y="201"/>
                    <a:pt x="36" y="202"/>
                    <a:pt x="37" y="202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8" y="203"/>
                    <a:pt x="38" y="203"/>
                    <a:pt x="38" y="203"/>
                  </a:cubicBezTo>
                  <a:cubicBezTo>
                    <a:pt x="38" y="204"/>
                    <a:pt x="39" y="205"/>
                    <a:pt x="40" y="206"/>
                  </a:cubicBezTo>
                  <a:cubicBezTo>
                    <a:pt x="41" y="207"/>
                    <a:pt x="42" y="208"/>
                    <a:pt x="43" y="209"/>
                  </a:cubicBezTo>
                  <a:cubicBezTo>
                    <a:pt x="41" y="208"/>
                    <a:pt x="40" y="207"/>
                    <a:pt x="39" y="206"/>
                  </a:cubicBezTo>
                  <a:cubicBezTo>
                    <a:pt x="38" y="205"/>
                    <a:pt x="36" y="203"/>
                    <a:pt x="35" y="202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37" y="197"/>
                  </a:moveTo>
                  <a:cubicBezTo>
                    <a:pt x="37" y="197"/>
                    <a:pt x="37" y="197"/>
                    <a:pt x="38" y="197"/>
                  </a:cubicBezTo>
                  <a:cubicBezTo>
                    <a:pt x="39" y="200"/>
                    <a:pt x="41" y="202"/>
                    <a:pt x="43" y="204"/>
                  </a:cubicBezTo>
                  <a:cubicBezTo>
                    <a:pt x="42" y="203"/>
                    <a:pt x="40" y="201"/>
                    <a:pt x="39" y="200"/>
                  </a:cubicBezTo>
                  <a:cubicBezTo>
                    <a:pt x="38" y="199"/>
                    <a:pt x="38" y="198"/>
                    <a:pt x="37" y="197"/>
                  </a:cubicBezTo>
                  <a:close/>
                  <a:moveTo>
                    <a:pt x="25" y="144"/>
                  </a:moveTo>
                  <a:cubicBezTo>
                    <a:pt x="25" y="142"/>
                    <a:pt x="24" y="140"/>
                    <a:pt x="24" y="13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25" y="140"/>
                    <a:pt x="26" y="143"/>
                    <a:pt x="27" y="145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7" y="147"/>
                    <a:pt x="27" y="147"/>
                    <a:pt x="27" y="147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9"/>
                    <a:pt x="28" y="150"/>
                    <a:pt x="28" y="151"/>
                  </a:cubicBezTo>
                  <a:cubicBezTo>
                    <a:pt x="27" y="149"/>
                    <a:pt x="26" y="146"/>
                    <a:pt x="25" y="144"/>
                  </a:cubicBezTo>
                  <a:close/>
                  <a:moveTo>
                    <a:pt x="28" y="177"/>
                  </a:moveTo>
                  <a:cubicBezTo>
                    <a:pt x="27" y="176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3"/>
                    <a:pt x="27" y="175"/>
                    <a:pt x="28" y="177"/>
                  </a:cubicBezTo>
                  <a:close/>
                  <a:moveTo>
                    <a:pt x="25" y="61"/>
                  </a:moveTo>
                  <a:cubicBezTo>
                    <a:pt x="24" y="61"/>
                    <a:pt x="24" y="61"/>
                    <a:pt x="24" y="61"/>
                  </a:cubicBezTo>
                  <a:cubicBezTo>
                    <a:pt x="25" y="60"/>
                    <a:pt x="26" y="59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6" y="59"/>
                    <a:pt x="26" y="60"/>
                    <a:pt x="25" y="61"/>
                  </a:cubicBezTo>
                  <a:close/>
                  <a:moveTo>
                    <a:pt x="27" y="62"/>
                  </a:moveTo>
                  <a:cubicBezTo>
                    <a:pt x="26" y="63"/>
                    <a:pt x="25" y="64"/>
                    <a:pt x="25" y="66"/>
                  </a:cubicBezTo>
                  <a:cubicBezTo>
                    <a:pt x="25" y="64"/>
                    <a:pt x="26" y="63"/>
                    <a:pt x="26" y="62"/>
                  </a:cubicBezTo>
                  <a:cubicBezTo>
                    <a:pt x="27" y="62"/>
                    <a:pt x="27" y="62"/>
                    <a:pt x="27" y="62"/>
                  </a:cubicBezTo>
                  <a:close/>
                  <a:moveTo>
                    <a:pt x="25" y="68"/>
                  </a:moveTo>
                  <a:cubicBezTo>
                    <a:pt x="26" y="66"/>
                    <a:pt x="27" y="63"/>
                    <a:pt x="29" y="61"/>
                  </a:cubicBezTo>
                  <a:cubicBezTo>
                    <a:pt x="30" y="61"/>
                    <a:pt x="31" y="60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0" y="63"/>
                    <a:pt x="29" y="64"/>
                    <a:pt x="28" y="66"/>
                  </a:cubicBezTo>
                  <a:cubicBezTo>
                    <a:pt x="27" y="66"/>
                    <a:pt x="26" y="67"/>
                    <a:pt x="25" y="68"/>
                  </a:cubicBezTo>
                  <a:close/>
                  <a:moveTo>
                    <a:pt x="25" y="69"/>
                  </a:moveTo>
                  <a:cubicBezTo>
                    <a:pt x="23" y="71"/>
                    <a:pt x="22" y="73"/>
                    <a:pt x="20" y="75"/>
                  </a:cubicBezTo>
                  <a:cubicBezTo>
                    <a:pt x="21" y="73"/>
                    <a:pt x="22" y="72"/>
                    <a:pt x="23" y="70"/>
                  </a:cubicBezTo>
                  <a:cubicBezTo>
                    <a:pt x="24" y="70"/>
                    <a:pt x="24" y="69"/>
                    <a:pt x="25" y="69"/>
                  </a:cubicBezTo>
                  <a:close/>
                  <a:moveTo>
                    <a:pt x="110" y="12"/>
                  </a:moveTo>
                  <a:cubicBezTo>
                    <a:pt x="110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10" y="11"/>
                  </a:cubicBezTo>
                  <a:cubicBezTo>
                    <a:pt x="112" y="11"/>
                    <a:pt x="113" y="11"/>
                    <a:pt x="115" y="12"/>
                  </a:cubicBezTo>
                  <a:cubicBezTo>
                    <a:pt x="112" y="13"/>
                    <a:pt x="110" y="14"/>
                    <a:pt x="107" y="15"/>
                  </a:cubicBezTo>
                  <a:cubicBezTo>
                    <a:pt x="107" y="15"/>
                    <a:pt x="107" y="15"/>
                    <a:pt x="106" y="15"/>
                  </a:cubicBezTo>
                  <a:cubicBezTo>
                    <a:pt x="108" y="14"/>
                    <a:pt x="109" y="14"/>
                    <a:pt x="110" y="13"/>
                  </a:cubicBezTo>
                  <a:cubicBezTo>
                    <a:pt x="111" y="13"/>
                    <a:pt x="111" y="12"/>
                    <a:pt x="110" y="12"/>
                  </a:cubicBezTo>
                  <a:close/>
                  <a:moveTo>
                    <a:pt x="122" y="39"/>
                  </a:moveTo>
                  <a:cubicBezTo>
                    <a:pt x="126" y="38"/>
                    <a:pt x="129" y="37"/>
                    <a:pt x="133" y="36"/>
                  </a:cubicBezTo>
                  <a:cubicBezTo>
                    <a:pt x="135" y="36"/>
                    <a:pt x="137" y="36"/>
                    <a:pt x="140" y="36"/>
                  </a:cubicBezTo>
                  <a:cubicBezTo>
                    <a:pt x="137" y="37"/>
                    <a:pt x="134" y="39"/>
                    <a:pt x="132" y="40"/>
                  </a:cubicBezTo>
                  <a:cubicBezTo>
                    <a:pt x="127" y="41"/>
                    <a:pt x="122" y="41"/>
                    <a:pt x="117" y="41"/>
                  </a:cubicBezTo>
                  <a:cubicBezTo>
                    <a:pt x="119" y="39"/>
                    <a:pt x="120" y="38"/>
                    <a:pt x="121" y="36"/>
                  </a:cubicBezTo>
                  <a:cubicBezTo>
                    <a:pt x="122" y="36"/>
                    <a:pt x="123" y="36"/>
                    <a:pt x="123" y="36"/>
                  </a:cubicBezTo>
                  <a:cubicBezTo>
                    <a:pt x="123" y="36"/>
                    <a:pt x="122" y="37"/>
                    <a:pt x="122" y="37"/>
                  </a:cubicBezTo>
                  <a:cubicBezTo>
                    <a:pt x="121" y="38"/>
                    <a:pt x="121" y="39"/>
                    <a:pt x="122" y="39"/>
                  </a:cubicBezTo>
                  <a:close/>
                  <a:moveTo>
                    <a:pt x="125" y="36"/>
                  </a:moveTo>
                  <a:cubicBezTo>
                    <a:pt x="126" y="36"/>
                    <a:pt x="126" y="36"/>
                    <a:pt x="127" y="36"/>
                  </a:cubicBezTo>
                  <a:cubicBezTo>
                    <a:pt x="127" y="36"/>
                    <a:pt x="128" y="36"/>
                    <a:pt x="128" y="36"/>
                  </a:cubicBezTo>
                  <a:cubicBezTo>
                    <a:pt x="127" y="36"/>
                    <a:pt x="126" y="36"/>
                    <a:pt x="125" y="36"/>
                  </a:cubicBezTo>
                  <a:close/>
                  <a:moveTo>
                    <a:pt x="129" y="31"/>
                  </a:moveTo>
                  <a:cubicBezTo>
                    <a:pt x="129" y="31"/>
                    <a:pt x="129" y="31"/>
                    <a:pt x="130" y="31"/>
                  </a:cubicBezTo>
                  <a:cubicBezTo>
                    <a:pt x="130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0" y="31"/>
                  </a:cubicBezTo>
                  <a:cubicBezTo>
                    <a:pt x="130" y="31"/>
                    <a:pt x="130" y="31"/>
                    <a:pt x="129" y="31"/>
                  </a:cubicBezTo>
                  <a:cubicBezTo>
                    <a:pt x="129" y="31"/>
                    <a:pt x="129" y="31"/>
                    <a:pt x="129" y="31"/>
                  </a:cubicBezTo>
                  <a:close/>
                  <a:moveTo>
                    <a:pt x="128" y="18"/>
                  </a:moveTo>
                  <a:cubicBezTo>
                    <a:pt x="129" y="17"/>
                    <a:pt x="130" y="17"/>
                    <a:pt x="131" y="16"/>
                  </a:cubicBezTo>
                  <a:cubicBezTo>
                    <a:pt x="131" y="16"/>
                    <a:pt x="132" y="16"/>
                    <a:pt x="133" y="17"/>
                  </a:cubicBezTo>
                  <a:cubicBezTo>
                    <a:pt x="132" y="17"/>
                    <a:pt x="131" y="18"/>
                    <a:pt x="130" y="18"/>
                  </a:cubicBezTo>
                  <a:cubicBezTo>
                    <a:pt x="129" y="18"/>
                    <a:pt x="128" y="18"/>
                    <a:pt x="128" y="18"/>
                  </a:cubicBezTo>
                  <a:close/>
                  <a:moveTo>
                    <a:pt x="129" y="22"/>
                  </a:moveTo>
                  <a:cubicBezTo>
                    <a:pt x="129" y="22"/>
                    <a:pt x="128" y="23"/>
                    <a:pt x="128" y="23"/>
                  </a:cubicBezTo>
                  <a:cubicBezTo>
                    <a:pt x="127" y="23"/>
                    <a:pt x="127" y="23"/>
                    <a:pt x="127" y="23"/>
                  </a:cubicBezTo>
                  <a:cubicBezTo>
                    <a:pt x="127" y="23"/>
                    <a:pt x="128" y="22"/>
                    <a:pt x="129" y="22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32" y="22"/>
                  </a:moveTo>
                  <a:cubicBezTo>
                    <a:pt x="132" y="22"/>
                    <a:pt x="133" y="22"/>
                    <a:pt x="133" y="22"/>
                  </a:cubicBezTo>
                  <a:cubicBezTo>
                    <a:pt x="135" y="23"/>
                    <a:pt x="137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4"/>
                    <a:pt x="137" y="24"/>
                    <a:pt x="136" y="24"/>
                  </a:cubicBezTo>
                  <a:cubicBezTo>
                    <a:pt x="134" y="24"/>
                    <a:pt x="132" y="24"/>
                    <a:pt x="130" y="23"/>
                  </a:cubicBezTo>
                  <a:cubicBezTo>
                    <a:pt x="131" y="23"/>
                    <a:pt x="131" y="23"/>
                    <a:pt x="132" y="22"/>
                  </a:cubicBezTo>
                  <a:close/>
                  <a:moveTo>
                    <a:pt x="163" y="18"/>
                  </a:moveTo>
                  <a:cubicBezTo>
                    <a:pt x="163" y="17"/>
                    <a:pt x="162" y="17"/>
                    <a:pt x="162" y="17"/>
                  </a:cubicBezTo>
                  <a:cubicBezTo>
                    <a:pt x="164" y="17"/>
                    <a:pt x="165" y="18"/>
                    <a:pt x="167" y="19"/>
                  </a:cubicBezTo>
                  <a:cubicBezTo>
                    <a:pt x="167" y="19"/>
                    <a:pt x="168" y="20"/>
                    <a:pt x="168" y="20"/>
                  </a:cubicBezTo>
                  <a:cubicBezTo>
                    <a:pt x="167" y="19"/>
                    <a:pt x="165" y="18"/>
                    <a:pt x="163" y="18"/>
                  </a:cubicBezTo>
                  <a:close/>
                  <a:moveTo>
                    <a:pt x="178" y="27"/>
                  </a:moveTo>
                  <a:cubicBezTo>
                    <a:pt x="174" y="25"/>
                    <a:pt x="170" y="23"/>
                    <a:pt x="165" y="21"/>
                  </a:cubicBezTo>
                  <a:cubicBezTo>
                    <a:pt x="165" y="21"/>
                    <a:pt x="166" y="21"/>
                    <a:pt x="166" y="20"/>
                  </a:cubicBezTo>
                  <a:cubicBezTo>
                    <a:pt x="170" y="22"/>
                    <a:pt x="174" y="24"/>
                    <a:pt x="178" y="27"/>
                  </a:cubicBezTo>
                  <a:close/>
                  <a:moveTo>
                    <a:pt x="164" y="22"/>
                  </a:moveTo>
                  <a:cubicBezTo>
                    <a:pt x="164" y="22"/>
                    <a:pt x="164" y="22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3"/>
                    <a:pt x="161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3"/>
                    <a:pt x="159" y="23"/>
                  </a:cubicBezTo>
                  <a:cubicBezTo>
                    <a:pt x="158" y="23"/>
                    <a:pt x="158" y="23"/>
                    <a:pt x="157" y="24"/>
                  </a:cubicBezTo>
                  <a:cubicBezTo>
                    <a:pt x="155" y="23"/>
                    <a:pt x="154" y="23"/>
                    <a:pt x="152" y="22"/>
                  </a:cubicBezTo>
                  <a:cubicBezTo>
                    <a:pt x="152" y="22"/>
                    <a:pt x="151" y="22"/>
                    <a:pt x="150" y="21"/>
                  </a:cubicBezTo>
                  <a:cubicBezTo>
                    <a:pt x="152" y="20"/>
                    <a:pt x="153" y="20"/>
                    <a:pt x="155" y="19"/>
                  </a:cubicBezTo>
                  <a:cubicBezTo>
                    <a:pt x="158" y="20"/>
                    <a:pt x="161" y="21"/>
                    <a:pt x="164" y="22"/>
                  </a:cubicBezTo>
                  <a:close/>
                  <a:moveTo>
                    <a:pt x="193" y="49"/>
                  </a:moveTo>
                  <a:cubicBezTo>
                    <a:pt x="193" y="49"/>
                    <a:pt x="194" y="49"/>
                    <a:pt x="194" y="49"/>
                  </a:cubicBezTo>
                  <a:cubicBezTo>
                    <a:pt x="195" y="51"/>
                    <a:pt x="196" y="52"/>
                    <a:pt x="198" y="54"/>
                  </a:cubicBezTo>
                  <a:cubicBezTo>
                    <a:pt x="195" y="52"/>
                    <a:pt x="193" y="51"/>
                    <a:pt x="191" y="49"/>
                  </a:cubicBezTo>
                  <a:cubicBezTo>
                    <a:pt x="192" y="49"/>
                    <a:pt x="192" y="49"/>
                    <a:pt x="193" y="49"/>
                  </a:cubicBezTo>
                  <a:close/>
                  <a:moveTo>
                    <a:pt x="192" y="43"/>
                  </a:moveTo>
                  <a:cubicBezTo>
                    <a:pt x="192" y="43"/>
                    <a:pt x="193" y="43"/>
                    <a:pt x="193" y="42"/>
                  </a:cubicBezTo>
                  <a:cubicBezTo>
                    <a:pt x="193" y="43"/>
                    <a:pt x="194" y="44"/>
                    <a:pt x="195" y="45"/>
                  </a:cubicBezTo>
                  <a:cubicBezTo>
                    <a:pt x="194" y="44"/>
                    <a:pt x="193" y="43"/>
                    <a:pt x="192" y="43"/>
                  </a:cubicBezTo>
                  <a:close/>
                  <a:moveTo>
                    <a:pt x="229" y="141"/>
                  </a:moveTo>
                  <a:cubicBezTo>
                    <a:pt x="230" y="132"/>
                    <a:pt x="230" y="122"/>
                    <a:pt x="230" y="113"/>
                  </a:cubicBezTo>
                  <a:cubicBezTo>
                    <a:pt x="231" y="113"/>
                    <a:pt x="231" y="113"/>
                    <a:pt x="231" y="113"/>
                  </a:cubicBezTo>
                  <a:cubicBezTo>
                    <a:pt x="231" y="122"/>
                    <a:pt x="231" y="132"/>
                    <a:pt x="229" y="141"/>
                  </a:cubicBezTo>
                  <a:close/>
                  <a:moveTo>
                    <a:pt x="231" y="101"/>
                  </a:moveTo>
                  <a:cubicBezTo>
                    <a:pt x="231" y="102"/>
                    <a:pt x="231" y="103"/>
                    <a:pt x="232" y="103"/>
                  </a:cubicBezTo>
                  <a:cubicBezTo>
                    <a:pt x="232" y="103"/>
                    <a:pt x="231" y="104"/>
                    <a:pt x="231" y="104"/>
                  </a:cubicBezTo>
                  <a:cubicBezTo>
                    <a:pt x="231" y="103"/>
                    <a:pt x="231" y="102"/>
                    <a:pt x="231" y="101"/>
                  </a:cubicBezTo>
                  <a:close/>
                  <a:moveTo>
                    <a:pt x="229" y="97"/>
                  </a:moveTo>
                  <a:cubicBezTo>
                    <a:pt x="229" y="98"/>
                    <a:pt x="229" y="99"/>
                    <a:pt x="230" y="99"/>
                  </a:cubicBezTo>
                  <a:cubicBezTo>
                    <a:pt x="230" y="99"/>
                    <a:pt x="229" y="99"/>
                    <a:pt x="229" y="99"/>
                  </a:cubicBezTo>
                  <a:cubicBezTo>
                    <a:pt x="229" y="99"/>
                    <a:pt x="229" y="100"/>
                    <a:pt x="228" y="100"/>
                  </a:cubicBezTo>
                  <a:cubicBezTo>
                    <a:pt x="228" y="99"/>
                    <a:pt x="228" y="99"/>
                    <a:pt x="228" y="98"/>
                  </a:cubicBezTo>
                  <a:cubicBezTo>
                    <a:pt x="228" y="98"/>
                    <a:pt x="228" y="98"/>
                    <a:pt x="229" y="97"/>
                  </a:cubicBezTo>
                  <a:close/>
                  <a:moveTo>
                    <a:pt x="227" y="96"/>
                  </a:moveTo>
                  <a:cubicBezTo>
                    <a:pt x="227" y="95"/>
                    <a:pt x="226" y="94"/>
                    <a:pt x="226" y="92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6" y="94"/>
                    <a:pt x="227" y="95"/>
                    <a:pt x="228" y="96"/>
                  </a:cubicBezTo>
                  <a:cubicBezTo>
                    <a:pt x="228" y="96"/>
                    <a:pt x="227" y="96"/>
                    <a:pt x="227" y="96"/>
                  </a:cubicBezTo>
                  <a:close/>
                  <a:moveTo>
                    <a:pt x="227" y="92"/>
                  </a:moveTo>
                  <a:cubicBezTo>
                    <a:pt x="228" y="91"/>
                    <a:pt x="228" y="91"/>
                    <a:pt x="228" y="91"/>
                  </a:cubicBezTo>
                  <a:cubicBezTo>
                    <a:pt x="229" y="93"/>
                    <a:pt x="229" y="94"/>
                    <a:pt x="230" y="96"/>
                  </a:cubicBezTo>
                  <a:cubicBezTo>
                    <a:pt x="229" y="95"/>
                    <a:pt x="228" y="93"/>
                    <a:pt x="227" y="92"/>
                  </a:cubicBezTo>
                  <a:close/>
                  <a:moveTo>
                    <a:pt x="228" y="89"/>
                  </a:moveTo>
                  <a:cubicBezTo>
                    <a:pt x="227" y="89"/>
                    <a:pt x="227" y="90"/>
                    <a:pt x="226" y="90"/>
                  </a:cubicBezTo>
                  <a:cubicBezTo>
                    <a:pt x="225" y="89"/>
                    <a:pt x="225" y="87"/>
                    <a:pt x="224" y="86"/>
                  </a:cubicBezTo>
                  <a:cubicBezTo>
                    <a:pt x="224" y="86"/>
                    <a:pt x="224" y="86"/>
                    <a:pt x="224" y="86"/>
                  </a:cubicBezTo>
                  <a:cubicBezTo>
                    <a:pt x="225" y="85"/>
                    <a:pt x="226" y="85"/>
                    <a:pt x="227" y="84"/>
                  </a:cubicBezTo>
                  <a:cubicBezTo>
                    <a:pt x="227" y="86"/>
                    <a:pt x="228" y="87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lose/>
                  <a:moveTo>
                    <a:pt x="225" y="97"/>
                  </a:moveTo>
                  <a:cubicBezTo>
                    <a:pt x="225" y="97"/>
                    <a:pt x="225" y="97"/>
                    <a:pt x="225" y="97"/>
                  </a:cubicBezTo>
                  <a:cubicBezTo>
                    <a:pt x="225" y="96"/>
                    <a:pt x="224" y="95"/>
                    <a:pt x="224" y="94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25" y="95"/>
                    <a:pt x="225" y="96"/>
                    <a:pt x="225" y="97"/>
                  </a:cubicBezTo>
                  <a:close/>
                  <a:moveTo>
                    <a:pt x="142" y="227"/>
                  </a:moveTo>
                  <a:cubicBezTo>
                    <a:pt x="143" y="226"/>
                    <a:pt x="144" y="225"/>
                    <a:pt x="145" y="225"/>
                  </a:cubicBezTo>
                  <a:cubicBezTo>
                    <a:pt x="144" y="225"/>
                    <a:pt x="144" y="226"/>
                    <a:pt x="143" y="227"/>
                  </a:cubicBezTo>
                  <a:cubicBezTo>
                    <a:pt x="143" y="227"/>
                    <a:pt x="142" y="227"/>
                    <a:pt x="142" y="227"/>
                  </a:cubicBezTo>
                  <a:close/>
                  <a:moveTo>
                    <a:pt x="143" y="227"/>
                  </a:moveTo>
                  <a:cubicBezTo>
                    <a:pt x="142" y="227"/>
                    <a:pt x="142" y="227"/>
                    <a:pt x="142" y="227"/>
                  </a:cubicBezTo>
                  <a:cubicBezTo>
                    <a:pt x="142" y="227"/>
                    <a:pt x="142" y="228"/>
                    <a:pt x="142" y="228"/>
                  </a:cubicBezTo>
                  <a:cubicBezTo>
                    <a:pt x="142" y="228"/>
                    <a:pt x="141" y="228"/>
                    <a:pt x="141" y="228"/>
                  </a:cubicBezTo>
                  <a:cubicBezTo>
                    <a:pt x="141" y="228"/>
                    <a:pt x="141" y="228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2" y="227"/>
                    <a:pt x="142" y="227"/>
                    <a:pt x="143" y="227"/>
                  </a:cubicBezTo>
                  <a:close/>
                  <a:moveTo>
                    <a:pt x="130" y="228"/>
                  </a:moveTo>
                  <a:cubicBezTo>
                    <a:pt x="130" y="227"/>
                    <a:pt x="130" y="227"/>
                    <a:pt x="130" y="226"/>
                  </a:cubicBezTo>
                  <a:cubicBezTo>
                    <a:pt x="130" y="226"/>
                    <a:pt x="130" y="225"/>
                    <a:pt x="131" y="225"/>
                  </a:cubicBezTo>
                  <a:cubicBezTo>
                    <a:pt x="139" y="218"/>
                    <a:pt x="146" y="211"/>
                    <a:pt x="154" y="203"/>
                  </a:cubicBezTo>
                  <a:cubicBezTo>
                    <a:pt x="159" y="200"/>
                    <a:pt x="163" y="196"/>
                    <a:pt x="168" y="192"/>
                  </a:cubicBezTo>
                  <a:cubicBezTo>
                    <a:pt x="168" y="192"/>
                    <a:pt x="169" y="192"/>
                    <a:pt x="169" y="192"/>
                  </a:cubicBezTo>
                  <a:cubicBezTo>
                    <a:pt x="169" y="191"/>
                    <a:pt x="169" y="191"/>
                    <a:pt x="170" y="191"/>
                  </a:cubicBezTo>
                  <a:cubicBezTo>
                    <a:pt x="171" y="190"/>
                    <a:pt x="172" y="189"/>
                    <a:pt x="173" y="188"/>
                  </a:cubicBezTo>
                  <a:cubicBezTo>
                    <a:pt x="167" y="194"/>
                    <a:pt x="161" y="200"/>
                    <a:pt x="155" y="206"/>
                  </a:cubicBezTo>
                  <a:cubicBezTo>
                    <a:pt x="151" y="209"/>
                    <a:pt x="146" y="213"/>
                    <a:pt x="143" y="217"/>
                  </a:cubicBezTo>
                  <a:cubicBezTo>
                    <a:pt x="142" y="218"/>
                    <a:pt x="142" y="218"/>
                    <a:pt x="143" y="219"/>
                  </a:cubicBezTo>
                  <a:cubicBezTo>
                    <a:pt x="140" y="221"/>
                    <a:pt x="138" y="223"/>
                    <a:pt x="136" y="225"/>
                  </a:cubicBezTo>
                  <a:cubicBezTo>
                    <a:pt x="134" y="226"/>
                    <a:pt x="132" y="227"/>
                    <a:pt x="130" y="228"/>
                  </a:cubicBezTo>
                  <a:close/>
                  <a:moveTo>
                    <a:pt x="138" y="227"/>
                  </a:moveTo>
                  <a:cubicBezTo>
                    <a:pt x="138" y="227"/>
                    <a:pt x="138" y="228"/>
                    <a:pt x="137" y="228"/>
                  </a:cubicBezTo>
                  <a:cubicBezTo>
                    <a:pt x="137" y="228"/>
                    <a:pt x="136" y="228"/>
                    <a:pt x="135" y="228"/>
                  </a:cubicBezTo>
                  <a:cubicBezTo>
                    <a:pt x="135" y="228"/>
                    <a:pt x="136" y="228"/>
                    <a:pt x="136" y="228"/>
                  </a:cubicBezTo>
                  <a:cubicBezTo>
                    <a:pt x="137" y="227"/>
                    <a:pt x="137" y="227"/>
                    <a:pt x="138" y="227"/>
                  </a:cubicBezTo>
                  <a:close/>
                  <a:moveTo>
                    <a:pt x="121" y="226"/>
                  </a:moveTo>
                  <a:cubicBezTo>
                    <a:pt x="121" y="226"/>
                    <a:pt x="121" y="226"/>
                    <a:pt x="121" y="226"/>
                  </a:cubicBezTo>
                  <a:cubicBezTo>
                    <a:pt x="121" y="225"/>
                    <a:pt x="122" y="224"/>
                    <a:pt x="123" y="223"/>
                  </a:cubicBezTo>
                  <a:cubicBezTo>
                    <a:pt x="123" y="224"/>
                    <a:pt x="123" y="224"/>
                    <a:pt x="124" y="224"/>
                  </a:cubicBezTo>
                  <a:cubicBezTo>
                    <a:pt x="123" y="225"/>
                    <a:pt x="122" y="225"/>
                    <a:pt x="121" y="226"/>
                  </a:cubicBezTo>
                  <a:close/>
                  <a:moveTo>
                    <a:pt x="124" y="228"/>
                  </a:move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2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4" y="228"/>
                  </a:cubicBezTo>
                  <a:close/>
                  <a:moveTo>
                    <a:pt x="115" y="215"/>
                  </a:moveTo>
                  <a:cubicBezTo>
                    <a:pt x="115" y="215"/>
                    <a:pt x="114" y="215"/>
                    <a:pt x="114" y="215"/>
                  </a:cubicBezTo>
                  <a:cubicBezTo>
                    <a:pt x="115" y="214"/>
                    <a:pt x="116" y="213"/>
                    <a:pt x="117" y="212"/>
                  </a:cubicBezTo>
                  <a:cubicBezTo>
                    <a:pt x="118" y="213"/>
                    <a:pt x="118" y="213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8" y="215"/>
                    <a:pt x="116" y="215"/>
                    <a:pt x="115" y="215"/>
                  </a:cubicBezTo>
                  <a:close/>
                  <a:moveTo>
                    <a:pt x="118" y="223"/>
                  </a:moveTo>
                  <a:cubicBezTo>
                    <a:pt x="117" y="223"/>
                    <a:pt x="117" y="223"/>
                    <a:pt x="116" y="224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6" y="223"/>
                    <a:pt x="117" y="222"/>
                    <a:pt x="117" y="222"/>
                  </a:cubicBezTo>
                  <a:cubicBezTo>
                    <a:pt x="117" y="222"/>
                    <a:pt x="118" y="222"/>
                    <a:pt x="118" y="223"/>
                  </a:cubicBezTo>
                  <a:close/>
                  <a:moveTo>
                    <a:pt x="110" y="219"/>
                  </a:moveTo>
                  <a:cubicBezTo>
                    <a:pt x="110" y="219"/>
                    <a:pt x="111" y="219"/>
                    <a:pt x="111" y="219"/>
                  </a:cubicBezTo>
                  <a:cubicBezTo>
                    <a:pt x="111" y="219"/>
                    <a:pt x="111" y="218"/>
                    <a:pt x="112" y="218"/>
                  </a:cubicBezTo>
                  <a:cubicBezTo>
                    <a:pt x="112" y="219"/>
                    <a:pt x="113" y="219"/>
                    <a:pt x="113" y="219"/>
                  </a:cubicBezTo>
                  <a:cubicBezTo>
                    <a:pt x="113" y="220"/>
                    <a:pt x="113" y="220"/>
                    <a:pt x="112" y="221"/>
                  </a:cubicBezTo>
                  <a:cubicBezTo>
                    <a:pt x="112" y="220"/>
                    <a:pt x="111" y="220"/>
                    <a:pt x="110" y="219"/>
                  </a:cubicBezTo>
                  <a:close/>
                  <a:moveTo>
                    <a:pt x="114" y="230"/>
                  </a:moveTo>
                  <a:cubicBezTo>
                    <a:pt x="113" y="230"/>
                    <a:pt x="113" y="230"/>
                    <a:pt x="112" y="230"/>
                  </a:cubicBezTo>
                  <a:cubicBezTo>
                    <a:pt x="112" y="230"/>
                    <a:pt x="111" y="229"/>
                    <a:pt x="110" y="229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12" y="229"/>
                    <a:pt x="113" y="229"/>
                    <a:pt x="114" y="230"/>
                  </a:cubicBezTo>
                  <a:close/>
                  <a:moveTo>
                    <a:pt x="82" y="198"/>
                  </a:moveTo>
                  <a:cubicBezTo>
                    <a:pt x="82" y="198"/>
                    <a:pt x="82" y="197"/>
                    <a:pt x="83" y="197"/>
                  </a:cubicBezTo>
                  <a:cubicBezTo>
                    <a:pt x="83" y="197"/>
                    <a:pt x="83" y="197"/>
                    <a:pt x="83" y="197"/>
                  </a:cubicBezTo>
                  <a:cubicBezTo>
                    <a:pt x="83" y="198"/>
                    <a:pt x="82" y="198"/>
                    <a:pt x="82" y="199"/>
                  </a:cubicBezTo>
                  <a:lnTo>
                    <a:pt x="82" y="198"/>
                  </a:lnTo>
                  <a:close/>
                  <a:moveTo>
                    <a:pt x="82" y="203"/>
                  </a:moveTo>
                  <a:cubicBezTo>
                    <a:pt x="82" y="203"/>
                    <a:pt x="81" y="203"/>
                    <a:pt x="81" y="203"/>
                  </a:cubicBezTo>
                  <a:cubicBezTo>
                    <a:pt x="81" y="203"/>
                    <a:pt x="81" y="203"/>
                    <a:pt x="80" y="203"/>
                  </a:cubicBezTo>
                  <a:cubicBezTo>
                    <a:pt x="80" y="202"/>
                    <a:pt x="81" y="202"/>
                    <a:pt x="81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81" y="202"/>
                    <a:pt x="81" y="203"/>
                    <a:pt x="82" y="203"/>
                  </a:cubicBezTo>
                  <a:close/>
                  <a:moveTo>
                    <a:pt x="69" y="210"/>
                  </a:moveTo>
                  <a:cubicBezTo>
                    <a:pt x="68" y="209"/>
                    <a:pt x="67" y="208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8" y="209"/>
                    <a:pt x="70" y="210"/>
                    <a:pt x="71" y="21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0" y="212"/>
                    <a:pt x="70" y="212"/>
                    <a:pt x="69" y="212"/>
                  </a:cubicBezTo>
                  <a:cubicBezTo>
                    <a:pt x="69" y="212"/>
                    <a:pt x="69" y="211"/>
                    <a:pt x="69" y="211"/>
                  </a:cubicBezTo>
                  <a:cubicBezTo>
                    <a:pt x="69" y="211"/>
                    <a:pt x="69" y="210"/>
                    <a:pt x="69" y="210"/>
                  </a:cubicBezTo>
                  <a:close/>
                  <a:moveTo>
                    <a:pt x="59" y="213"/>
                  </a:moveTo>
                  <a:cubicBezTo>
                    <a:pt x="59" y="213"/>
                    <a:pt x="58" y="212"/>
                    <a:pt x="57" y="211"/>
                  </a:cubicBezTo>
                  <a:cubicBezTo>
                    <a:pt x="60" y="213"/>
                    <a:pt x="62" y="215"/>
                    <a:pt x="65" y="216"/>
                  </a:cubicBezTo>
                  <a:cubicBezTo>
                    <a:pt x="63" y="215"/>
                    <a:pt x="61" y="214"/>
                    <a:pt x="59" y="213"/>
                  </a:cubicBezTo>
                  <a:close/>
                  <a:moveTo>
                    <a:pt x="60" y="216"/>
                  </a:moveTo>
                  <a:cubicBezTo>
                    <a:pt x="58" y="215"/>
                    <a:pt x="55" y="213"/>
                    <a:pt x="53" y="212"/>
                  </a:cubicBezTo>
                  <a:cubicBezTo>
                    <a:pt x="55" y="213"/>
                    <a:pt x="57" y="214"/>
                    <a:pt x="59" y="215"/>
                  </a:cubicBezTo>
                  <a:cubicBezTo>
                    <a:pt x="59" y="215"/>
                    <a:pt x="60" y="216"/>
                    <a:pt x="60" y="216"/>
                  </a:cubicBezTo>
                  <a:close/>
                  <a:moveTo>
                    <a:pt x="55" y="204"/>
                  </a:moveTo>
                  <a:cubicBezTo>
                    <a:pt x="55" y="204"/>
                    <a:pt x="56" y="205"/>
                    <a:pt x="56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7"/>
                    <a:pt x="59" y="208"/>
                    <a:pt x="60" y="209"/>
                  </a:cubicBezTo>
                  <a:cubicBezTo>
                    <a:pt x="59" y="209"/>
                    <a:pt x="59" y="208"/>
                    <a:pt x="59" y="208"/>
                  </a:cubicBezTo>
                  <a:cubicBezTo>
                    <a:pt x="58" y="208"/>
                    <a:pt x="58" y="209"/>
                    <a:pt x="58" y="209"/>
                  </a:cubicBezTo>
                  <a:cubicBezTo>
                    <a:pt x="57" y="208"/>
                    <a:pt x="56" y="208"/>
                    <a:pt x="55" y="207"/>
                  </a:cubicBezTo>
                  <a:cubicBezTo>
                    <a:pt x="55" y="207"/>
                    <a:pt x="55" y="206"/>
                    <a:pt x="55" y="206"/>
                  </a:cubicBezTo>
                  <a:cubicBezTo>
                    <a:pt x="55" y="205"/>
                    <a:pt x="55" y="204"/>
                    <a:pt x="55" y="204"/>
                  </a:cubicBezTo>
                  <a:close/>
                  <a:moveTo>
                    <a:pt x="29" y="138"/>
                  </a:moveTo>
                  <a:cubicBezTo>
                    <a:pt x="29" y="137"/>
                    <a:pt x="30" y="137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38"/>
                    <a:pt x="29" y="140"/>
                    <a:pt x="29" y="141"/>
                  </a:cubicBezTo>
                  <a:cubicBezTo>
                    <a:pt x="29" y="140"/>
                    <a:pt x="29" y="139"/>
                    <a:pt x="29" y="138"/>
                  </a:cubicBezTo>
                  <a:close/>
                  <a:moveTo>
                    <a:pt x="28" y="136"/>
                  </a:moveTo>
                  <a:cubicBezTo>
                    <a:pt x="28" y="136"/>
                    <a:pt x="28" y="136"/>
                    <a:pt x="28" y="136"/>
                  </a:cubicBezTo>
                  <a:cubicBezTo>
                    <a:pt x="27" y="129"/>
                    <a:pt x="25" y="122"/>
                    <a:pt x="24" y="115"/>
                  </a:cubicBezTo>
                  <a:cubicBezTo>
                    <a:pt x="25" y="121"/>
                    <a:pt x="27" y="126"/>
                    <a:pt x="29" y="131"/>
                  </a:cubicBezTo>
                  <a:cubicBezTo>
                    <a:pt x="29" y="133"/>
                    <a:pt x="28" y="134"/>
                    <a:pt x="28" y="136"/>
                  </a:cubicBezTo>
                  <a:close/>
                  <a:moveTo>
                    <a:pt x="28" y="108"/>
                  </a:moveTo>
                  <a:cubicBezTo>
                    <a:pt x="27" y="106"/>
                    <a:pt x="27" y="104"/>
                    <a:pt x="26" y="102"/>
                  </a:cubicBezTo>
                  <a:cubicBezTo>
                    <a:pt x="27" y="102"/>
                    <a:pt x="28" y="101"/>
                    <a:pt x="28" y="101"/>
                  </a:cubicBezTo>
                  <a:cubicBezTo>
                    <a:pt x="30" y="104"/>
                    <a:pt x="31" y="108"/>
                    <a:pt x="32" y="111"/>
                  </a:cubicBezTo>
                  <a:cubicBezTo>
                    <a:pt x="32" y="113"/>
                    <a:pt x="31" y="115"/>
                    <a:pt x="31" y="117"/>
                  </a:cubicBezTo>
                  <a:cubicBezTo>
                    <a:pt x="30" y="114"/>
                    <a:pt x="29" y="111"/>
                    <a:pt x="28" y="108"/>
                  </a:cubicBezTo>
                  <a:close/>
                  <a:moveTo>
                    <a:pt x="25" y="87"/>
                  </a:moveTo>
                  <a:cubicBezTo>
                    <a:pt x="25" y="87"/>
                    <a:pt x="25" y="87"/>
                    <a:pt x="24" y="87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5"/>
                    <a:pt x="25" y="85"/>
                    <a:pt x="26" y="84"/>
                  </a:cubicBezTo>
                  <a:cubicBezTo>
                    <a:pt x="26" y="84"/>
                    <a:pt x="26" y="84"/>
                    <a:pt x="27" y="84"/>
                  </a:cubicBezTo>
                  <a:cubicBezTo>
                    <a:pt x="26" y="85"/>
                    <a:pt x="25" y="86"/>
                    <a:pt x="25" y="87"/>
                  </a:cubicBezTo>
                  <a:close/>
                  <a:moveTo>
                    <a:pt x="28" y="86"/>
                  </a:moveTo>
                  <a:cubicBezTo>
                    <a:pt x="27" y="87"/>
                    <a:pt x="26" y="88"/>
                    <a:pt x="26" y="89"/>
                  </a:cubicBezTo>
                  <a:cubicBezTo>
                    <a:pt x="25" y="89"/>
                    <a:pt x="25" y="89"/>
                    <a:pt x="25" y="88"/>
                  </a:cubicBezTo>
                  <a:cubicBezTo>
                    <a:pt x="25" y="88"/>
                    <a:pt x="26" y="88"/>
                    <a:pt x="26" y="88"/>
                  </a:cubicBezTo>
                  <a:cubicBezTo>
                    <a:pt x="27" y="87"/>
                    <a:pt x="27" y="87"/>
                    <a:pt x="28" y="86"/>
                  </a:cubicBezTo>
                  <a:close/>
                  <a:moveTo>
                    <a:pt x="26" y="94"/>
                  </a:move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6"/>
                    <a:pt x="26" y="97"/>
                    <a:pt x="25" y="98"/>
                  </a:cubicBezTo>
                  <a:cubicBezTo>
                    <a:pt x="25" y="97"/>
                    <a:pt x="25" y="96"/>
                    <a:pt x="25" y="95"/>
                  </a:cubicBezTo>
                  <a:cubicBezTo>
                    <a:pt x="25" y="95"/>
                    <a:pt x="26" y="95"/>
                    <a:pt x="26" y="94"/>
                  </a:cubicBezTo>
                  <a:close/>
                  <a:moveTo>
                    <a:pt x="27" y="97"/>
                  </a:moveTo>
                  <a:cubicBezTo>
                    <a:pt x="27" y="98"/>
                    <a:pt x="28" y="99"/>
                    <a:pt x="28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6" y="99"/>
                    <a:pt x="27" y="98"/>
                    <a:pt x="27" y="97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2" y="25"/>
                  </a:cubicBezTo>
                  <a:cubicBezTo>
                    <a:pt x="112" y="25"/>
                    <a:pt x="111" y="25"/>
                    <a:pt x="111" y="25"/>
                  </a:cubicBezTo>
                  <a:cubicBezTo>
                    <a:pt x="111" y="25"/>
                    <a:pt x="112" y="25"/>
                    <a:pt x="112" y="24"/>
                  </a:cubicBezTo>
                  <a:cubicBezTo>
                    <a:pt x="113" y="24"/>
                    <a:pt x="113" y="24"/>
                    <a:pt x="113" y="25"/>
                  </a:cubicBezTo>
                  <a:close/>
                  <a:moveTo>
                    <a:pt x="113" y="21"/>
                  </a:moveTo>
                  <a:cubicBezTo>
                    <a:pt x="113" y="21"/>
                    <a:pt x="114" y="21"/>
                    <a:pt x="114" y="21"/>
                  </a:cubicBezTo>
                  <a:cubicBezTo>
                    <a:pt x="114" y="21"/>
                    <a:pt x="115" y="21"/>
                    <a:pt x="116" y="21"/>
                  </a:cubicBezTo>
                  <a:cubicBezTo>
                    <a:pt x="116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3" y="21"/>
                  </a:cubicBezTo>
                  <a:close/>
                  <a:moveTo>
                    <a:pt x="112" y="19"/>
                  </a:moveTo>
                  <a:cubicBezTo>
                    <a:pt x="111" y="19"/>
                    <a:pt x="110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1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lose/>
                  <a:moveTo>
                    <a:pt x="112" y="27"/>
                  </a:moveTo>
                  <a:cubicBezTo>
                    <a:pt x="114" y="27"/>
                    <a:pt x="115" y="27"/>
                    <a:pt x="117" y="27"/>
                  </a:cubicBezTo>
                  <a:cubicBezTo>
                    <a:pt x="115" y="27"/>
                    <a:pt x="114" y="28"/>
                    <a:pt x="113" y="29"/>
                  </a:cubicBezTo>
                  <a:cubicBezTo>
                    <a:pt x="111" y="29"/>
                    <a:pt x="110" y="29"/>
                    <a:pt x="108" y="29"/>
                  </a:cubicBezTo>
                  <a:cubicBezTo>
                    <a:pt x="110" y="28"/>
                    <a:pt x="111" y="28"/>
                    <a:pt x="112" y="27"/>
                  </a:cubicBezTo>
                  <a:close/>
                  <a:moveTo>
                    <a:pt x="156" y="17"/>
                  </a:moveTo>
                  <a:cubicBezTo>
                    <a:pt x="157" y="18"/>
                    <a:pt x="158" y="18"/>
                    <a:pt x="160" y="19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5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51" y="16"/>
                    <a:pt x="148" y="15"/>
                    <a:pt x="145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4"/>
                    <a:pt x="147" y="14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50" y="15"/>
                    <a:pt x="153" y="16"/>
                    <a:pt x="156" y="17"/>
                  </a:cubicBezTo>
                  <a:close/>
                  <a:moveTo>
                    <a:pt x="149" y="12"/>
                  </a:moveTo>
                  <a:cubicBezTo>
                    <a:pt x="149" y="12"/>
                    <a:pt x="149" y="12"/>
                    <a:pt x="149" y="12"/>
                  </a:cubicBezTo>
                  <a:cubicBezTo>
                    <a:pt x="151" y="13"/>
                    <a:pt x="153" y="13"/>
                    <a:pt x="155" y="14"/>
                  </a:cubicBezTo>
                  <a:cubicBezTo>
                    <a:pt x="157" y="15"/>
                    <a:pt x="158" y="15"/>
                    <a:pt x="160" y="16"/>
                  </a:cubicBezTo>
                  <a:cubicBezTo>
                    <a:pt x="158" y="16"/>
                    <a:pt x="156" y="15"/>
                    <a:pt x="155" y="15"/>
                  </a:cubicBezTo>
                  <a:cubicBezTo>
                    <a:pt x="153" y="14"/>
                    <a:pt x="151" y="13"/>
                    <a:pt x="149" y="12"/>
                  </a:cubicBezTo>
                  <a:close/>
                  <a:moveTo>
                    <a:pt x="156" y="36"/>
                  </a:moveTo>
                  <a:cubicBezTo>
                    <a:pt x="158" y="36"/>
                    <a:pt x="160" y="36"/>
                    <a:pt x="163" y="36"/>
                  </a:cubicBezTo>
                  <a:cubicBezTo>
                    <a:pt x="161" y="37"/>
                    <a:pt x="160" y="37"/>
                    <a:pt x="158" y="38"/>
                  </a:cubicBezTo>
                  <a:cubicBezTo>
                    <a:pt x="156" y="39"/>
                    <a:pt x="154" y="39"/>
                    <a:pt x="152" y="39"/>
                  </a:cubicBezTo>
                  <a:cubicBezTo>
                    <a:pt x="153" y="38"/>
                    <a:pt x="155" y="37"/>
                    <a:pt x="156" y="36"/>
                  </a:cubicBezTo>
                  <a:close/>
                  <a:moveTo>
                    <a:pt x="155" y="34"/>
                  </a:moveTo>
                  <a:cubicBezTo>
                    <a:pt x="156" y="34"/>
                    <a:pt x="156" y="33"/>
                    <a:pt x="156" y="33"/>
                  </a:cubicBezTo>
                  <a:cubicBezTo>
                    <a:pt x="156" y="33"/>
                    <a:pt x="157" y="33"/>
                    <a:pt x="157" y="33"/>
                  </a:cubicBezTo>
                  <a:cubicBezTo>
                    <a:pt x="157" y="33"/>
                    <a:pt x="157" y="34"/>
                    <a:pt x="156" y="34"/>
                  </a:cubicBezTo>
                  <a:cubicBezTo>
                    <a:pt x="156" y="34"/>
                    <a:pt x="156" y="34"/>
                    <a:pt x="155" y="34"/>
                  </a:cubicBezTo>
                  <a:close/>
                  <a:moveTo>
                    <a:pt x="134" y="213"/>
                  </a:moveTo>
                  <a:cubicBezTo>
                    <a:pt x="135" y="212"/>
                    <a:pt x="136" y="211"/>
                    <a:pt x="137" y="209"/>
                  </a:cubicBezTo>
                  <a:cubicBezTo>
                    <a:pt x="139" y="208"/>
                    <a:pt x="140" y="207"/>
                    <a:pt x="141" y="206"/>
                  </a:cubicBezTo>
                  <a:cubicBezTo>
                    <a:pt x="141" y="206"/>
                    <a:pt x="141" y="206"/>
                    <a:pt x="142" y="206"/>
                  </a:cubicBezTo>
                  <a:cubicBezTo>
                    <a:pt x="140" y="207"/>
                    <a:pt x="139" y="209"/>
                    <a:pt x="138" y="210"/>
                  </a:cubicBezTo>
                  <a:cubicBezTo>
                    <a:pt x="137" y="211"/>
                    <a:pt x="136" y="212"/>
                    <a:pt x="134" y="213"/>
                  </a:cubicBezTo>
                  <a:close/>
                  <a:moveTo>
                    <a:pt x="137" y="217"/>
                  </a:moveTo>
                  <a:cubicBezTo>
                    <a:pt x="136" y="218"/>
                    <a:pt x="135" y="219"/>
                    <a:pt x="133" y="220"/>
                  </a:cubicBezTo>
                  <a:cubicBezTo>
                    <a:pt x="134" y="220"/>
                    <a:pt x="134" y="220"/>
                    <a:pt x="134" y="219"/>
                  </a:cubicBezTo>
                  <a:cubicBezTo>
                    <a:pt x="135" y="219"/>
                    <a:pt x="136" y="218"/>
                    <a:pt x="137" y="217"/>
                  </a:cubicBezTo>
                  <a:close/>
                  <a:moveTo>
                    <a:pt x="140" y="203"/>
                  </a:moveTo>
                  <a:cubicBezTo>
                    <a:pt x="138" y="204"/>
                    <a:pt x="136" y="206"/>
                    <a:pt x="134" y="208"/>
                  </a:cubicBezTo>
                  <a:cubicBezTo>
                    <a:pt x="132" y="209"/>
                    <a:pt x="130" y="210"/>
                    <a:pt x="128" y="211"/>
                  </a:cubicBezTo>
                  <a:cubicBezTo>
                    <a:pt x="128" y="210"/>
                    <a:pt x="128" y="210"/>
                    <a:pt x="127" y="210"/>
                  </a:cubicBezTo>
                  <a:cubicBezTo>
                    <a:pt x="128" y="210"/>
                    <a:pt x="128" y="209"/>
                    <a:pt x="128" y="209"/>
                  </a:cubicBezTo>
                  <a:cubicBezTo>
                    <a:pt x="131" y="207"/>
                    <a:pt x="134" y="205"/>
                    <a:pt x="137" y="202"/>
                  </a:cubicBezTo>
                  <a:cubicBezTo>
                    <a:pt x="141" y="199"/>
                    <a:pt x="145" y="196"/>
                    <a:pt x="149" y="193"/>
                  </a:cubicBezTo>
                  <a:cubicBezTo>
                    <a:pt x="146" y="197"/>
                    <a:pt x="143" y="200"/>
                    <a:pt x="140" y="203"/>
                  </a:cubicBezTo>
                  <a:close/>
                  <a:moveTo>
                    <a:pt x="117" y="206"/>
                  </a:moveTo>
                  <a:cubicBezTo>
                    <a:pt x="117" y="206"/>
                    <a:pt x="118" y="205"/>
                    <a:pt x="118" y="205"/>
                  </a:cubicBezTo>
                  <a:cubicBezTo>
                    <a:pt x="119" y="205"/>
                    <a:pt x="119" y="206"/>
                    <a:pt x="119" y="206"/>
                  </a:cubicBezTo>
                  <a:cubicBezTo>
                    <a:pt x="119" y="206"/>
                    <a:pt x="119" y="206"/>
                    <a:pt x="118" y="207"/>
                  </a:cubicBezTo>
                  <a:cubicBezTo>
                    <a:pt x="118" y="207"/>
                    <a:pt x="117" y="206"/>
                    <a:pt x="117" y="206"/>
                  </a:cubicBezTo>
                  <a:close/>
                  <a:moveTo>
                    <a:pt x="117" y="208"/>
                  </a:moveTo>
                  <a:cubicBezTo>
                    <a:pt x="117" y="208"/>
                    <a:pt x="117" y="208"/>
                    <a:pt x="117" y="208"/>
                  </a:cubicBezTo>
                  <a:cubicBezTo>
                    <a:pt x="117" y="208"/>
                    <a:pt x="116" y="208"/>
                    <a:pt x="116" y="207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7"/>
                    <a:pt x="117" y="208"/>
                    <a:pt x="117" y="208"/>
                  </a:cubicBezTo>
                  <a:close/>
                  <a:moveTo>
                    <a:pt x="116" y="202"/>
                  </a:moveTo>
                  <a:cubicBezTo>
                    <a:pt x="116" y="202"/>
                    <a:pt x="115" y="201"/>
                    <a:pt x="115" y="201"/>
                  </a:cubicBezTo>
                  <a:cubicBezTo>
                    <a:pt x="116" y="199"/>
                    <a:pt x="118" y="198"/>
                    <a:pt x="120" y="196"/>
                  </a:cubicBezTo>
                  <a:cubicBezTo>
                    <a:pt x="127" y="190"/>
                    <a:pt x="134" y="185"/>
                    <a:pt x="141" y="180"/>
                  </a:cubicBezTo>
                  <a:cubicBezTo>
                    <a:pt x="133" y="188"/>
                    <a:pt x="125" y="195"/>
                    <a:pt x="116" y="202"/>
                  </a:cubicBezTo>
                  <a:close/>
                  <a:moveTo>
                    <a:pt x="88" y="181"/>
                  </a:moveTo>
                  <a:cubicBezTo>
                    <a:pt x="88" y="180"/>
                    <a:pt x="88" y="178"/>
                    <a:pt x="88" y="177"/>
                  </a:cubicBezTo>
                  <a:cubicBezTo>
                    <a:pt x="90" y="176"/>
                    <a:pt x="92" y="174"/>
                    <a:pt x="94" y="172"/>
                  </a:cubicBezTo>
                  <a:cubicBezTo>
                    <a:pt x="97" y="171"/>
                    <a:pt x="99" y="170"/>
                    <a:pt x="102" y="169"/>
                  </a:cubicBezTo>
                  <a:cubicBezTo>
                    <a:pt x="100" y="171"/>
                    <a:pt x="98" y="173"/>
                    <a:pt x="97" y="175"/>
                  </a:cubicBezTo>
                  <a:cubicBezTo>
                    <a:pt x="94" y="177"/>
                    <a:pt x="91" y="179"/>
                    <a:pt x="88" y="181"/>
                  </a:cubicBezTo>
                  <a:close/>
                  <a:moveTo>
                    <a:pt x="89" y="194"/>
                  </a:moveTo>
                  <a:cubicBezTo>
                    <a:pt x="89" y="194"/>
                    <a:pt x="88" y="195"/>
                    <a:pt x="88" y="196"/>
                  </a:cubicBezTo>
                  <a:cubicBezTo>
                    <a:pt x="87" y="196"/>
                    <a:pt x="87" y="196"/>
                    <a:pt x="87" y="196"/>
                  </a:cubicBezTo>
                  <a:cubicBezTo>
                    <a:pt x="88" y="195"/>
                    <a:pt x="89" y="194"/>
                    <a:pt x="89" y="194"/>
                  </a:cubicBezTo>
                  <a:cubicBezTo>
                    <a:pt x="89" y="194"/>
                    <a:pt x="89" y="194"/>
                    <a:pt x="89" y="194"/>
                  </a:cubicBezTo>
                  <a:close/>
                  <a:moveTo>
                    <a:pt x="83" y="166"/>
                  </a:moveTo>
                  <a:cubicBezTo>
                    <a:pt x="83" y="166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3" y="165"/>
                    <a:pt x="84" y="164"/>
                    <a:pt x="85" y="163"/>
                  </a:cubicBezTo>
                  <a:cubicBezTo>
                    <a:pt x="85" y="164"/>
                    <a:pt x="85" y="164"/>
                    <a:pt x="85" y="165"/>
                  </a:cubicBezTo>
                  <a:cubicBezTo>
                    <a:pt x="84" y="165"/>
                    <a:pt x="84" y="166"/>
                    <a:pt x="83" y="166"/>
                  </a:cubicBezTo>
                  <a:close/>
                  <a:moveTo>
                    <a:pt x="85" y="175"/>
                  </a:moveTo>
                  <a:cubicBezTo>
                    <a:pt x="84" y="175"/>
                    <a:pt x="84" y="175"/>
                    <a:pt x="83" y="176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4" y="175"/>
                    <a:pt x="84" y="175"/>
                    <a:pt x="85" y="175"/>
                  </a:cubicBezTo>
                  <a:close/>
                  <a:moveTo>
                    <a:pt x="62" y="209"/>
                  </a:moveTo>
                  <a:cubicBezTo>
                    <a:pt x="60" y="208"/>
                    <a:pt x="59" y="207"/>
                    <a:pt x="58" y="206"/>
                  </a:cubicBezTo>
                  <a:cubicBezTo>
                    <a:pt x="58" y="205"/>
                    <a:pt x="58" y="205"/>
                    <a:pt x="58" y="205"/>
                  </a:cubicBezTo>
                  <a:cubicBezTo>
                    <a:pt x="58" y="204"/>
                    <a:pt x="58" y="203"/>
                    <a:pt x="58" y="202"/>
                  </a:cubicBezTo>
                  <a:cubicBezTo>
                    <a:pt x="58" y="203"/>
                    <a:pt x="59" y="203"/>
                    <a:pt x="59" y="203"/>
                  </a:cubicBezTo>
                  <a:cubicBezTo>
                    <a:pt x="60" y="205"/>
                    <a:pt x="61" y="207"/>
                    <a:pt x="62" y="209"/>
                  </a:cubicBezTo>
                  <a:cubicBezTo>
                    <a:pt x="62" y="209"/>
                    <a:pt x="62" y="209"/>
                    <a:pt x="62" y="209"/>
                  </a:cubicBezTo>
                  <a:close/>
                  <a:moveTo>
                    <a:pt x="62" y="211"/>
                  </a:moveTo>
                  <a:cubicBezTo>
                    <a:pt x="62" y="211"/>
                    <a:pt x="62" y="211"/>
                    <a:pt x="62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61" y="211"/>
                    <a:pt x="60" y="210"/>
                    <a:pt x="59" y="210"/>
                  </a:cubicBezTo>
                  <a:cubicBezTo>
                    <a:pt x="60" y="210"/>
                    <a:pt x="61" y="211"/>
                    <a:pt x="62" y="211"/>
                  </a:cubicBezTo>
                  <a:close/>
                  <a:moveTo>
                    <a:pt x="60" y="200"/>
                  </a:moveTo>
                  <a:cubicBezTo>
                    <a:pt x="59" y="199"/>
                    <a:pt x="58" y="197"/>
                    <a:pt x="57" y="196"/>
                  </a:cubicBezTo>
                  <a:cubicBezTo>
                    <a:pt x="57" y="196"/>
                    <a:pt x="57" y="196"/>
                    <a:pt x="58" y="196"/>
                  </a:cubicBezTo>
                  <a:cubicBezTo>
                    <a:pt x="58" y="196"/>
                    <a:pt x="58" y="196"/>
                    <a:pt x="58" y="195"/>
                  </a:cubicBezTo>
                  <a:cubicBezTo>
                    <a:pt x="60" y="197"/>
                    <a:pt x="61" y="199"/>
                    <a:pt x="63" y="201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1"/>
                    <a:pt x="61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lose/>
                  <a:moveTo>
                    <a:pt x="44" y="171"/>
                  </a:moveTo>
                  <a:cubicBezTo>
                    <a:pt x="45" y="173"/>
                    <a:pt x="47" y="175"/>
                    <a:pt x="48" y="176"/>
                  </a:cubicBezTo>
                  <a:cubicBezTo>
                    <a:pt x="48" y="177"/>
                    <a:pt x="48" y="178"/>
                    <a:pt x="48" y="180"/>
                  </a:cubicBezTo>
                  <a:cubicBezTo>
                    <a:pt x="48" y="179"/>
                    <a:pt x="47" y="179"/>
                    <a:pt x="47" y="179"/>
                  </a:cubicBezTo>
                  <a:cubicBezTo>
                    <a:pt x="47" y="178"/>
                    <a:pt x="46" y="177"/>
                    <a:pt x="46" y="176"/>
                  </a:cubicBezTo>
                  <a:cubicBezTo>
                    <a:pt x="45" y="174"/>
                    <a:pt x="44" y="171"/>
                    <a:pt x="43" y="168"/>
                  </a:cubicBezTo>
                  <a:cubicBezTo>
                    <a:pt x="43" y="169"/>
                    <a:pt x="44" y="170"/>
                    <a:pt x="44" y="170"/>
                  </a:cubicBezTo>
                  <a:cubicBezTo>
                    <a:pt x="44" y="170"/>
                    <a:pt x="44" y="171"/>
                    <a:pt x="44" y="171"/>
                  </a:cubicBezTo>
                  <a:close/>
                  <a:moveTo>
                    <a:pt x="33" y="98"/>
                  </a:moveTo>
                  <a:cubicBezTo>
                    <a:pt x="33" y="99"/>
                    <a:pt x="33" y="100"/>
                    <a:pt x="33" y="101"/>
                  </a:cubicBezTo>
                  <a:cubicBezTo>
                    <a:pt x="33" y="102"/>
                    <a:pt x="32" y="103"/>
                    <a:pt x="32" y="104"/>
                  </a:cubicBezTo>
                  <a:cubicBezTo>
                    <a:pt x="32" y="103"/>
                    <a:pt x="31" y="101"/>
                    <a:pt x="31" y="99"/>
                  </a:cubicBezTo>
                  <a:cubicBezTo>
                    <a:pt x="32" y="99"/>
                    <a:pt x="32" y="99"/>
                    <a:pt x="33" y="98"/>
                  </a:cubicBezTo>
                  <a:close/>
                  <a:moveTo>
                    <a:pt x="31" y="98"/>
                  </a:moveTo>
                  <a:cubicBezTo>
                    <a:pt x="30" y="97"/>
                    <a:pt x="30" y="97"/>
                    <a:pt x="30" y="97"/>
                  </a:cubicBezTo>
                  <a:cubicBezTo>
                    <a:pt x="31" y="97"/>
                    <a:pt x="31" y="96"/>
                    <a:pt x="32" y="96"/>
                  </a:cubicBezTo>
                  <a:cubicBezTo>
                    <a:pt x="32" y="96"/>
                    <a:pt x="32" y="96"/>
                    <a:pt x="32" y="97"/>
                  </a:cubicBezTo>
                  <a:cubicBezTo>
                    <a:pt x="32" y="97"/>
                    <a:pt x="31" y="97"/>
                    <a:pt x="31" y="98"/>
                  </a:cubicBezTo>
                  <a:close/>
                  <a:moveTo>
                    <a:pt x="32" y="85"/>
                  </a:moveTo>
                  <a:cubicBezTo>
                    <a:pt x="32" y="85"/>
                    <a:pt x="32" y="85"/>
                    <a:pt x="32" y="85"/>
                  </a:cubicBezTo>
                  <a:cubicBezTo>
                    <a:pt x="33" y="83"/>
                    <a:pt x="34" y="82"/>
                    <a:pt x="36" y="80"/>
                  </a:cubicBezTo>
                  <a:cubicBezTo>
                    <a:pt x="35" y="81"/>
                    <a:pt x="35" y="81"/>
                    <a:pt x="34" y="82"/>
                  </a:cubicBezTo>
                  <a:cubicBezTo>
                    <a:pt x="33" y="83"/>
                    <a:pt x="33" y="84"/>
                    <a:pt x="32" y="85"/>
                  </a:cubicBezTo>
                  <a:close/>
                  <a:moveTo>
                    <a:pt x="35" y="84"/>
                  </a:moveTo>
                  <a:cubicBezTo>
                    <a:pt x="35" y="84"/>
                    <a:pt x="35" y="83"/>
                    <a:pt x="36" y="83"/>
                  </a:cubicBezTo>
                  <a:cubicBezTo>
                    <a:pt x="36" y="83"/>
                    <a:pt x="36" y="82"/>
                    <a:pt x="37" y="82"/>
                  </a:cubicBezTo>
                  <a:cubicBezTo>
                    <a:pt x="36" y="83"/>
                    <a:pt x="35" y="85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5"/>
                    <a:pt x="34" y="85"/>
                    <a:pt x="35" y="84"/>
                  </a:cubicBezTo>
                  <a:close/>
                  <a:moveTo>
                    <a:pt x="37" y="73"/>
                  </a:moveTo>
                  <a:cubicBezTo>
                    <a:pt x="39" y="72"/>
                    <a:pt x="40" y="71"/>
                    <a:pt x="41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1" y="71"/>
                    <a:pt x="40" y="71"/>
                    <a:pt x="40" y="71"/>
                  </a:cubicBezTo>
                  <a:cubicBezTo>
                    <a:pt x="39" y="72"/>
                    <a:pt x="38" y="73"/>
                    <a:pt x="36" y="74"/>
                  </a:cubicBezTo>
                  <a:cubicBezTo>
                    <a:pt x="37" y="74"/>
                    <a:pt x="37" y="73"/>
                    <a:pt x="37" y="73"/>
                  </a:cubicBezTo>
                  <a:close/>
                  <a:moveTo>
                    <a:pt x="35" y="72"/>
                  </a:moveTo>
                  <a:cubicBezTo>
                    <a:pt x="36" y="71"/>
                    <a:pt x="37" y="70"/>
                    <a:pt x="39" y="68"/>
                  </a:cubicBezTo>
                  <a:cubicBezTo>
                    <a:pt x="38" y="69"/>
                    <a:pt x="37" y="70"/>
                    <a:pt x="36" y="71"/>
                  </a:cubicBezTo>
                  <a:cubicBezTo>
                    <a:pt x="36" y="72"/>
                    <a:pt x="35" y="72"/>
                    <a:pt x="35" y="72"/>
                  </a:cubicBezTo>
                  <a:close/>
                  <a:moveTo>
                    <a:pt x="42" y="77"/>
                  </a:moveTo>
                  <a:cubicBezTo>
                    <a:pt x="42" y="76"/>
                    <a:pt x="43" y="76"/>
                    <a:pt x="43" y="76"/>
                  </a:cubicBezTo>
                  <a:cubicBezTo>
                    <a:pt x="42" y="77"/>
                    <a:pt x="42" y="78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39" y="82"/>
                    <a:pt x="38" y="83"/>
                  </a:cubicBezTo>
                  <a:cubicBezTo>
                    <a:pt x="38" y="83"/>
                    <a:pt x="38" y="83"/>
                    <a:pt x="37" y="83"/>
                  </a:cubicBezTo>
                  <a:cubicBezTo>
                    <a:pt x="39" y="81"/>
                    <a:pt x="40" y="79"/>
                    <a:pt x="42" y="77"/>
                  </a:cubicBezTo>
                  <a:close/>
                  <a:moveTo>
                    <a:pt x="69" y="32"/>
                  </a:moveTo>
                  <a:cubicBezTo>
                    <a:pt x="67" y="34"/>
                    <a:pt x="64" y="36"/>
                    <a:pt x="62" y="37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0" y="38"/>
                    <a:pt x="59" y="40"/>
                    <a:pt x="57" y="41"/>
                  </a:cubicBezTo>
                  <a:cubicBezTo>
                    <a:pt x="58" y="39"/>
                    <a:pt x="59" y="37"/>
                    <a:pt x="60" y="36"/>
                  </a:cubicBezTo>
                  <a:cubicBezTo>
                    <a:pt x="63" y="35"/>
                    <a:pt x="66" y="33"/>
                    <a:pt x="69" y="32"/>
                  </a:cubicBezTo>
                  <a:close/>
                  <a:moveTo>
                    <a:pt x="55" y="33"/>
                  </a:moveTo>
                  <a:cubicBezTo>
                    <a:pt x="55" y="33"/>
                    <a:pt x="55" y="33"/>
                    <a:pt x="56" y="33"/>
                  </a:cubicBezTo>
                  <a:cubicBezTo>
                    <a:pt x="59" y="31"/>
                    <a:pt x="63" y="29"/>
                    <a:pt x="66" y="28"/>
                  </a:cubicBezTo>
                  <a:cubicBezTo>
                    <a:pt x="65" y="28"/>
                    <a:pt x="64" y="29"/>
                    <a:pt x="63" y="29"/>
                  </a:cubicBezTo>
                  <a:cubicBezTo>
                    <a:pt x="61" y="31"/>
                    <a:pt x="58" y="32"/>
                    <a:pt x="55" y="33"/>
                  </a:cubicBezTo>
                  <a:close/>
                  <a:moveTo>
                    <a:pt x="73" y="36"/>
                  </a:moveTo>
                  <a:cubicBezTo>
                    <a:pt x="74" y="36"/>
                    <a:pt x="74" y="35"/>
                    <a:pt x="74" y="35"/>
                  </a:cubicBezTo>
                  <a:cubicBezTo>
                    <a:pt x="73" y="38"/>
                    <a:pt x="71" y="40"/>
                    <a:pt x="69" y="42"/>
                  </a:cubicBezTo>
                  <a:cubicBezTo>
                    <a:pt x="67" y="43"/>
                    <a:pt x="65" y="45"/>
                    <a:pt x="64" y="46"/>
                  </a:cubicBezTo>
                  <a:cubicBezTo>
                    <a:pt x="67" y="43"/>
                    <a:pt x="70" y="39"/>
                    <a:pt x="73" y="36"/>
                  </a:cubicBezTo>
                  <a:close/>
                  <a:moveTo>
                    <a:pt x="70" y="36"/>
                  </a:moveTo>
                  <a:cubicBezTo>
                    <a:pt x="71" y="35"/>
                    <a:pt x="72" y="34"/>
                    <a:pt x="74" y="32"/>
                  </a:cubicBezTo>
                  <a:cubicBezTo>
                    <a:pt x="73" y="33"/>
                    <a:pt x="73" y="33"/>
                    <a:pt x="73" y="34"/>
                  </a:cubicBezTo>
                  <a:cubicBezTo>
                    <a:pt x="72" y="34"/>
                    <a:pt x="71" y="35"/>
                    <a:pt x="70" y="36"/>
                  </a:cubicBezTo>
                  <a:close/>
                  <a:moveTo>
                    <a:pt x="77" y="34"/>
                  </a:moveTo>
                  <a:cubicBezTo>
                    <a:pt x="78" y="33"/>
                    <a:pt x="79" y="33"/>
                    <a:pt x="80" y="32"/>
                  </a:cubicBezTo>
                  <a:cubicBezTo>
                    <a:pt x="78" y="34"/>
                    <a:pt x="77" y="36"/>
                    <a:pt x="75" y="37"/>
                  </a:cubicBezTo>
                  <a:cubicBezTo>
                    <a:pt x="74" y="38"/>
                    <a:pt x="74" y="39"/>
                    <a:pt x="73" y="39"/>
                  </a:cubicBezTo>
                  <a:cubicBezTo>
                    <a:pt x="74" y="37"/>
                    <a:pt x="76" y="36"/>
                    <a:pt x="77" y="34"/>
                  </a:cubicBezTo>
                  <a:close/>
                  <a:moveTo>
                    <a:pt x="77" y="31"/>
                  </a:moveTo>
                  <a:cubicBezTo>
                    <a:pt x="77" y="31"/>
                    <a:pt x="77" y="30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8" y="29"/>
                    <a:pt x="78" y="29"/>
                    <a:pt x="79" y="29"/>
                  </a:cubicBezTo>
                  <a:cubicBezTo>
                    <a:pt x="78" y="29"/>
                    <a:pt x="78" y="30"/>
                    <a:pt x="78" y="30"/>
                  </a:cubicBezTo>
                  <a:cubicBezTo>
                    <a:pt x="77" y="30"/>
                    <a:pt x="77" y="31"/>
                    <a:pt x="77" y="31"/>
                  </a:cubicBezTo>
                  <a:close/>
                  <a:moveTo>
                    <a:pt x="96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5" y="34"/>
                    <a:pt x="93" y="36"/>
                    <a:pt x="91" y="38"/>
                  </a:cubicBezTo>
                  <a:cubicBezTo>
                    <a:pt x="91" y="38"/>
                    <a:pt x="90" y="38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8" y="41"/>
                    <a:pt x="87" y="43"/>
                    <a:pt x="85" y="44"/>
                  </a:cubicBezTo>
                  <a:cubicBezTo>
                    <a:pt x="82" y="46"/>
                    <a:pt x="80" y="48"/>
                    <a:pt x="77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5" y="51"/>
                    <a:pt x="74" y="52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6" y="49"/>
                    <a:pt x="80" y="45"/>
                    <a:pt x="83" y="42"/>
                  </a:cubicBezTo>
                  <a:cubicBezTo>
                    <a:pt x="87" y="38"/>
                    <a:pt x="91" y="35"/>
                    <a:pt x="96" y="32"/>
                  </a:cubicBezTo>
                  <a:close/>
                  <a:moveTo>
                    <a:pt x="87" y="36"/>
                  </a:moveTo>
                  <a:cubicBezTo>
                    <a:pt x="87" y="36"/>
                    <a:pt x="88" y="35"/>
                    <a:pt x="88" y="35"/>
                  </a:cubicBezTo>
                  <a:cubicBezTo>
                    <a:pt x="89" y="35"/>
                    <a:pt x="89" y="35"/>
                    <a:pt x="90" y="34"/>
                  </a:cubicBezTo>
                  <a:cubicBezTo>
                    <a:pt x="89" y="35"/>
                    <a:pt x="88" y="36"/>
                    <a:pt x="87" y="36"/>
                  </a:cubicBezTo>
                  <a:close/>
                  <a:moveTo>
                    <a:pt x="111" y="34"/>
                  </a:moveTo>
                  <a:cubicBezTo>
                    <a:pt x="110" y="34"/>
                    <a:pt x="110" y="34"/>
                    <a:pt x="109" y="34"/>
                  </a:cubicBezTo>
                  <a:cubicBezTo>
                    <a:pt x="109" y="34"/>
                    <a:pt x="108" y="34"/>
                    <a:pt x="108" y="34"/>
                  </a:cubicBezTo>
                  <a:cubicBezTo>
                    <a:pt x="108" y="34"/>
                    <a:pt x="108" y="33"/>
                    <a:pt x="109" y="33"/>
                  </a:cubicBezTo>
                  <a:cubicBezTo>
                    <a:pt x="109" y="33"/>
                    <a:pt x="109" y="32"/>
                    <a:pt x="110" y="32"/>
                  </a:cubicBezTo>
                  <a:cubicBezTo>
                    <a:pt x="111" y="32"/>
                    <a:pt x="112" y="32"/>
                    <a:pt x="113" y="32"/>
                  </a:cubicBezTo>
                  <a:cubicBezTo>
                    <a:pt x="112" y="33"/>
                    <a:pt x="112" y="33"/>
                    <a:pt x="111" y="34"/>
                  </a:cubicBezTo>
                  <a:close/>
                  <a:moveTo>
                    <a:pt x="112" y="36"/>
                  </a:moveTo>
                  <a:cubicBezTo>
                    <a:pt x="111" y="36"/>
                    <a:pt x="111" y="37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cubicBezTo>
                    <a:pt x="110" y="37"/>
                    <a:pt x="110" y="36"/>
                    <a:pt x="111" y="36"/>
                  </a:cubicBezTo>
                  <a:cubicBezTo>
                    <a:pt x="111" y="36"/>
                    <a:pt x="111" y="36"/>
                    <a:pt x="112" y="36"/>
                  </a:cubicBezTo>
                  <a:close/>
                  <a:moveTo>
                    <a:pt x="108" y="36"/>
                  </a:moveTo>
                  <a:cubicBezTo>
                    <a:pt x="107" y="37"/>
                    <a:pt x="106" y="37"/>
                    <a:pt x="105" y="38"/>
                  </a:cubicBezTo>
                  <a:cubicBezTo>
                    <a:pt x="105" y="38"/>
                    <a:pt x="105" y="39"/>
                    <a:pt x="105" y="39"/>
                  </a:cubicBezTo>
                  <a:cubicBezTo>
                    <a:pt x="104" y="39"/>
                    <a:pt x="104" y="39"/>
                    <a:pt x="103" y="39"/>
                  </a:cubicBezTo>
                  <a:cubicBezTo>
                    <a:pt x="104" y="38"/>
                    <a:pt x="105" y="37"/>
                    <a:pt x="106" y="36"/>
                  </a:cubicBezTo>
                  <a:cubicBezTo>
                    <a:pt x="107" y="36"/>
                    <a:pt x="107" y="36"/>
                    <a:pt x="108" y="36"/>
                  </a:cubicBezTo>
                  <a:close/>
                  <a:moveTo>
                    <a:pt x="122" y="49"/>
                  </a:moveTo>
                  <a:cubicBezTo>
                    <a:pt x="125" y="49"/>
                    <a:pt x="128" y="48"/>
                    <a:pt x="132" y="47"/>
                  </a:cubicBezTo>
                  <a:cubicBezTo>
                    <a:pt x="131" y="48"/>
                    <a:pt x="130" y="49"/>
                    <a:pt x="129" y="50"/>
                  </a:cubicBezTo>
                  <a:cubicBezTo>
                    <a:pt x="128" y="50"/>
                    <a:pt x="127" y="51"/>
                    <a:pt x="126" y="51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5" y="52"/>
                    <a:pt x="126" y="51"/>
                    <a:pt x="127" y="50"/>
                  </a:cubicBezTo>
                  <a:cubicBezTo>
                    <a:pt x="127" y="50"/>
                    <a:pt x="126" y="48"/>
                    <a:pt x="126" y="49"/>
                  </a:cubicBezTo>
                  <a:cubicBezTo>
                    <a:pt x="125" y="50"/>
                    <a:pt x="124" y="51"/>
                    <a:pt x="123" y="52"/>
                  </a:cubicBezTo>
                  <a:cubicBezTo>
                    <a:pt x="123" y="51"/>
                    <a:pt x="122" y="51"/>
                    <a:pt x="121" y="51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1" y="51"/>
                    <a:pt x="121" y="51"/>
                    <a:pt x="122" y="50"/>
                  </a:cubicBezTo>
                  <a:cubicBezTo>
                    <a:pt x="122" y="50"/>
                    <a:pt x="122" y="50"/>
                    <a:pt x="122" y="49"/>
                  </a:cubicBezTo>
                  <a:close/>
                  <a:moveTo>
                    <a:pt x="148" y="57"/>
                  </a:moveTo>
                  <a:cubicBezTo>
                    <a:pt x="146" y="57"/>
                    <a:pt x="143" y="58"/>
                    <a:pt x="141" y="59"/>
                  </a:cubicBezTo>
                  <a:cubicBezTo>
                    <a:pt x="142" y="58"/>
                    <a:pt x="143" y="57"/>
                    <a:pt x="144" y="56"/>
                  </a:cubicBezTo>
                  <a:cubicBezTo>
                    <a:pt x="149" y="54"/>
                    <a:pt x="153" y="52"/>
                    <a:pt x="158" y="50"/>
                  </a:cubicBezTo>
                  <a:cubicBezTo>
                    <a:pt x="155" y="52"/>
                    <a:pt x="151" y="54"/>
                    <a:pt x="148" y="57"/>
                  </a:cubicBezTo>
                  <a:close/>
                  <a:moveTo>
                    <a:pt x="160" y="51"/>
                  </a:moveTo>
                  <a:cubicBezTo>
                    <a:pt x="159" y="52"/>
                    <a:pt x="159" y="52"/>
                    <a:pt x="159" y="52"/>
                  </a:cubicBezTo>
                  <a:cubicBezTo>
                    <a:pt x="158" y="53"/>
                    <a:pt x="157" y="53"/>
                    <a:pt x="156" y="54"/>
                  </a:cubicBezTo>
                  <a:cubicBezTo>
                    <a:pt x="157" y="53"/>
                    <a:pt x="158" y="52"/>
                    <a:pt x="160" y="51"/>
                  </a:cubicBezTo>
                  <a:close/>
                  <a:moveTo>
                    <a:pt x="163" y="63"/>
                  </a:moveTo>
                  <a:cubicBezTo>
                    <a:pt x="167" y="61"/>
                    <a:pt x="171" y="59"/>
                    <a:pt x="175" y="57"/>
                  </a:cubicBezTo>
                  <a:cubicBezTo>
                    <a:pt x="174" y="58"/>
                    <a:pt x="173" y="60"/>
                    <a:pt x="172" y="61"/>
                  </a:cubicBezTo>
                  <a:cubicBezTo>
                    <a:pt x="167" y="63"/>
                    <a:pt x="161" y="66"/>
                    <a:pt x="156" y="69"/>
                  </a:cubicBezTo>
                  <a:cubicBezTo>
                    <a:pt x="155" y="69"/>
                    <a:pt x="154" y="70"/>
                    <a:pt x="153" y="70"/>
                  </a:cubicBezTo>
                  <a:cubicBezTo>
                    <a:pt x="156" y="68"/>
                    <a:pt x="159" y="65"/>
                    <a:pt x="163" y="63"/>
                  </a:cubicBezTo>
                  <a:close/>
                  <a:moveTo>
                    <a:pt x="162" y="61"/>
                  </a:moveTo>
                  <a:cubicBezTo>
                    <a:pt x="163" y="60"/>
                    <a:pt x="165" y="59"/>
                    <a:pt x="166" y="57"/>
                  </a:cubicBezTo>
                  <a:cubicBezTo>
                    <a:pt x="168" y="57"/>
                    <a:pt x="169" y="56"/>
                    <a:pt x="171" y="56"/>
                  </a:cubicBezTo>
                  <a:cubicBezTo>
                    <a:pt x="168" y="57"/>
                    <a:pt x="165" y="59"/>
                    <a:pt x="162" y="61"/>
                  </a:cubicBezTo>
                  <a:cubicBezTo>
                    <a:pt x="162" y="61"/>
                    <a:pt x="162" y="61"/>
                    <a:pt x="162" y="61"/>
                  </a:cubicBezTo>
                  <a:close/>
                  <a:moveTo>
                    <a:pt x="172" y="57"/>
                  </a:moveTo>
                  <a:cubicBezTo>
                    <a:pt x="174" y="56"/>
                    <a:pt x="176" y="54"/>
                    <a:pt x="179" y="53"/>
                  </a:cubicBezTo>
                  <a:cubicBezTo>
                    <a:pt x="178" y="53"/>
                    <a:pt x="178" y="54"/>
                    <a:pt x="178" y="54"/>
                  </a:cubicBezTo>
                  <a:cubicBezTo>
                    <a:pt x="176" y="55"/>
                    <a:pt x="174" y="56"/>
                    <a:pt x="172" y="57"/>
                  </a:cubicBezTo>
                  <a:close/>
                  <a:moveTo>
                    <a:pt x="189" y="60"/>
                  </a:moveTo>
                  <a:cubicBezTo>
                    <a:pt x="185" y="62"/>
                    <a:pt x="181" y="64"/>
                    <a:pt x="176" y="66"/>
                  </a:cubicBezTo>
                  <a:cubicBezTo>
                    <a:pt x="178" y="64"/>
                    <a:pt x="180" y="62"/>
                    <a:pt x="182" y="60"/>
                  </a:cubicBezTo>
                  <a:cubicBezTo>
                    <a:pt x="184" y="60"/>
                    <a:pt x="186" y="59"/>
                    <a:pt x="187" y="59"/>
                  </a:cubicBezTo>
                  <a:cubicBezTo>
                    <a:pt x="188" y="59"/>
                    <a:pt x="188" y="59"/>
                    <a:pt x="189" y="60"/>
                  </a:cubicBezTo>
                  <a:close/>
                  <a:moveTo>
                    <a:pt x="189" y="58"/>
                  </a:moveTo>
                  <a:cubicBezTo>
                    <a:pt x="190" y="58"/>
                    <a:pt x="192" y="57"/>
                    <a:pt x="194" y="57"/>
                  </a:cubicBezTo>
                  <a:cubicBezTo>
                    <a:pt x="193" y="58"/>
                    <a:pt x="191" y="59"/>
                    <a:pt x="190" y="59"/>
                  </a:cubicBezTo>
                  <a:cubicBezTo>
                    <a:pt x="189" y="59"/>
                    <a:pt x="189" y="59"/>
                    <a:pt x="189" y="58"/>
                  </a:cubicBezTo>
                  <a:close/>
                  <a:moveTo>
                    <a:pt x="193" y="65"/>
                  </a:moveTo>
                  <a:cubicBezTo>
                    <a:pt x="194" y="65"/>
                    <a:pt x="195" y="65"/>
                    <a:pt x="196" y="64"/>
                  </a:cubicBezTo>
                  <a:cubicBezTo>
                    <a:pt x="194" y="65"/>
                    <a:pt x="193" y="66"/>
                    <a:pt x="191" y="67"/>
                  </a:cubicBezTo>
                  <a:cubicBezTo>
                    <a:pt x="188" y="69"/>
                    <a:pt x="184" y="70"/>
                    <a:pt x="181" y="72"/>
                  </a:cubicBezTo>
                  <a:cubicBezTo>
                    <a:pt x="182" y="71"/>
                    <a:pt x="183" y="71"/>
                    <a:pt x="184" y="70"/>
                  </a:cubicBezTo>
                  <a:cubicBezTo>
                    <a:pt x="187" y="68"/>
                    <a:pt x="190" y="67"/>
                    <a:pt x="193" y="65"/>
                  </a:cubicBezTo>
                  <a:close/>
                  <a:moveTo>
                    <a:pt x="188" y="65"/>
                  </a:moveTo>
                  <a:cubicBezTo>
                    <a:pt x="190" y="64"/>
                    <a:pt x="192" y="63"/>
                    <a:pt x="195" y="62"/>
                  </a:cubicBezTo>
                  <a:cubicBezTo>
                    <a:pt x="194" y="63"/>
                    <a:pt x="193" y="63"/>
                    <a:pt x="192" y="64"/>
                  </a:cubicBezTo>
                  <a:cubicBezTo>
                    <a:pt x="191" y="64"/>
                    <a:pt x="189" y="65"/>
                    <a:pt x="188" y="65"/>
                  </a:cubicBezTo>
                  <a:cubicBezTo>
                    <a:pt x="188" y="65"/>
                    <a:pt x="188" y="65"/>
                    <a:pt x="188" y="65"/>
                  </a:cubicBezTo>
                  <a:close/>
                  <a:moveTo>
                    <a:pt x="207" y="95"/>
                  </a:moveTo>
                  <a:cubicBezTo>
                    <a:pt x="210" y="94"/>
                    <a:pt x="213" y="92"/>
                    <a:pt x="215" y="91"/>
                  </a:cubicBezTo>
                  <a:cubicBezTo>
                    <a:pt x="216" y="92"/>
                    <a:pt x="216" y="93"/>
                    <a:pt x="217" y="95"/>
                  </a:cubicBezTo>
                  <a:cubicBezTo>
                    <a:pt x="212" y="97"/>
                    <a:pt x="208" y="99"/>
                    <a:pt x="204" y="101"/>
                  </a:cubicBezTo>
                  <a:cubicBezTo>
                    <a:pt x="204" y="101"/>
                    <a:pt x="203" y="101"/>
                    <a:pt x="203" y="101"/>
                  </a:cubicBezTo>
                  <a:cubicBezTo>
                    <a:pt x="202" y="102"/>
                    <a:pt x="201" y="103"/>
                    <a:pt x="199" y="104"/>
                  </a:cubicBezTo>
                  <a:cubicBezTo>
                    <a:pt x="199" y="104"/>
                    <a:pt x="199" y="105"/>
                    <a:pt x="198" y="105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9" y="104"/>
                    <a:pt x="200" y="103"/>
                    <a:pt x="200" y="102"/>
                  </a:cubicBezTo>
                  <a:cubicBezTo>
                    <a:pt x="203" y="100"/>
                    <a:pt x="205" y="98"/>
                    <a:pt x="208" y="96"/>
                  </a:cubicBezTo>
                  <a:cubicBezTo>
                    <a:pt x="208" y="96"/>
                    <a:pt x="208" y="95"/>
                    <a:pt x="207" y="95"/>
                  </a:cubicBezTo>
                  <a:close/>
                  <a:moveTo>
                    <a:pt x="196" y="173"/>
                  </a:moveTo>
                  <a:cubicBezTo>
                    <a:pt x="197" y="172"/>
                    <a:pt x="198" y="171"/>
                    <a:pt x="198" y="171"/>
                  </a:cubicBezTo>
                  <a:cubicBezTo>
                    <a:pt x="198" y="171"/>
                    <a:pt x="198" y="171"/>
                    <a:pt x="198" y="171"/>
                  </a:cubicBezTo>
                  <a:cubicBezTo>
                    <a:pt x="197" y="172"/>
                    <a:pt x="196" y="173"/>
                    <a:pt x="195" y="174"/>
                  </a:cubicBezTo>
                  <a:cubicBezTo>
                    <a:pt x="196" y="174"/>
                    <a:pt x="196" y="173"/>
                    <a:pt x="196" y="173"/>
                  </a:cubicBezTo>
                  <a:close/>
                  <a:moveTo>
                    <a:pt x="195" y="164"/>
                  </a:moveTo>
                  <a:cubicBezTo>
                    <a:pt x="195" y="165"/>
                    <a:pt x="195" y="165"/>
                    <a:pt x="194" y="165"/>
                  </a:cubicBezTo>
                  <a:cubicBezTo>
                    <a:pt x="195" y="164"/>
                    <a:pt x="196" y="162"/>
                    <a:pt x="197" y="161"/>
                  </a:cubicBezTo>
                  <a:cubicBezTo>
                    <a:pt x="196" y="162"/>
                    <a:pt x="196" y="163"/>
                    <a:pt x="195" y="164"/>
                  </a:cubicBezTo>
                  <a:close/>
                  <a:moveTo>
                    <a:pt x="194" y="155"/>
                  </a:moveTo>
                  <a:cubicBezTo>
                    <a:pt x="193" y="157"/>
                    <a:pt x="191" y="158"/>
                    <a:pt x="190" y="159"/>
                  </a:cubicBezTo>
                  <a:cubicBezTo>
                    <a:pt x="193" y="156"/>
                    <a:pt x="196" y="153"/>
                    <a:pt x="198" y="150"/>
                  </a:cubicBezTo>
                  <a:cubicBezTo>
                    <a:pt x="197" y="152"/>
                    <a:pt x="196" y="154"/>
                    <a:pt x="194" y="155"/>
                  </a:cubicBezTo>
                  <a:close/>
                  <a:moveTo>
                    <a:pt x="105" y="198"/>
                  </a:moveTo>
                  <a:cubicBezTo>
                    <a:pt x="105" y="198"/>
                    <a:pt x="106" y="198"/>
                    <a:pt x="106" y="197"/>
                  </a:cubicBezTo>
                  <a:cubicBezTo>
                    <a:pt x="106" y="197"/>
                    <a:pt x="107" y="197"/>
                    <a:pt x="107" y="197"/>
                  </a:cubicBezTo>
                  <a:cubicBezTo>
                    <a:pt x="106" y="198"/>
                    <a:pt x="106" y="198"/>
                    <a:pt x="105" y="199"/>
                  </a:cubicBezTo>
                  <a:cubicBezTo>
                    <a:pt x="105" y="199"/>
                    <a:pt x="105" y="198"/>
                    <a:pt x="105" y="198"/>
                  </a:cubicBezTo>
                  <a:close/>
                  <a:moveTo>
                    <a:pt x="108" y="204"/>
                  </a:moveTo>
                  <a:cubicBezTo>
                    <a:pt x="108" y="204"/>
                    <a:pt x="108" y="204"/>
                    <a:pt x="108" y="204"/>
                  </a:cubicBezTo>
                  <a:cubicBezTo>
                    <a:pt x="107" y="203"/>
                    <a:pt x="105" y="202"/>
                    <a:pt x="104" y="202"/>
                  </a:cubicBezTo>
                  <a:cubicBezTo>
                    <a:pt x="104" y="202"/>
                    <a:pt x="104" y="201"/>
                    <a:pt x="104" y="201"/>
                  </a:cubicBezTo>
                  <a:cubicBezTo>
                    <a:pt x="106" y="202"/>
                    <a:pt x="107" y="203"/>
                    <a:pt x="108" y="204"/>
                  </a:cubicBezTo>
                  <a:close/>
                  <a:moveTo>
                    <a:pt x="104" y="194"/>
                  </a:moveTo>
                  <a:cubicBezTo>
                    <a:pt x="104" y="194"/>
                    <a:pt x="103" y="194"/>
                    <a:pt x="103" y="193"/>
                  </a:cubicBezTo>
                  <a:cubicBezTo>
                    <a:pt x="104" y="192"/>
                    <a:pt x="105" y="191"/>
                    <a:pt x="106" y="190"/>
                  </a:cubicBezTo>
                  <a:cubicBezTo>
                    <a:pt x="107" y="189"/>
                    <a:pt x="109" y="188"/>
                    <a:pt x="110" y="186"/>
                  </a:cubicBezTo>
                  <a:cubicBezTo>
                    <a:pt x="115" y="183"/>
                    <a:pt x="119" y="179"/>
                    <a:pt x="123" y="176"/>
                  </a:cubicBezTo>
                  <a:cubicBezTo>
                    <a:pt x="125" y="175"/>
                    <a:pt x="127" y="174"/>
                    <a:pt x="129" y="173"/>
                  </a:cubicBezTo>
                  <a:cubicBezTo>
                    <a:pt x="124" y="177"/>
                    <a:pt x="118" y="182"/>
                    <a:pt x="112" y="187"/>
                  </a:cubicBezTo>
                  <a:cubicBezTo>
                    <a:pt x="110" y="189"/>
                    <a:pt x="107" y="192"/>
                    <a:pt x="104" y="194"/>
                  </a:cubicBezTo>
                  <a:close/>
                  <a:moveTo>
                    <a:pt x="73" y="126"/>
                  </a:moveTo>
                  <a:cubicBezTo>
                    <a:pt x="73" y="126"/>
                    <a:pt x="72" y="127"/>
                    <a:pt x="72" y="128"/>
                  </a:cubicBezTo>
                  <a:cubicBezTo>
                    <a:pt x="71" y="127"/>
                    <a:pt x="71" y="126"/>
                    <a:pt x="71" y="125"/>
                  </a:cubicBezTo>
                  <a:cubicBezTo>
                    <a:pt x="71" y="125"/>
                    <a:pt x="71" y="124"/>
                    <a:pt x="71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5"/>
                    <a:pt x="73" y="125"/>
                    <a:pt x="73" y="126"/>
                  </a:cubicBezTo>
                  <a:close/>
                  <a:moveTo>
                    <a:pt x="71" y="168"/>
                  </a:moveTo>
                  <a:cubicBezTo>
                    <a:pt x="71" y="167"/>
                    <a:pt x="71" y="167"/>
                    <a:pt x="71" y="167"/>
                  </a:cubicBezTo>
                  <a:cubicBezTo>
                    <a:pt x="71" y="166"/>
                    <a:pt x="71" y="166"/>
                    <a:pt x="72" y="166"/>
                  </a:cubicBezTo>
                  <a:cubicBezTo>
                    <a:pt x="72" y="167"/>
                    <a:pt x="72" y="167"/>
                    <a:pt x="72" y="167"/>
                  </a:cubicBezTo>
                  <a:cubicBezTo>
                    <a:pt x="72" y="167"/>
                    <a:pt x="71" y="168"/>
                    <a:pt x="71" y="168"/>
                  </a:cubicBezTo>
                  <a:close/>
                  <a:moveTo>
                    <a:pt x="73" y="170"/>
                  </a:moveTo>
                  <a:cubicBezTo>
                    <a:pt x="73" y="170"/>
                    <a:pt x="73" y="170"/>
                    <a:pt x="73" y="170"/>
                  </a:cubicBezTo>
                  <a:cubicBezTo>
                    <a:pt x="73" y="171"/>
                    <a:pt x="73" y="171"/>
                    <a:pt x="73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0"/>
                    <a:pt x="72" y="170"/>
                    <a:pt x="73" y="170"/>
                  </a:cubicBezTo>
                  <a:close/>
                  <a:moveTo>
                    <a:pt x="71" y="165"/>
                  </a:moveTo>
                  <a:cubicBezTo>
                    <a:pt x="71" y="164"/>
                    <a:pt x="71" y="163"/>
                    <a:pt x="70" y="162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1" y="163"/>
                    <a:pt x="71" y="164"/>
                    <a:pt x="71" y="164"/>
                  </a:cubicBezTo>
                  <a:cubicBezTo>
                    <a:pt x="71" y="165"/>
                    <a:pt x="71" y="165"/>
                    <a:pt x="71" y="165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2"/>
                    <a:pt x="61" y="52"/>
                  </a:cubicBezTo>
                  <a:cubicBezTo>
                    <a:pt x="59" y="54"/>
                    <a:pt x="57" y="55"/>
                    <a:pt x="55" y="57"/>
                  </a:cubicBezTo>
                  <a:cubicBezTo>
                    <a:pt x="55" y="58"/>
                    <a:pt x="54" y="59"/>
                    <a:pt x="53" y="59"/>
                  </a:cubicBezTo>
                  <a:cubicBezTo>
                    <a:pt x="52" y="61"/>
                    <a:pt x="50" y="62"/>
                    <a:pt x="49" y="6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2"/>
                    <a:pt x="50" y="61"/>
                    <a:pt x="51" y="60"/>
                  </a:cubicBezTo>
                  <a:cubicBezTo>
                    <a:pt x="54" y="57"/>
                    <a:pt x="58" y="54"/>
                    <a:pt x="61" y="51"/>
                  </a:cubicBezTo>
                  <a:close/>
                  <a:moveTo>
                    <a:pt x="54" y="54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5" y="53"/>
                    <a:pt x="56" y="53"/>
                  </a:cubicBezTo>
                  <a:cubicBezTo>
                    <a:pt x="57" y="52"/>
                    <a:pt x="58" y="52"/>
                    <a:pt x="58" y="51"/>
                  </a:cubicBezTo>
                  <a:cubicBezTo>
                    <a:pt x="57" y="52"/>
                    <a:pt x="56" y="53"/>
                    <a:pt x="54" y="54"/>
                  </a:cubicBezTo>
                  <a:close/>
                  <a:moveTo>
                    <a:pt x="92" y="45"/>
                  </a:moveTo>
                  <a:cubicBezTo>
                    <a:pt x="92" y="47"/>
                    <a:pt x="92" y="48"/>
                    <a:pt x="91" y="50"/>
                  </a:cubicBezTo>
                  <a:cubicBezTo>
                    <a:pt x="86" y="54"/>
                    <a:pt x="80" y="58"/>
                    <a:pt x="75" y="63"/>
                  </a:cubicBezTo>
                  <a:cubicBezTo>
                    <a:pt x="75" y="62"/>
                    <a:pt x="75" y="61"/>
                    <a:pt x="76" y="60"/>
                  </a:cubicBezTo>
                  <a:cubicBezTo>
                    <a:pt x="81" y="55"/>
                    <a:pt x="87" y="50"/>
                    <a:pt x="92" y="45"/>
                  </a:cubicBezTo>
                  <a:close/>
                  <a:moveTo>
                    <a:pt x="82" y="53"/>
                  </a:moveTo>
                  <a:cubicBezTo>
                    <a:pt x="84" y="50"/>
                    <a:pt x="86" y="48"/>
                    <a:pt x="89" y="46"/>
                  </a:cubicBezTo>
                  <a:cubicBezTo>
                    <a:pt x="89" y="46"/>
                    <a:pt x="90" y="45"/>
                    <a:pt x="90" y="45"/>
                  </a:cubicBezTo>
                  <a:cubicBezTo>
                    <a:pt x="87" y="48"/>
                    <a:pt x="84" y="50"/>
                    <a:pt x="82" y="53"/>
                  </a:cubicBezTo>
                  <a:close/>
                  <a:moveTo>
                    <a:pt x="110" y="51"/>
                  </a:moveTo>
                  <a:cubicBezTo>
                    <a:pt x="110" y="51"/>
                    <a:pt x="110" y="51"/>
                    <a:pt x="110" y="51"/>
                  </a:cubicBezTo>
                  <a:cubicBezTo>
                    <a:pt x="110" y="52"/>
                    <a:pt x="109" y="52"/>
                    <a:pt x="108" y="53"/>
                  </a:cubicBezTo>
                  <a:cubicBezTo>
                    <a:pt x="106" y="54"/>
                    <a:pt x="104" y="54"/>
                    <a:pt x="102" y="55"/>
                  </a:cubicBezTo>
                  <a:cubicBezTo>
                    <a:pt x="103" y="54"/>
                    <a:pt x="105" y="53"/>
                    <a:pt x="106" y="51"/>
                  </a:cubicBezTo>
                  <a:cubicBezTo>
                    <a:pt x="107" y="51"/>
                    <a:pt x="108" y="50"/>
                    <a:pt x="109" y="50"/>
                  </a:cubicBezTo>
                  <a:cubicBezTo>
                    <a:pt x="108" y="50"/>
                    <a:pt x="109" y="51"/>
                    <a:pt x="110" y="51"/>
                  </a:cubicBezTo>
                  <a:close/>
                  <a:moveTo>
                    <a:pt x="112" y="77"/>
                  </a:moveTo>
                  <a:cubicBezTo>
                    <a:pt x="110" y="79"/>
                    <a:pt x="108" y="82"/>
                    <a:pt x="107" y="84"/>
                  </a:cubicBezTo>
                  <a:cubicBezTo>
                    <a:pt x="109" y="80"/>
                    <a:pt x="112" y="76"/>
                    <a:pt x="115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4" y="74"/>
                    <a:pt x="113" y="76"/>
                    <a:pt x="112" y="77"/>
                  </a:cubicBezTo>
                  <a:close/>
                  <a:moveTo>
                    <a:pt x="116" y="78"/>
                  </a:moveTo>
                  <a:cubicBezTo>
                    <a:pt x="115" y="79"/>
                    <a:pt x="114" y="80"/>
                    <a:pt x="114" y="80"/>
                  </a:cubicBezTo>
                  <a:cubicBezTo>
                    <a:pt x="112" y="82"/>
                    <a:pt x="110" y="83"/>
                    <a:pt x="109" y="85"/>
                  </a:cubicBezTo>
                  <a:cubicBezTo>
                    <a:pt x="111" y="83"/>
                    <a:pt x="113" y="80"/>
                    <a:pt x="116" y="78"/>
                  </a:cubicBezTo>
                  <a:close/>
                  <a:moveTo>
                    <a:pt x="98" y="92"/>
                  </a:moveTo>
                  <a:cubicBezTo>
                    <a:pt x="95" y="96"/>
                    <a:pt x="91" y="99"/>
                    <a:pt x="88" y="102"/>
                  </a:cubicBezTo>
                  <a:cubicBezTo>
                    <a:pt x="89" y="101"/>
                    <a:pt x="89" y="100"/>
                    <a:pt x="90" y="98"/>
                  </a:cubicBezTo>
                  <a:cubicBezTo>
                    <a:pt x="96" y="92"/>
                    <a:pt x="103" y="85"/>
                    <a:pt x="109" y="78"/>
                  </a:cubicBezTo>
                  <a:cubicBezTo>
                    <a:pt x="105" y="82"/>
                    <a:pt x="102" y="87"/>
                    <a:pt x="98" y="92"/>
                  </a:cubicBezTo>
                  <a:close/>
                  <a:moveTo>
                    <a:pt x="99" y="97"/>
                  </a:moveTo>
                  <a:cubicBezTo>
                    <a:pt x="97" y="100"/>
                    <a:pt x="94" y="103"/>
                    <a:pt x="92" y="105"/>
                  </a:cubicBezTo>
                  <a:cubicBezTo>
                    <a:pt x="93" y="104"/>
                    <a:pt x="94" y="102"/>
                    <a:pt x="95" y="100"/>
                  </a:cubicBezTo>
                  <a:cubicBezTo>
                    <a:pt x="97" y="99"/>
                    <a:pt x="98" y="98"/>
                    <a:pt x="99" y="97"/>
                  </a:cubicBezTo>
                  <a:close/>
                  <a:moveTo>
                    <a:pt x="128" y="67"/>
                  </a:moveTo>
                  <a:cubicBezTo>
                    <a:pt x="129" y="66"/>
                    <a:pt x="130" y="65"/>
                    <a:pt x="130" y="64"/>
                  </a:cubicBezTo>
                  <a:cubicBezTo>
                    <a:pt x="131" y="64"/>
                    <a:pt x="131" y="64"/>
                    <a:pt x="132" y="63"/>
                  </a:cubicBezTo>
                  <a:cubicBezTo>
                    <a:pt x="132" y="63"/>
                    <a:pt x="133" y="63"/>
                    <a:pt x="133" y="63"/>
                  </a:cubicBezTo>
                  <a:cubicBezTo>
                    <a:pt x="132" y="64"/>
                    <a:pt x="130" y="66"/>
                    <a:pt x="128" y="67"/>
                  </a:cubicBezTo>
                  <a:close/>
                  <a:moveTo>
                    <a:pt x="137" y="62"/>
                  </a:moveTo>
                  <a:cubicBezTo>
                    <a:pt x="138" y="62"/>
                    <a:pt x="140" y="61"/>
                    <a:pt x="141" y="61"/>
                  </a:cubicBezTo>
                  <a:cubicBezTo>
                    <a:pt x="138" y="63"/>
                    <a:pt x="135" y="65"/>
                    <a:pt x="132" y="67"/>
                  </a:cubicBezTo>
                  <a:cubicBezTo>
                    <a:pt x="133" y="65"/>
                    <a:pt x="135" y="64"/>
                    <a:pt x="137" y="62"/>
                  </a:cubicBezTo>
                  <a:close/>
                  <a:moveTo>
                    <a:pt x="132" y="76"/>
                  </a:moveTo>
                  <a:cubicBezTo>
                    <a:pt x="132" y="77"/>
                    <a:pt x="132" y="77"/>
                    <a:pt x="132" y="77"/>
                  </a:cubicBezTo>
                  <a:cubicBezTo>
                    <a:pt x="133" y="77"/>
                    <a:pt x="134" y="76"/>
                    <a:pt x="136" y="76"/>
                  </a:cubicBezTo>
                  <a:cubicBezTo>
                    <a:pt x="132" y="79"/>
                    <a:pt x="128" y="82"/>
                    <a:pt x="124" y="85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8" y="82"/>
                    <a:pt x="130" y="80"/>
                    <a:pt x="132" y="77"/>
                  </a:cubicBezTo>
                  <a:cubicBezTo>
                    <a:pt x="132" y="77"/>
                    <a:pt x="132" y="77"/>
                    <a:pt x="132" y="76"/>
                  </a:cubicBezTo>
                  <a:close/>
                  <a:moveTo>
                    <a:pt x="199" y="77"/>
                  </a:moveTo>
                  <a:cubicBezTo>
                    <a:pt x="199" y="78"/>
                    <a:pt x="198" y="78"/>
                    <a:pt x="198" y="78"/>
                  </a:cubicBezTo>
                  <a:cubicBezTo>
                    <a:pt x="196" y="79"/>
                    <a:pt x="194" y="80"/>
                    <a:pt x="192" y="81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5" y="79"/>
                    <a:pt x="197" y="78"/>
                    <a:pt x="199" y="77"/>
                  </a:cubicBezTo>
                  <a:close/>
                  <a:moveTo>
                    <a:pt x="196" y="75"/>
                  </a:moveTo>
                  <a:cubicBezTo>
                    <a:pt x="197" y="74"/>
                    <a:pt x="198" y="73"/>
                    <a:pt x="199" y="73"/>
                  </a:cubicBezTo>
                  <a:cubicBezTo>
                    <a:pt x="198" y="73"/>
                    <a:pt x="197" y="74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lose/>
                  <a:moveTo>
                    <a:pt x="191" y="138"/>
                  </a:moveTo>
                  <a:cubicBezTo>
                    <a:pt x="191" y="138"/>
                    <a:pt x="191" y="138"/>
                    <a:pt x="190" y="137"/>
                  </a:cubicBezTo>
                  <a:cubicBezTo>
                    <a:pt x="191" y="137"/>
                    <a:pt x="191" y="136"/>
                    <a:pt x="191" y="136"/>
                  </a:cubicBezTo>
                  <a:cubicBezTo>
                    <a:pt x="197" y="131"/>
                    <a:pt x="203" y="126"/>
                    <a:pt x="209" y="121"/>
                  </a:cubicBezTo>
                  <a:cubicBezTo>
                    <a:pt x="209" y="121"/>
                    <a:pt x="209" y="121"/>
                    <a:pt x="209" y="121"/>
                  </a:cubicBezTo>
                  <a:cubicBezTo>
                    <a:pt x="203" y="127"/>
                    <a:pt x="197" y="133"/>
                    <a:pt x="191" y="138"/>
                  </a:cubicBezTo>
                  <a:close/>
                  <a:moveTo>
                    <a:pt x="205" y="126"/>
                  </a:moveTo>
                  <a:cubicBezTo>
                    <a:pt x="205" y="127"/>
                    <a:pt x="204" y="128"/>
                    <a:pt x="204" y="129"/>
                  </a:cubicBezTo>
                  <a:cubicBezTo>
                    <a:pt x="199" y="134"/>
                    <a:pt x="196" y="138"/>
                    <a:pt x="192" y="143"/>
                  </a:cubicBezTo>
                  <a:cubicBezTo>
                    <a:pt x="192" y="143"/>
                    <a:pt x="191" y="143"/>
                    <a:pt x="191" y="143"/>
                  </a:cubicBezTo>
                  <a:cubicBezTo>
                    <a:pt x="191" y="142"/>
                    <a:pt x="191" y="141"/>
                    <a:pt x="191" y="140"/>
                  </a:cubicBezTo>
                  <a:cubicBezTo>
                    <a:pt x="196" y="136"/>
                    <a:pt x="201" y="131"/>
                    <a:pt x="205" y="126"/>
                  </a:cubicBezTo>
                  <a:close/>
                  <a:moveTo>
                    <a:pt x="189" y="139"/>
                  </a:moveTo>
                  <a:cubicBezTo>
                    <a:pt x="189" y="139"/>
                    <a:pt x="189" y="139"/>
                    <a:pt x="189" y="139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8" y="141"/>
                    <a:pt x="187" y="142"/>
                    <a:pt x="186" y="143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87" y="142"/>
                    <a:pt x="188" y="140"/>
                    <a:pt x="189" y="139"/>
                  </a:cubicBezTo>
                  <a:close/>
                  <a:moveTo>
                    <a:pt x="183" y="144"/>
                  </a:moveTo>
                  <a:cubicBezTo>
                    <a:pt x="182" y="144"/>
                    <a:pt x="182" y="144"/>
                    <a:pt x="181" y="145"/>
                  </a:cubicBezTo>
                  <a:cubicBezTo>
                    <a:pt x="183" y="143"/>
                    <a:pt x="184" y="142"/>
                    <a:pt x="186" y="140"/>
                  </a:cubicBezTo>
                  <a:cubicBezTo>
                    <a:pt x="186" y="140"/>
                    <a:pt x="186" y="140"/>
                    <a:pt x="186" y="140"/>
                  </a:cubicBezTo>
                  <a:cubicBezTo>
                    <a:pt x="185" y="142"/>
                    <a:pt x="184" y="143"/>
                    <a:pt x="183" y="144"/>
                  </a:cubicBezTo>
                  <a:close/>
                  <a:moveTo>
                    <a:pt x="180" y="142"/>
                  </a:moveTo>
                  <a:cubicBezTo>
                    <a:pt x="178" y="143"/>
                    <a:pt x="177" y="145"/>
                    <a:pt x="175" y="146"/>
                  </a:cubicBezTo>
                  <a:cubicBezTo>
                    <a:pt x="175" y="147"/>
                    <a:pt x="174" y="147"/>
                    <a:pt x="174" y="147"/>
                  </a:cubicBezTo>
                  <a:cubicBezTo>
                    <a:pt x="175" y="146"/>
                    <a:pt x="176" y="144"/>
                    <a:pt x="178" y="142"/>
                  </a:cubicBezTo>
                  <a:cubicBezTo>
                    <a:pt x="180" y="139"/>
                    <a:pt x="183" y="137"/>
                    <a:pt x="185" y="134"/>
                  </a:cubicBezTo>
                  <a:cubicBezTo>
                    <a:pt x="186" y="134"/>
                    <a:pt x="186" y="133"/>
                    <a:pt x="187" y="133"/>
                  </a:cubicBezTo>
                  <a:cubicBezTo>
                    <a:pt x="187" y="133"/>
                    <a:pt x="187" y="134"/>
                    <a:pt x="187" y="134"/>
                  </a:cubicBezTo>
                  <a:cubicBezTo>
                    <a:pt x="185" y="137"/>
                    <a:pt x="183" y="139"/>
                    <a:pt x="180" y="142"/>
                  </a:cubicBezTo>
                  <a:close/>
                  <a:moveTo>
                    <a:pt x="129" y="154"/>
                  </a:moveTo>
                  <a:cubicBezTo>
                    <a:pt x="128" y="155"/>
                    <a:pt x="127" y="155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7" y="155"/>
                    <a:pt x="127" y="155"/>
                    <a:pt x="127" y="155"/>
                  </a:cubicBezTo>
                  <a:cubicBezTo>
                    <a:pt x="128" y="153"/>
                    <a:pt x="130" y="151"/>
                    <a:pt x="132" y="149"/>
                  </a:cubicBezTo>
                  <a:cubicBezTo>
                    <a:pt x="133" y="148"/>
                    <a:pt x="134" y="148"/>
                    <a:pt x="134" y="147"/>
                  </a:cubicBezTo>
                  <a:cubicBezTo>
                    <a:pt x="136" y="148"/>
                    <a:pt x="137" y="148"/>
                    <a:pt x="138" y="148"/>
                  </a:cubicBezTo>
                  <a:cubicBezTo>
                    <a:pt x="136" y="150"/>
                    <a:pt x="135" y="151"/>
                    <a:pt x="133" y="153"/>
                  </a:cubicBezTo>
                  <a:cubicBezTo>
                    <a:pt x="131" y="153"/>
                    <a:pt x="130" y="154"/>
                    <a:pt x="129" y="154"/>
                  </a:cubicBezTo>
                  <a:close/>
                  <a:moveTo>
                    <a:pt x="130" y="160"/>
                  </a:moveTo>
                  <a:cubicBezTo>
                    <a:pt x="130" y="161"/>
                    <a:pt x="130" y="161"/>
                    <a:pt x="129" y="161"/>
                  </a:cubicBezTo>
                  <a:cubicBezTo>
                    <a:pt x="129" y="161"/>
                    <a:pt x="129" y="162"/>
                    <a:pt x="128" y="162"/>
                  </a:cubicBezTo>
                  <a:cubicBezTo>
                    <a:pt x="129" y="161"/>
                    <a:pt x="129" y="161"/>
                    <a:pt x="130" y="161"/>
                  </a:cubicBezTo>
                  <a:cubicBezTo>
                    <a:pt x="130" y="161"/>
                    <a:pt x="130" y="161"/>
                    <a:pt x="130" y="160"/>
                  </a:cubicBezTo>
                  <a:close/>
                  <a:moveTo>
                    <a:pt x="89" y="124"/>
                  </a:moveTo>
                  <a:cubicBezTo>
                    <a:pt x="91" y="122"/>
                    <a:pt x="92" y="120"/>
                    <a:pt x="94" y="118"/>
                  </a:cubicBezTo>
                  <a:cubicBezTo>
                    <a:pt x="95" y="118"/>
                    <a:pt x="95" y="118"/>
                    <a:pt x="96" y="118"/>
                  </a:cubicBezTo>
                  <a:cubicBezTo>
                    <a:pt x="94" y="120"/>
                    <a:pt x="92" y="122"/>
                    <a:pt x="89" y="124"/>
                  </a:cubicBezTo>
                  <a:close/>
                  <a:moveTo>
                    <a:pt x="91" y="127"/>
                  </a:moveTo>
                  <a:cubicBezTo>
                    <a:pt x="89" y="129"/>
                    <a:pt x="88" y="130"/>
                    <a:pt x="87" y="132"/>
                  </a:cubicBezTo>
                  <a:cubicBezTo>
                    <a:pt x="86" y="132"/>
                    <a:pt x="86" y="132"/>
                    <a:pt x="85" y="131"/>
                  </a:cubicBezTo>
                  <a:cubicBezTo>
                    <a:pt x="87" y="130"/>
                    <a:pt x="89" y="128"/>
                    <a:pt x="91" y="127"/>
                  </a:cubicBezTo>
                  <a:close/>
                  <a:moveTo>
                    <a:pt x="95" y="123"/>
                  </a:moveTo>
                  <a:cubicBezTo>
                    <a:pt x="97" y="122"/>
                    <a:pt x="99" y="121"/>
                    <a:pt x="101" y="120"/>
                  </a:cubicBezTo>
                  <a:cubicBezTo>
                    <a:pt x="99" y="122"/>
                    <a:pt x="97" y="123"/>
                    <a:pt x="95" y="125"/>
                  </a:cubicBezTo>
                  <a:cubicBezTo>
                    <a:pt x="94" y="127"/>
                    <a:pt x="92" y="128"/>
                    <a:pt x="91" y="130"/>
                  </a:cubicBezTo>
                  <a:cubicBezTo>
                    <a:pt x="92" y="128"/>
                    <a:pt x="94" y="125"/>
                    <a:pt x="95" y="123"/>
                  </a:cubicBezTo>
                  <a:close/>
                  <a:moveTo>
                    <a:pt x="94" y="130"/>
                  </a:moveTo>
                  <a:cubicBezTo>
                    <a:pt x="98" y="127"/>
                    <a:pt x="101" y="123"/>
                    <a:pt x="105" y="120"/>
                  </a:cubicBezTo>
                  <a:cubicBezTo>
                    <a:pt x="105" y="120"/>
                    <a:pt x="105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3" y="122"/>
                    <a:pt x="101" y="124"/>
                    <a:pt x="99" y="127"/>
                  </a:cubicBezTo>
                  <a:cubicBezTo>
                    <a:pt x="96" y="129"/>
                    <a:pt x="94" y="131"/>
                    <a:pt x="91" y="134"/>
                  </a:cubicBezTo>
                  <a:cubicBezTo>
                    <a:pt x="91" y="134"/>
                    <a:pt x="91" y="134"/>
                    <a:pt x="91" y="133"/>
                  </a:cubicBezTo>
                  <a:cubicBezTo>
                    <a:pt x="92" y="132"/>
                    <a:pt x="93" y="131"/>
                    <a:pt x="94" y="130"/>
                  </a:cubicBezTo>
                  <a:close/>
                  <a:moveTo>
                    <a:pt x="119" y="101"/>
                  </a:moveTo>
                  <a:cubicBezTo>
                    <a:pt x="125" y="95"/>
                    <a:pt x="131" y="89"/>
                    <a:pt x="138" y="83"/>
                  </a:cubicBezTo>
                  <a:cubicBezTo>
                    <a:pt x="139" y="83"/>
                    <a:pt x="141" y="83"/>
                    <a:pt x="142" y="83"/>
                  </a:cubicBezTo>
                  <a:cubicBezTo>
                    <a:pt x="140" y="86"/>
                    <a:pt x="138" y="88"/>
                    <a:pt x="136" y="91"/>
                  </a:cubicBezTo>
                  <a:cubicBezTo>
                    <a:pt x="134" y="92"/>
                    <a:pt x="132" y="94"/>
                    <a:pt x="130" y="96"/>
                  </a:cubicBezTo>
                  <a:cubicBezTo>
                    <a:pt x="122" y="102"/>
                    <a:pt x="115" y="108"/>
                    <a:pt x="107" y="115"/>
                  </a:cubicBezTo>
                  <a:cubicBezTo>
                    <a:pt x="107" y="115"/>
                    <a:pt x="107" y="115"/>
                    <a:pt x="107" y="115"/>
                  </a:cubicBezTo>
                  <a:cubicBezTo>
                    <a:pt x="111" y="110"/>
                    <a:pt x="115" y="106"/>
                    <a:pt x="119" y="102"/>
                  </a:cubicBezTo>
                  <a:cubicBezTo>
                    <a:pt x="120" y="101"/>
                    <a:pt x="119" y="101"/>
                    <a:pt x="119" y="101"/>
                  </a:cubicBezTo>
                  <a:close/>
                  <a:moveTo>
                    <a:pt x="127" y="102"/>
                  </a:moveTo>
                  <a:cubicBezTo>
                    <a:pt x="125" y="104"/>
                    <a:pt x="123" y="106"/>
                    <a:pt x="121" y="108"/>
                  </a:cubicBezTo>
                  <a:cubicBezTo>
                    <a:pt x="120" y="109"/>
                    <a:pt x="120" y="109"/>
                    <a:pt x="119" y="110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22" y="107"/>
                    <a:pt x="125" y="104"/>
                    <a:pt x="127" y="102"/>
                  </a:cubicBezTo>
                  <a:close/>
                  <a:moveTo>
                    <a:pt x="189" y="111"/>
                  </a:moveTo>
                  <a:cubicBezTo>
                    <a:pt x="189" y="111"/>
                    <a:pt x="190" y="110"/>
                    <a:pt x="190" y="109"/>
                  </a:cubicBezTo>
                  <a:cubicBezTo>
                    <a:pt x="191" y="109"/>
                    <a:pt x="192" y="109"/>
                    <a:pt x="192" y="109"/>
                  </a:cubicBezTo>
                  <a:cubicBezTo>
                    <a:pt x="191" y="109"/>
                    <a:pt x="190" y="110"/>
                    <a:pt x="189" y="111"/>
                  </a:cubicBezTo>
                  <a:close/>
                  <a:moveTo>
                    <a:pt x="193" y="117"/>
                  </a:moveTo>
                  <a:cubicBezTo>
                    <a:pt x="193" y="117"/>
                    <a:pt x="194" y="117"/>
                    <a:pt x="194" y="117"/>
                  </a:cubicBezTo>
                  <a:cubicBezTo>
                    <a:pt x="194" y="118"/>
                    <a:pt x="193" y="118"/>
                    <a:pt x="192" y="119"/>
                  </a:cubicBezTo>
                  <a:cubicBezTo>
                    <a:pt x="192" y="118"/>
                    <a:pt x="193" y="118"/>
                    <a:pt x="193" y="117"/>
                  </a:cubicBezTo>
                  <a:close/>
                  <a:moveTo>
                    <a:pt x="189" y="107"/>
                  </a:moveTo>
                  <a:cubicBezTo>
                    <a:pt x="189" y="107"/>
                    <a:pt x="189" y="107"/>
                    <a:pt x="189" y="108"/>
                  </a:cubicBezTo>
                  <a:cubicBezTo>
                    <a:pt x="188" y="108"/>
                    <a:pt x="188" y="108"/>
                    <a:pt x="187" y="108"/>
                  </a:cubicBezTo>
                  <a:cubicBezTo>
                    <a:pt x="188" y="107"/>
                    <a:pt x="188" y="107"/>
                    <a:pt x="189" y="106"/>
                  </a:cubicBezTo>
                  <a:cubicBezTo>
                    <a:pt x="189" y="106"/>
                    <a:pt x="190" y="106"/>
                    <a:pt x="190" y="106"/>
                  </a:cubicBezTo>
                  <a:cubicBezTo>
                    <a:pt x="190" y="106"/>
                    <a:pt x="189" y="107"/>
                    <a:pt x="189" y="107"/>
                  </a:cubicBezTo>
                  <a:close/>
                  <a:moveTo>
                    <a:pt x="189" y="115"/>
                  </a:moveTo>
                  <a:cubicBezTo>
                    <a:pt x="189" y="115"/>
                    <a:pt x="189" y="115"/>
                    <a:pt x="189" y="115"/>
                  </a:cubicBezTo>
                  <a:cubicBezTo>
                    <a:pt x="189" y="116"/>
                    <a:pt x="188" y="116"/>
                    <a:pt x="187" y="117"/>
                  </a:cubicBezTo>
                  <a:cubicBezTo>
                    <a:pt x="187" y="117"/>
                    <a:pt x="187" y="117"/>
                    <a:pt x="186" y="118"/>
                  </a:cubicBezTo>
                  <a:cubicBezTo>
                    <a:pt x="186" y="118"/>
                    <a:pt x="185" y="118"/>
                    <a:pt x="184" y="119"/>
                  </a:cubicBezTo>
                  <a:cubicBezTo>
                    <a:pt x="186" y="118"/>
                    <a:pt x="187" y="116"/>
                    <a:pt x="189" y="115"/>
                  </a:cubicBezTo>
                  <a:close/>
                  <a:moveTo>
                    <a:pt x="191" y="117"/>
                  </a:moveTo>
                  <a:cubicBezTo>
                    <a:pt x="190" y="118"/>
                    <a:pt x="189" y="120"/>
                    <a:pt x="188" y="121"/>
                  </a:cubicBezTo>
                  <a:cubicBezTo>
                    <a:pt x="187" y="121"/>
                    <a:pt x="186" y="122"/>
                    <a:pt x="185" y="123"/>
                  </a:cubicBezTo>
                  <a:cubicBezTo>
                    <a:pt x="186" y="121"/>
                    <a:pt x="187" y="120"/>
                    <a:pt x="188" y="119"/>
                  </a:cubicBezTo>
                  <a:cubicBezTo>
                    <a:pt x="189" y="118"/>
                    <a:pt x="190" y="117"/>
                    <a:pt x="191" y="117"/>
                  </a:cubicBezTo>
                  <a:close/>
                  <a:moveTo>
                    <a:pt x="182" y="131"/>
                  </a:moveTo>
                  <a:cubicBezTo>
                    <a:pt x="183" y="131"/>
                    <a:pt x="183" y="130"/>
                    <a:pt x="184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3" y="131"/>
                    <a:pt x="182" y="132"/>
                    <a:pt x="181" y="133"/>
                  </a:cubicBezTo>
                  <a:cubicBezTo>
                    <a:pt x="181" y="133"/>
                    <a:pt x="180" y="133"/>
                    <a:pt x="180" y="134"/>
                  </a:cubicBezTo>
                  <a:cubicBezTo>
                    <a:pt x="181" y="133"/>
                    <a:pt x="182" y="132"/>
                    <a:pt x="182" y="131"/>
                  </a:cubicBezTo>
                  <a:close/>
                  <a:moveTo>
                    <a:pt x="180" y="124"/>
                  </a:moveTo>
                  <a:cubicBezTo>
                    <a:pt x="181" y="123"/>
                    <a:pt x="183" y="122"/>
                    <a:pt x="184" y="121"/>
                  </a:cubicBezTo>
                  <a:cubicBezTo>
                    <a:pt x="183" y="122"/>
                    <a:pt x="182" y="124"/>
                    <a:pt x="181" y="125"/>
                  </a:cubicBezTo>
                  <a:cubicBezTo>
                    <a:pt x="181" y="124"/>
                    <a:pt x="180" y="124"/>
                    <a:pt x="180" y="124"/>
                  </a:cubicBezTo>
                  <a:close/>
                  <a:moveTo>
                    <a:pt x="178" y="122"/>
                  </a:moveTo>
                  <a:cubicBezTo>
                    <a:pt x="178" y="122"/>
                    <a:pt x="178" y="122"/>
                    <a:pt x="178" y="122"/>
                  </a:cubicBezTo>
                  <a:cubicBezTo>
                    <a:pt x="176" y="121"/>
                    <a:pt x="175" y="121"/>
                    <a:pt x="174" y="120"/>
                  </a:cubicBezTo>
                  <a:cubicBezTo>
                    <a:pt x="178" y="117"/>
                    <a:pt x="182" y="115"/>
                    <a:pt x="186" y="112"/>
                  </a:cubicBezTo>
                  <a:cubicBezTo>
                    <a:pt x="183" y="115"/>
                    <a:pt x="181" y="119"/>
                    <a:pt x="178" y="122"/>
                  </a:cubicBezTo>
                  <a:close/>
                  <a:moveTo>
                    <a:pt x="178" y="128"/>
                  </a:moveTo>
                  <a:cubicBezTo>
                    <a:pt x="176" y="129"/>
                    <a:pt x="175" y="129"/>
                    <a:pt x="173" y="130"/>
                  </a:cubicBezTo>
                  <a:cubicBezTo>
                    <a:pt x="175" y="129"/>
                    <a:pt x="176" y="127"/>
                    <a:pt x="177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179" y="126"/>
                    <a:pt x="179" y="126"/>
                  </a:cubicBezTo>
                  <a:cubicBezTo>
                    <a:pt x="179" y="126"/>
                    <a:pt x="179" y="126"/>
                    <a:pt x="179" y="126"/>
                  </a:cubicBezTo>
                  <a:cubicBezTo>
                    <a:pt x="179" y="126"/>
                    <a:pt x="178" y="127"/>
                    <a:pt x="178" y="127"/>
                  </a:cubicBezTo>
                  <a:cubicBezTo>
                    <a:pt x="177" y="127"/>
                    <a:pt x="177" y="128"/>
                    <a:pt x="178" y="128"/>
                  </a:cubicBezTo>
                  <a:close/>
                  <a:moveTo>
                    <a:pt x="127" y="123"/>
                  </a:moveTo>
                  <a:cubicBezTo>
                    <a:pt x="127" y="123"/>
                    <a:pt x="126" y="124"/>
                    <a:pt x="126" y="124"/>
                  </a:cubicBezTo>
                  <a:cubicBezTo>
                    <a:pt x="126" y="123"/>
                    <a:pt x="126" y="123"/>
                    <a:pt x="127" y="123"/>
                  </a:cubicBezTo>
                  <a:cubicBezTo>
                    <a:pt x="127" y="123"/>
                    <a:pt x="127" y="123"/>
                    <a:pt x="127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2"/>
                    <a:pt x="128" y="123"/>
                    <a:pt x="127" y="123"/>
                  </a:cubicBezTo>
                  <a:close/>
                  <a:moveTo>
                    <a:pt x="136" y="122"/>
                  </a:moveTo>
                  <a:cubicBezTo>
                    <a:pt x="135" y="122"/>
                    <a:pt x="135" y="123"/>
                    <a:pt x="134" y="123"/>
                  </a:cubicBezTo>
                  <a:cubicBezTo>
                    <a:pt x="133" y="125"/>
                    <a:pt x="131" y="126"/>
                    <a:pt x="130" y="127"/>
                  </a:cubicBezTo>
                  <a:cubicBezTo>
                    <a:pt x="129" y="127"/>
                    <a:pt x="128" y="126"/>
                    <a:pt x="127" y="126"/>
                  </a:cubicBezTo>
                  <a:cubicBezTo>
                    <a:pt x="127" y="125"/>
                    <a:pt x="128" y="125"/>
                    <a:pt x="128" y="124"/>
                  </a:cubicBezTo>
                  <a:cubicBezTo>
                    <a:pt x="131" y="123"/>
                    <a:pt x="133" y="122"/>
                    <a:pt x="136" y="122"/>
                  </a:cubicBezTo>
                  <a:close/>
                  <a:moveTo>
                    <a:pt x="126" y="127"/>
                  </a:moveTo>
                  <a:cubicBezTo>
                    <a:pt x="127" y="127"/>
                    <a:pt x="127" y="128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7" y="129"/>
                    <a:pt x="126" y="130"/>
                    <a:pt x="125" y="131"/>
                  </a:cubicBezTo>
                  <a:cubicBezTo>
                    <a:pt x="123" y="132"/>
                    <a:pt x="121" y="133"/>
                    <a:pt x="120" y="134"/>
                  </a:cubicBezTo>
                  <a:cubicBezTo>
                    <a:pt x="122" y="132"/>
                    <a:pt x="124" y="130"/>
                    <a:pt x="126" y="127"/>
                  </a:cubicBezTo>
                  <a:close/>
                  <a:moveTo>
                    <a:pt x="131" y="129"/>
                  </a:moveTo>
                  <a:cubicBezTo>
                    <a:pt x="132" y="129"/>
                    <a:pt x="132" y="129"/>
                    <a:pt x="133" y="130"/>
                  </a:cubicBezTo>
                  <a:cubicBezTo>
                    <a:pt x="133" y="130"/>
                    <a:pt x="133" y="130"/>
                    <a:pt x="132" y="130"/>
                  </a:cubicBezTo>
                  <a:cubicBezTo>
                    <a:pt x="132" y="130"/>
                    <a:pt x="132" y="130"/>
                    <a:pt x="132" y="130"/>
                  </a:cubicBezTo>
                  <a:cubicBezTo>
                    <a:pt x="130" y="131"/>
                    <a:pt x="129" y="132"/>
                    <a:pt x="127" y="133"/>
                  </a:cubicBezTo>
                  <a:cubicBezTo>
                    <a:pt x="128" y="132"/>
                    <a:pt x="130" y="130"/>
                    <a:pt x="131" y="129"/>
                  </a:cubicBezTo>
                  <a:close/>
                  <a:moveTo>
                    <a:pt x="132" y="128"/>
                  </a:moveTo>
                  <a:cubicBezTo>
                    <a:pt x="135" y="126"/>
                    <a:pt x="138" y="124"/>
                    <a:pt x="140" y="123"/>
                  </a:cubicBezTo>
                  <a:cubicBezTo>
                    <a:pt x="138" y="125"/>
                    <a:pt x="136" y="127"/>
                    <a:pt x="134" y="129"/>
                  </a:cubicBezTo>
                  <a:cubicBezTo>
                    <a:pt x="134" y="128"/>
                    <a:pt x="133" y="128"/>
                    <a:pt x="132" y="128"/>
                  </a:cubicBezTo>
                  <a:close/>
                  <a:moveTo>
                    <a:pt x="139" y="130"/>
                  </a:moveTo>
                  <a:cubicBezTo>
                    <a:pt x="139" y="130"/>
                    <a:pt x="139" y="130"/>
                    <a:pt x="139" y="130"/>
                  </a:cubicBezTo>
                  <a:cubicBezTo>
                    <a:pt x="139" y="130"/>
                    <a:pt x="138" y="130"/>
                    <a:pt x="138" y="130"/>
                  </a:cubicBezTo>
                  <a:cubicBezTo>
                    <a:pt x="138" y="130"/>
                    <a:pt x="139" y="129"/>
                    <a:pt x="139" y="129"/>
                  </a:cubicBezTo>
                  <a:cubicBezTo>
                    <a:pt x="140" y="129"/>
                    <a:pt x="141" y="128"/>
                    <a:pt x="142" y="128"/>
                  </a:cubicBezTo>
                  <a:cubicBezTo>
                    <a:pt x="141" y="129"/>
                    <a:pt x="140" y="129"/>
                    <a:pt x="139" y="130"/>
                  </a:cubicBezTo>
                  <a:close/>
                  <a:moveTo>
                    <a:pt x="148" y="136"/>
                  </a:moveTo>
                  <a:cubicBezTo>
                    <a:pt x="144" y="138"/>
                    <a:pt x="141" y="141"/>
                    <a:pt x="138" y="143"/>
                  </a:cubicBezTo>
                  <a:cubicBezTo>
                    <a:pt x="138" y="142"/>
                    <a:pt x="139" y="142"/>
                    <a:pt x="139" y="141"/>
                  </a:cubicBezTo>
                  <a:cubicBezTo>
                    <a:pt x="140" y="140"/>
                    <a:pt x="141" y="140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4" y="138"/>
                    <a:pt x="146" y="137"/>
                    <a:pt x="148" y="136"/>
                  </a:cubicBezTo>
                  <a:close/>
                  <a:moveTo>
                    <a:pt x="139" y="134"/>
                  </a:moveTo>
                  <a:cubicBezTo>
                    <a:pt x="140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0" y="134"/>
                    <a:pt x="139" y="136"/>
                    <a:pt x="137" y="137"/>
                  </a:cubicBezTo>
                  <a:cubicBezTo>
                    <a:pt x="137" y="137"/>
                    <a:pt x="136" y="138"/>
                    <a:pt x="135" y="138"/>
                  </a:cubicBezTo>
                  <a:cubicBezTo>
                    <a:pt x="137" y="137"/>
                    <a:pt x="138" y="135"/>
                    <a:pt x="139" y="134"/>
                  </a:cubicBezTo>
                  <a:close/>
                  <a:moveTo>
                    <a:pt x="144" y="144"/>
                  </a:moveTo>
                  <a:cubicBezTo>
                    <a:pt x="143" y="144"/>
                    <a:pt x="143" y="144"/>
                    <a:pt x="143" y="144"/>
                  </a:cubicBezTo>
                  <a:cubicBezTo>
                    <a:pt x="142" y="145"/>
                    <a:pt x="141" y="146"/>
                    <a:pt x="140" y="147"/>
                  </a:cubicBezTo>
                  <a:cubicBezTo>
                    <a:pt x="139" y="147"/>
                    <a:pt x="138" y="146"/>
                    <a:pt x="137" y="146"/>
                  </a:cubicBezTo>
                  <a:cubicBezTo>
                    <a:pt x="139" y="145"/>
                    <a:pt x="141" y="145"/>
                    <a:pt x="144" y="144"/>
                  </a:cubicBezTo>
                  <a:close/>
                  <a:moveTo>
                    <a:pt x="146" y="152"/>
                  </a:moveTo>
                  <a:cubicBezTo>
                    <a:pt x="147" y="151"/>
                    <a:pt x="148" y="151"/>
                    <a:pt x="149" y="150"/>
                  </a:cubicBezTo>
                  <a:cubicBezTo>
                    <a:pt x="148" y="151"/>
                    <a:pt x="147" y="152"/>
                    <a:pt x="146" y="153"/>
                  </a:cubicBezTo>
                  <a:cubicBezTo>
                    <a:pt x="145" y="154"/>
                    <a:pt x="144" y="154"/>
                    <a:pt x="142" y="155"/>
                  </a:cubicBezTo>
                  <a:cubicBezTo>
                    <a:pt x="143" y="154"/>
                    <a:pt x="145" y="153"/>
                    <a:pt x="146" y="152"/>
                  </a:cubicBezTo>
                  <a:close/>
                  <a:moveTo>
                    <a:pt x="146" y="147"/>
                  </a:moveTo>
                  <a:cubicBezTo>
                    <a:pt x="147" y="145"/>
                    <a:pt x="149" y="144"/>
                    <a:pt x="150" y="142"/>
                  </a:cubicBezTo>
                  <a:cubicBezTo>
                    <a:pt x="151" y="141"/>
                    <a:pt x="153" y="140"/>
                    <a:pt x="154" y="139"/>
                  </a:cubicBezTo>
                  <a:cubicBezTo>
                    <a:pt x="155" y="139"/>
                    <a:pt x="155" y="139"/>
                    <a:pt x="156" y="139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4" y="142"/>
                    <a:pt x="151" y="144"/>
                    <a:pt x="149" y="146"/>
                  </a:cubicBezTo>
                  <a:cubicBezTo>
                    <a:pt x="149" y="146"/>
                    <a:pt x="149" y="146"/>
                    <a:pt x="149" y="146"/>
                  </a:cubicBezTo>
                  <a:cubicBezTo>
                    <a:pt x="148" y="146"/>
                    <a:pt x="147" y="147"/>
                    <a:pt x="146" y="147"/>
                  </a:cubicBezTo>
                  <a:close/>
                  <a:moveTo>
                    <a:pt x="173" y="99"/>
                  </a:moveTo>
                  <a:cubicBezTo>
                    <a:pt x="172" y="99"/>
                    <a:pt x="172" y="99"/>
                    <a:pt x="172" y="99"/>
                  </a:cubicBezTo>
                  <a:cubicBezTo>
                    <a:pt x="172" y="99"/>
                    <a:pt x="172" y="99"/>
                    <a:pt x="171" y="99"/>
                  </a:cubicBezTo>
                  <a:cubicBezTo>
                    <a:pt x="170" y="100"/>
                    <a:pt x="168" y="101"/>
                    <a:pt x="167" y="101"/>
                  </a:cubicBezTo>
                  <a:cubicBezTo>
                    <a:pt x="168" y="100"/>
                    <a:pt x="170" y="98"/>
                    <a:pt x="172" y="97"/>
                  </a:cubicBezTo>
                  <a:cubicBezTo>
                    <a:pt x="172" y="97"/>
                    <a:pt x="172" y="97"/>
                    <a:pt x="172" y="97"/>
                  </a:cubicBezTo>
                  <a:cubicBezTo>
                    <a:pt x="172" y="98"/>
                    <a:pt x="172" y="98"/>
                    <a:pt x="173" y="99"/>
                  </a:cubicBezTo>
                  <a:close/>
                  <a:moveTo>
                    <a:pt x="168" y="111"/>
                  </a:moveTo>
                  <a:cubicBezTo>
                    <a:pt x="170" y="109"/>
                    <a:pt x="172" y="108"/>
                    <a:pt x="174" y="107"/>
                  </a:cubicBezTo>
                  <a:cubicBezTo>
                    <a:pt x="174" y="107"/>
                    <a:pt x="175" y="108"/>
                    <a:pt x="175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5" y="108"/>
                  </a:cubicBezTo>
                  <a:cubicBezTo>
                    <a:pt x="171" y="110"/>
                    <a:pt x="167" y="113"/>
                    <a:pt x="163" y="115"/>
                  </a:cubicBezTo>
                  <a:cubicBezTo>
                    <a:pt x="164" y="114"/>
                    <a:pt x="164" y="113"/>
                    <a:pt x="165" y="113"/>
                  </a:cubicBezTo>
                  <a:cubicBezTo>
                    <a:pt x="166" y="112"/>
                    <a:pt x="167" y="111"/>
                    <a:pt x="168" y="111"/>
                  </a:cubicBezTo>
                  <a:close/>
                  <a:moveTo>
                    <a:pt x="165" y="124"/>
                  </a:moveTo>
                  <a:cubicBezTo>
                    <a:pt x="166" y="123"/>
                    <a:pt x="167" y="122"/>
                    <a:pt x="168" y="121"/>
                  </a:cubicBezTo>
                  <a:cubicBezTo>
                    <a:pt x="168" y="122"/>
                    <a:pt x="168" y="122"/>
                    <a:pt x="167" y="122"/>
                  </a:cubicBezTo>
                  <a:cubicBezTo>
                    <a:pt x="166" y="123"/>
                    <a:pt x="165" y="124"/>
                    <a:pt x="164" y="125"/>
                  </a:cubicBezTo>
                  <a:cubicBezTo>
                    <a:pt x="164" y="124"/>
                    <a:pt x="164" y="124"/>
                    <a:pt x="165" y="124"/>
                  </a:cubicBezTo>
                  <a:close/>
                  <a:moveTo>
                    <a:pt x="156" y="126"/>
                  </a:moveTo>
                  <a:cubicBezTo>
                    <a:pt x="157" y="125"/>
                    <a:pt x="158" y="125"/>
                    <a:pt x="159" y="124"/>
                  </a:cubicBezTo>
                  <a:cubicBezTo>
                    <a:pt x="160" y="123"/>
                    <a:pt x="161" y="123"/>
                    <a:pt x="161" y="122"/>
                  </a:cubicBezTo>
                  <a:cubicBezTo>
                    <a:pt x="162" y="122"/>
                    <a:pt x="163" y="122"/>
                    <a:pt x="164" y="121"/>
                  </a:cubicBezTo>
                  <a:cubicBezTo>
                    <a:pt x="161" y="123"/>
                    <a:pt x="159" y="125"/>
                    <a:pt x="156" y="126"/>
                  </a:cubicBezTo>
                  <a:close/>
                  <a:moveTo>
                    <a:pt x="165" y="127"/>
                  </a:moveTo>
                  <a:cubicBezTo>
                    <a:pt x="166" y="127"/>
                    <a:pt x="166" y="127"/>
                    <a:pt x="166" y="127"/>
                  </a:cubicBezTo>
                  <a:cubicBezTo>
                    <a:pt x="167" y="126"/>
                    <a:pt x="167" y="126"/>
                    <a:pt x="166" y="125"/>
                  </a:cubicBezTo>
                  <a:cubicBezTo>
                    <a:pt x="167" y="125"/>
                    <a:pt x="167" y="125"/>
                    <a:pt x="168" y="124"/>
                  </a:cubicBezTo>
                  <a:cubicBezTo>
                    <a:pt x="169" y="123"/>
                    <a:pt x="170" y="122"/>
                    <a:pt x="172" y="121"/>
                  </a:cubicBezTo>
                  <a:cubicBezTo>
                    <a:pt x="173" y="122"/>
                    <a:pt x="175" y="123"/>
                    <a:pt x="176" y="124"/>
                  </a:cubicBezTo>
                  <a:cubicBezTo>
                    <a:pt x="170" y="127"/>
                    <a:pt x="163" y="131"/>
                    <a:pt x="157" y="135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60" y="133"/>
                    <a:pt x="162" y="130"/>
                    <a:pt x="165" y="127"/>
                  </a:cubicBezTo>
                  <a:close/>
                  <a:moveTo>
                    <a:pt x="158" y="115"/>
                  </a:moveTo>
                  <a:cubicBezTo>
                    <a:pt x="157" y="115"/>
                    <a:pt x="156" y="116"/>
                    <a:pt x="155" y="116"/>
                  </a:cubicBezTo>
                  <a:cubicBezTo>
                    <a:pt x="157" y="115"/>
                    <a:pt x="158" y="114"/>
                    <a:pt x="159" y="112"/>
                  </a:cubicBezTo>
                  <a:cubicBezTo>
                    <a:pt x="161" y="111"/>
                    <a:pt x="162" y="110"/>
                    <a:pt x="164" y="109"/>
                  </a:cubicBezTo>
                  <a:cubicBezTo>
                    <a:pt x="162" y="111"/>
                    <a:pt x="160" y="113"/>
                    <a:pt x="158" y="115"/>
                  </a:cubicBezTo>
                  <a:close/>
                  <a:moveTo>
                    <a:pt x="159" y="127"/>
                  </a:moveTo>
                  <a:cubicBezTo>
                    <a:pt x="159" y="127"/>
                    <a:pt x="158" y="128"/>
                    <a:pt x="158" y="128"/>
                  </a:cubicBezTo>
                  <a:cubicBezTo>
                    <a:pt x="156" y="129"/>
                    <a:pt x="154" y="130"/>
                    <a:pt x="152" y="132"/>
                  </a:cubicBezTo>
                  <a:cubicBezTo>
                    <a:pt x="154" y="130"/>
                    <a:pt x="156" y="129"/>
                    <a:pt x="159" y="127"/>
                  </a:cubicBezTo>
                  <a:close/>
                  <a:moveTo>
                    <a:pt x="151" y="117"/>
                  </a:moveTo>
                  <a:cubicBezTo>
                    <a:pt x="151" y="117"/>
                    <a:pt x="150" y="117"/>
                    <a:pt x="149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0" y="116"/>
                    <a:pt x="151" y="115"/>
                    <a:pt x="152" y="115"/>
                  </a:cubicBezTo>
                  <a:cubicBezTo>
                    <a:pt x="152" y="114"/>
                    <a:pt x="153" y="114"/>
                    <a:pt x="154" y="113"/>
                  </a:cubicBezTo>
                  <a:cubicBezTo>
                    <a:pt x="153" y="114"/>
                    <a:pt x="152" y="116"/>
                    <a:pt x="151" y="117"/>
                  </a:cubicBezTo>
                  <a:close/>
                  <a:moveTo>
                    <a:pt x="157" y="147"/>
                  </a:moveTo>
                  <a:cubicBezTo>
                    <a:pt x="158" y="147"/>
                    <a:pt x="159" y="146"/>
                    <a:pt x="161" y="146"/>
                  </a:cubicBezTo>
                  <a:cubicBezTo>
                    <a:pt x="159" y="147"/>
                    <a:pt x="157" y="147"/>
                    <a:pt x="156" y="148"/>
                  </a:cubicBezTo>
                  <a:cubicBezTo>
                    <a:pt x="156" y="148"/>
                    <a:pt x="157" y="147"/>
                    <a:pt x="157" y="147"/>
                  </a:cubicBezTo>
                  <a:close/>
                  <a:moveTo>
                    <a:pt x="159" y="137"/>
                  </a:moveTo>
                  <a:cubicBezTo>
                    <a:pt x="159" y="138"/>
                    <a:pt x="159" y="138"/>
                    <a:pt x="158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7"/>
                    <a:pt x="158" y="137"/>
                    <a:pt x="158" y="137"/>
                  </a:cubicBezTo>
                  <a:cubicBezTo>
                    <a:pt x="159" y="137"/>
                    <a:pt x="160" y="137"/>
                    <a:pt x="161" y="137"/>
                  </a:cubicBezTo>
                  <a:cubicBezTo>
                    <a:pt x="161" y="137"/>
                    <a:pt x="161" y="138"/>
                    <a:pt x="161" y="138"/>
                  </a:cubicBezTo>
                  <a:cubicBezTo>
                    <a:pt x="160" y="137"/>
                    <a:pt x="160" y="137"/>
                    <a:pt x="159" y="137"/>
                  </a:cubicBezTo>
                  <a:close/>
                  <a:moveTo>
                    <a:pt x="160" y="136"/>
                  </a:moveTo>
                  <a:cubicBezTo>
                    <a:pt x="162" y="135"/>
                    <a:pt x="163" y="135"/>
                    <a:pt x="165" y="134"/>
                  </a:cubicBezTo>
                  <a:cubicBezTo>
                    <a:pt x="164" y="135"/>
                    <a:pt x="163" y="135"/>
                    <a:pt x="163" y="136"/>
                  </a:cubicBezTo>
                  <a:cubicBezTo>
                    <a:pt x="162" y="136"/>
                    <a:pt x="161" y="136"/>
                    <a:pt x="160" y="136"/>
                  </a:cubicBezTo>
                  <a:close/>
                  <a:moveTo>
                    <a:pt x="167" y="141"/>
                  </a:moveTo>
                  <a:cubicBezTo>
                    <a:pt x="166" y="141"/>
                    <a:pt x="166" y="141"/>
                    <a:pt x="166" y="142"/>
                  </a:cubicBezTo>
                  <a:cubicBezTo>
                    <a:pt x="165" y="142"/>
                    <a:pt x="164" y="142"/>
                    <a:pt x="163" y="143"/>
                  </a:cubicBezTo>
                  <a:cubicBezTo>
                    <a:pt x="164" y="142"/>
                    <a:pt x="166" y="141"/>
                    <a:pt x="167" y="141"/>
                  </a:cubicBezTo>
                  <a:close/>
                  <a:moveTo>
                    <a:pt x="165" y="146"/>
                  </a:moveTo>
                  <a:cubicBezTo>
                    <a:pt x="167" y="144"/>
                    <a:pt x="169" y="143"/>
                    <a:pt x="171" y="142"/>
                  </a:cubicBezTo>
                  <a:cubicBezTo>
                    <a:pt x="172" y="141"/>
                    <a:pt x="171" y="140"/>
                    <a:pt x="170" y="140"/>
                  </a:cubicBezTo>
                  <a:cubicBezTo>
                    <a:pt x="171" y="139"/>
                    <a:pt x="172" y="138"/>
                    <a:pt x="173" y="137"/>
                  </a:cubicBezTo>
                  <a:cubicBezTo>
                    <a:pt x="174" y="137"/>
                    <a:pt x="175" y="137"/>
                    <a:pt x="176" y="136"/>
                  </a:cubicBezTo>
                  <a:cubicBezTo>
                    <a:pt x="174" y="138"/>
                    <a:pt x="173" y="140"/>
                    <a:pt x="171" y="142"/>
                  </a:cubicBezTo>
                  <a:cubicBezTo>
                    <a:pt x="169" y="143"/>
                    <a:pt x="166" y="145"/>
                    <a:pt x="164" y="147"/>
                  </a:cubicBezTo>
                  <a:cubicBezTo>
                    <a:pt x="164" y="146"/>
                    <a:pt x="165" y="146"/>
                    <a:pt x="165" y="146"/>
                  </a:cubicBezTo>
                  <a:close/>
                  <a:moveTo>
                    <a:pt x="178" y="115"/>
                  </a:moveTo>
                  <a:cubicBezTo>
                    <a:pt x="180" y="113"/>
                    <a:pt x="182" y="112"/>
                    <a:pt x="184" y="110"/>
                  </a:cubicBezTo>
                  <a:cubicBezTo>
                    <a:pt x="185" y="110"/>
                    <a:pt x="185" y="110"/>
                    <a:pt x="186" y="110"/>
                  </a:cubicBezTo>
                  <a:cubicBezTo>
                    <a:pt x="183" y="112"/>
                    <a:pt x="180" y="113"/>
                    <a:pt x="178" y="115"/>
                  </a:cubicBezTo>
                  <a:close/>
                  <a:moveTo>
                    <a:pt x="180" y="108"/>
                  </a:moveTo>
                  <a:cubicBezTo>
                    <a:pt x="181" y="107"/>
                    <a:pt x="181" y="107"/>
                    <a:pt x="182" y="106"/>
                  </a:cubicBezTo>
                  <a:cubicBezTo>
                    <a:pt x="183" y="106"/>
                    <a:pt x="184" y="105"/>
                    <a:pt x="186" y="104"/>
                  </a:cubicBezTo>
                  <a:cubicBezTo>
                    <a:pt x="184" y="106"/>
                    <a:pt x="182" y="107"/>
                    <a:pt x="180" y="108"/>
                  </a:cubicBezTo>
                  <a:close/>
                  <a:moveTo>
                    <a:pt x="184" y="97"/>
                  </a:moveTo>
                  <a:cubicBezTo>
                    <a:pt x="183" y="98"/>
                    <a:pt x="181" y="100"/>
                    <a:pt x="180" y="101"/>
                  </a:cubicBezTo>
                  <a:cubicBezTo>
                    <a:pt x="176" y="103"/>
                    <a:pt x="173" y="105"/>
                    <a:pt x="169" y="107"/>
                  </a:cubicBezTo>
                  <a:cubicBezTo>
                    <a:pt x="172" y="105"/>
                    <a:pt x="174" y="103"/>
                    <a:pt x="176" y="100"/>
                  </a:cubicBezTo>
                  <a:cubicBezTo>
                    <a:pt x="177" y="99"/>
                    <a:pt x="178" y="98"/>
                    <a:pt x="180" y="98"/>
                  </a:cubicBezTo>
                  <a:cubicBezTo>
                    <a:pt x="181" y="97"/>
                    <a:pt x="183" y="97"/>
                    <a:pt x="185" y="96"/>
                  </a:cubicBezTo>
                  <a:cubicBezTo>
                    <a:pt x="185" y="96"/>
                    <a:pt x="184" y="97"/>
                    <a:pt x="184" y="97"/>
                  </a:cubicBezTo>
                  <a:close/>
                  <a:moveTo>
                    <a:pt x="181" y="91"/>
                  </a:moveTo>
                  <a:cubicBezTo>
                    <a:pt x="179" y="92"/>
                    <a:pt x="177" y="93"/>
                    <a:pt x="175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78" y="92"/>
                    <a:pt x="180" y="90"/>
                    <a:pt x="183" y="89"/>
                  </a:cubicBezTo>
                  <a:cubicBezTo>
                    <a:pt x="182" y="89"/>
                    <a:pt x="182" y="90"/>
                    <a:pt x="181" y="91"/>
                  </a:cubicBezTo>
                  <a:close/>
                  <a:moveTo>
                    <a:pt x="172" y="93"/>
                  </a:moveTo>
                  <a:cubicBezTo>
                    <a:pt x="172" y="92"/>
                    <a:pt x="173" y="91"/>
                    <a:pt x="173" y="91"/>
                  </a:cubicBezTo>
                  <a:cubicBezTo>
                    <a:pt x="174" y="90"/>
                    <a:pt x="175" y="90"/>
                    <a:pt x="176" y="90"/>
                  </a:cubicBezTo>
                  <a:cubicBezTo>
                    <a:pt x="174" y="91"/>
                    <a:pt x="173" y="92"/>
                    <a:pt x="172" y="93"/>
                  </a:cubicBezTo>
                  <a:close/>
                  <a:moveTo>
                    <a:pt x="172" y="89"/>
                  </a:moveTo>
                  <a:cubicBezTo>
                    <a:pt x="172" y="89"/>
                    <a:pt x="172" y="89"/>
                    <a:pt x="172" y="89"/>
                  </a:cubicBezTo>
                  <a:cubicBezTo>
                    <a:pt x="170" y="93"/>
                    <a:pt x="167" y="96"/>
                    <a:pt x="165" y="99"/>
                  </a:cubicBezTo>
                  <a:cubicBezTo>
                    <a:pt x="163" y="101"/>
                    <a:pt x="161" y="103"/>
                    <a:pt x="159" y="105"/>
                  </a:cubicBezTo>
                  <a:cubicBezTo>
                    <a:pt x="156" y="106"/>
                    <a:pt x="154" y="107"/>
                    <a:pt x="152" y="108"/>
                  </a:cubicBezTo>
                  <a:cubicBezTo>
                    <a:pt x="159" y="101"/>
                    <a:pt x="166" y="94"/>
                    <a:pt x="173" y="88"/>
                  </a:cubicBezTo>
                  <a:cubicBezTo>
                    <a:pt x="173" y="88"/>
                    <a:pt x="173" y="89"/>
                    <a:pt x="172" y="89"/>
                  </a:cubicBezTo>
                  <a:close/>
                  <a:moveTo>
                    <a:pt x="152" y="111"/>
                  </a:moveTo>
                  <a:cubicBezTo>
                    <a:pt x="153" y="111"/>
                    <a:pt x="153" y="110"/>
                    <a:pt x="153" y="110"/>
                  </a:cubicBezTo>
                  <a:cubicBezTo>
                    <a:pt x="153" y="109"/>
                    <a:pt x="154" y="109"/>
                    <a:pt x="155" y="109"/>
                  </a:cubicBezTo>
                  <a:cubicBezTo>
                    <a:pt x="154" y="109"/>
                    <a:pt x="154" y="110"/>
                    <a:pt x="154" y="110"/>
                  </a:cubicBezTo>
                  <a:cubicBezTo>
                    <a:pt x="152" y="112"/>
                    <a:pt x="150" y="114"/>
                    <a:pt x="148" y="115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7" y="116"/>
                    <a:pt x="150" y="113"/>
                    <a:pt x="152" y="111"/>
                  </a:cubicBezTo>
                  <a:close/>
                  <a:moveTo>
                    <a:pt x="148" y="119"/>
                  </a:moveTo>
                  <a:cubicBezTo>
                    <a:pt x="148" y="119"/>
                    <a:pt x="149" y="119"/>
                    <a:pt x="149" y="118"/>
                  </a:cubicBezTo>
                  <a:cubicBezTo>
                    <a:pt x="148" y="120"/>
                    <a:pt x="146" y="122"/>
                    <a:pt x="145" y="123"/>
                  </a:cubicBezTo>
                  <a:cubicBezTo>
                    <a:pt x="144" y="124"/>
                    <a:pt x="143" y="124"/>
                    <a:pt x="142" y="125"/>
                  </a:cubicBezTo>
                  <a:cubicBezTo>
                    <a:pt x="144" y="123"/>
                    <a:pt x="146" y="121"/>
                    <a:pt x="148" y="119"/>
                  </a:cubicBezTo>
                  <a:close/>
                  <a:moveTo>
                    <a:pt x="138" y="119"/>
                  </a:moveTo>
                  <a:cubicBezTo>
                    <a:pt x="136" y="120"/>
                    <a:pt x="133" y="121"/>
                    <a:pt x="130" y="122"/>
                  </a:cubicBezTo>
                  <a:cubicBezTo>
                    <a:pt x="131" y="121"/>
                    <a:pt x="132" y="121"/>
                    <a:pt x="132" y="120"/>
                  </a:cubicBezTo>
                  <a:cubicBezTo>
                    <a:pt x="134" y="119"/>
                    <a:pt x="135" y="118"/>
                    <a:pt x="136" y="118"/>
                  </a:cubicBezTo>
                  <a:cubicBezTo>
                    <a:pt x="139" y="116"/>
                    <a:pt x="141" y="115"/>
                    <a:pt x="144" y="114"/>
                  </a:cubicBezTo>
                  <a:cubicBezTo>
                    <a:pt x="142" y="116"/>
                    <a:pt x="140" y="118"/>
                    <a:pt x="138" y="119"/>
                  </a:cubicBezTo>
                  <a:close/>
                  <a:moveTo>
                    <a:pt x="126" y="116"/>
                  </a:moveTo>
                  <a:cubicBezTo>
                    <a:pt x="130" y="112"/>
                    <a:pt x="133" y="109"/>
                    <a:pt x="136" y="106"/>
                  </a:cubicBezTo>
                  <a:cubicBezTo>
                    <a:pt x="139" y="104"/>
                    <a:pt x="142" y="102"/>
                    <a:pt x="145" y="101"/>
                  </a:cubicBezTo>
                  <a:cubicBezTo>
                    <a:pt x="141" y="104"/>
                    <a:pt x="138" y="107"/>
                    <a:pt x="134" y="110"/>
                  </a:cubicBezTo>
                  <a:cubicBezTo>
                    <a:pt x="132" y="112"/>
                    <a:pt x="129" y="114"/>
                    <a:pt x="126" y="116"/>
                  </a:cubicBezTo>
                  <a:close/>
                  <a:moveTo>
                    <a:pt x="131" y="116"/>
                  </a:moveTo>
                  <a:cubicBezTo>
                    <a:pt x="129" y="117"/>
                    <a:pt x="128" y="118"/>
                    <a:pt x="127" y="120"/>
                  </a:cubicBezTo>
                  <a:cubicBezTo>
                    <a:pt x="127" y="120"/>
                    <a:pt x="127" y="120"/>
                    <a:pt x="126" y="120"/>
                  </a:cubicBezTo>
                  <a:cubicBezTo>
                    <a:pt x="125" y="121"/>
                    <a:pt x="124" y="122"/>
                    <a:pt x="122" y="123"/>
                  </a:cubicBezTo>
                  <a:cubicBezTo>
                    <a:pt x="125" y="121"/>
                    <a:pt x="128" y="118"/>
                    <a:pt x="131" y="116"/>
                  </a:cubicBezTo>
                  <a:close/>
                  <a:moveTo>
                    <a:pt x="124" y="126"/>
                  </a:moveTo>
                  <a:cubicBezTo>
                    <a:pt x="124" y="126"/>
                    <a:pt x="124" y="126"/>
                    <a:pt x="124" y="126"/>
                  </a:cubicBezTo>
                  <a:cubicBezTo>
                    <a:pt x="122" y="129"/>
                    <a:pt x="120" y="132"/>
                    <a:pt x="117" y="135"/>
                  </a:cubicBezTo>
                  <a:cubicBezTo>
                    <a:pt x="119" y="132"/>
                    <a:pt x="122" y="129"/>
                    <a:pt x="124" y="126"/>
                  </a:cubicBezTo>
                  <a:close/>
                  <a:moveTo>
                    <a:pt x="113" y="117"/>
                  </a:moveTo>
                  <a:cubicBezTo>
                    <a:pt x="113" y="117"/>
                    <a:pt x="112" y="117"/>
                    <a:pt x="112" y="117"/>
                  </a:cubicBezTo>
                  <a:cubicBezTo>
                    <a:pt x="112" y="118"/>
                    <a:pt x="111" y="119"/>
                    <a:pt x="110" y="120"/>
                  </a:cubicBezTo>
                  <a:cubicBezTo>
                    <a:pt x="110" y="120"/>
                    <a:pt x="109" y="120"/>
                    <a:pt x="109" y="120"/>
                  </a:cubicBezTo>
                  <a:cubicBezTo>
                    <a:pt x="110" y="119"/>
                    <a:pt x="111" y="118"/>
                    <a:pt x="113" y="117"/>
                  </a:cubicBezTo>
                  <a:close/>
                  <a:moveTo>
                    <a:pt x="107" y="119"/>
                  </a:moveTo>
                  <a:cubicBezTo>
                    <a:pt x="107" y="119"/>
                    <a:pt x="106" y="119"/>
                    <a:pt x="106" y="119"/>
                  </a:cubicBezTo>
                  <a:cubicBezTo>
                    <a:pt x="107" y="118"/>
                    <a:pt x="107" y="117"/>
                    <a:pt x="108" y="117"/>
                  </a:cubicBezTo>
                  <a:cubicBezTo>
                    <a:pt x="109" y="116"/>
                    <a:pt x="110" y="115"/>
                    <a:pt x="111" y="115"/>
                  </a:cubicBezTo>
                  <a:cubicBezTo>
                    <a:pt x="110" y="116"/>
                    <a:pt x="108" y="118"/>
                    <a:pt x="107" y="119"/>
                  </a:cubicBezTo>
                  <a:close/>
                  <a:moveTo>
                    <a:pt x="112" y="125"/>
                  </a:moveTo>
                  <a:cubicBezTo>
                    <a:pt x="113" y="125"/>
                    <a:pt x="114" y="124"/>
                    <a:pt x="115" y="123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4" y="124"/>
                    <a:pt x="114" y="125"/>
                    <a:pt x="113" y="126"/>
                  </a:cubicBezTo>
                  <a:cubicBezTo>
                    <a:pt x="111" y="127"/>
                    <a:pt x="110" y="128"/>
                    <a:pt x="109" y="129"/>
                  </a:cubicBezTo>
                  <a:cubicBezTo>
                    <a:pt x="110" y="128"/>
                    <a:pt x="111" y="127"/>
                    <a:pt x="112" y="125"/>
                  </a:cubicBezTo>
                  <a:close/>
                  <a:moveTo>
                    <a:pt x="104" y="117"/>
                  </a:moveTo>
                  <a:cubicBezTo>
                    <a:pt x="103" y="117"/>
                    <a:pt x="102" y="117"/>
                    <a:pt x="102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4"/>
                    <a:pt x="109" y="110"/>
                    <a:pt x="113" y="106"/>
                  </a:cubicBezTo>
                  <a:cubicBezTo>
                    <a:pt x="113" y="106"/>
                    <a:pt x="114" y="106"/>
                    <a:pt x="114" y="105"/>
                  </a:cubicBezTo>
                  <a:cubicBezTo>
                    <a:pt x="111" y="109"/>
                    <a:pt x="107" y="113"/>
                    <a:pt x="104" y="117"/>
                  </a:cubicBezTo>
                  <a:close/>
                  <a:moveTo>
                    <a:pt x="99" y="129"/>
                  </a:moveTo>
                  <a:cubicBezTo>
                    <a:pt x="99" y="128"/>
                    <a:pt x="100" y="128"/>
                    <a:pt x="100" y="127"/>
                  </a:cubicBezTo>
                  <a:cubicBezTo>
                    <a:pt x="100" y="129"/>
                    <a:pt x="99" y="130"/>
                    <a:pt x="98" y="131"/>
                  </a:cubicBezTo>
                  <a:cubicBezTo>
                    <a:pt x="97" y="132"/>
                    <a:pt x="96" y="133"/>
                    <a:pt x="95" y="135"/>
                  </a:cubicBezTo>
                  <a:cubicBezTo>
                    <a:pt x="94" y="135"/>
                    <a:pt x="94" y="134"/>
                    <a:pt x="93" y="134"/>
                  </a:cubicBezTo>
                  <a:cubicBezTo>
                    <a:pt x="95" y="132"/>
                    <a:pt x="97" y="130"/>
                    <a:pt x="99" y="129"/>
                  </a:cubicBezTo>
                  <a:close/>
                  <a:moveTo>
                    <a:pt x="103" y="132"/>
                  </a:moveTo>
                  <a:cubicBezTo>
                    <a:pt x="103" y="132"/>
                    <a:pt x="104" y="131"/>
                    <a:pt x="104" y="131"/>
                  </a:cubicBezTo>
                  <a:cubicBezTo>
                    <a:pt x="103" y="132"/>
                    <a:pt x="102" y="133"/>
                    <a:pt x="101" y="135"/>
                  </a:cubicBezTo>
                  <a:cubicBezTo>
                    <a:pt x="100" y="135"/>
                    <a:pt x="100" y="135"/>
                    <a:pt x="100" y="135"/>
                  </a:cubicBezTo>
                  <a:cubicBezTo>
                    <a:pt x="101" y="134"/>
                    <a:pt x="102" y="133"/>
                    <a:pt x="103" y="132"/>
                  </a:cubicBezTo>
                  <a:close/>
                  <a:moveTo>
                    <a:pt x="103" y="126"/>
                  </a:moveTo>
                  <a:cubicBezTo>
                    <a:pt x="104" y="125"/>
                    <a:pt x="105" y="124"/>
                    <a:pt x="106" y="123"/>
                  </a:cubicBezTo>
                  <a:cubicBezTo>
                    <a:pt x="106" y="122"/>
                    <a:pt x="107" y="121"/>
                    <a:pt x="108" y="121"/>
                  </a:cubicBezTo>
                  <a:cubicBezTo>
                    <a:pt x="108" y="121"/>
                    <a:pt x="109" y="121"/>
                    <a:pt x="109" y="121"/>
                  </a:cubicBezTo>
                  <a:cubicBezTo>
                    <a:pt x="107" y="123"/>
                    <a:pt x="105" y="124"/>
                    <a:pt x="103" y="126"/>
                  </a:cubicBezTo>
                  <a:close/>
                  <a:moveTo>
                    <a:pt x="110" y="141"/>
                  </a:moveTo>
                  <a:cubicBezTo>
                    <a:pt x="107" y="143"/>
                    <a:pt x="104" y="145"/>
                    <a:pt x="102" y="146"/>
                  </a:cubicBezTo>
                  <a:cubicBezTo>
                    <a:pt x="104" y="144"/>
                    <a:pt x="106" y="143"/>
                    <a:pt x="108" y="141"/>
                  </a:cubicBezTo>
                  <a:cubicBezTo>
                    <a:pt x="108" y="141"/>
                    <a:pt x="109" y="141"/>
                    <a:pt x="110" y="141"/>
                  </a:cubicBezTo>
                  <a:close/>
                  <a:moveTo>
                    <a:pt x="109" y="139"/>
                  </a:moveTo>
                  <a:cubicBezTo>
                    <a:pt x="112" y="137"/>
                    <a:pt x="114" y="134"/>
                    <a:pt x="117" y="132"/>
                  </a:cubicBezTo>
                  <a:cubicBezTo>
                    <a:pt x="117" y="132"/>
                    <a:pt x="117" y="131"/>
                    <a:pt x="118" y="131"/>
                  </a:cubicBezTo>
                  <a:cubicBezTo>
                    <a:pt x="115" y="134"/>
                    <a:pt x="113" y="137"/>
                    <a:pt x="111" y="140"/>
                  </a:cubicBezTo>
                  <a:cubicBezTo>
                    <a:pt x="111" y="140"/>
                    <a:pt x="111" y="140"/>
                    <a:pt x="111" y="140"/>
                  </a:cubicBezTo>
                  <a:cubicBezTo>
                    <a:pt x="111" y="140"/>
                    <a:pt x="110" y="139"/>
                    <a:pt x="109" y="139"/>
                  </a:cubicBezTo>
                  <a:close/>
                  <a:moveTo>
                    <a:pt x="116" y="122"/>
                  </a:moveTo>
                  <a:cubicBezTo>
                    <a:pt x="117" y="121"/>
                    <a:pt x="119" y="120"/>
                    <a:pt x="120" y="119"/>
                  </a:cubicBezTo>
                  <a:cubicBezTo>
                    <a:pt x="119" y="120"/>
                    <a:pt x="118" y="121"/>
                    <a:pt x="116" y="122"/>
                  </a:cubicBezTo>
                  <a:close/>
                  <a:moveTo>
                    <a:pt x="116" y="145"/>
                  </a:moveTo>
                  <a:cubicBezTo>
                    <a:pt x="116" y="144"/>
                    <a:pt x="117" y="144"/>
                    <a:pt x="118" y="143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7" y="145"/>
                  </a:cubicBezTo>
                  <a:cubicBezTo>
                    <a:pt x="116" y="145"/>
                    <a:pt x="115" y="146"/>
                    <a:pt x="114" y="146"/>
                  </a:cubicBezTo>
                  <a:cubicBezTo>
                    <a:pt x="115" y="146"/>
                    <a:pt x="115" y="145"/>
                    <a:pt x="116" y="145"/>
                  </a:cubicBezTo>
                  <a:close/>
                  <a:moveTo>
                    <a:pt x="122" y="144"/>
                  </a:moveTo>
                  <a:cubicBezTo>
                    <a:pt x="122" y="145"/>
                    <a:pt x="122" y="145"/>
                    <a:pt x="122" y="145"/>
                  </a:cubicBezTo>
                  <a:cubicBezTo>
                    <a:pt x="121" y="146"/>
                    <a:pt x="120" y="147"/>
                    <a:pt x="119" y="148"/>
                  </a:cubicBezTo>
                  <a:cubicBezTo>
                    <a:pt x="119" y="148"/>
                    <a:pt x="119" y="148"/>
                    <a:pt x="118" y="148"/>
                  </a:cubicBezTo>
                  <a:cubicBezTo>
                    <a:pt x="119" y="147"/>
                    <a:pt x="120" y="146"/>
                    <a:pt x="122" y="144"/>
                  </a:cubicBezTo>
                  <a:close/>
                  <a:moveTo>
                    <a:pt x="120" y="140"/>
                  </a:moveTo>
                  <a:cubicBezTo>
                    <a:pt x="120" y="139"/>
                    <a:pt x="121" y="139"/>
                    <a:pt x="122" y="138"/>
                  </a:cubicBezTo>
                  <a:cubicBezTo>
                    <a:pt x="125" y="137"/>
                    <a:pt x="128" y="135"/>
                    <a:pt x="131" y="133"/>
                  </a:cubicBezTo>
                  <a:cubicBezTo>
                    <a:pt x="130" y="134"/>
                    <a:pt x="128" y="135"/>
                    <a:pt x="127" y="136"/>
                  </a:cubicBezTo>
                  <a:cubicBezTo>
                    <a:pt x="125" y="137"/>
                    <a:pt x="122" y="139"/>
                    <a:pt x="120" y="140"/>
                  </a:cubicBezTo>
                  <a:close/>
                  <a:moveTo>
                    <a:pt x="129" y="143"/>
                  </a:moveTo>
                  <a:cubicBezTo>
                    <a:pt x="129" y="143"/>
                    <a:pt x="128" y="143"/>
                    <a:pt x="128" y="143"/>
                  </a:cubicBezTo>
                  <a:cubicBezTo>
                    <a:pt x="128" y="144"/>
                    <a:pt x="127" y="144"/>
                    <a:pt x="127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27" y="143"/>
                    <a:pt x="128" y="143"/>
                    <a:pt x="128" y="142"/>
                  </a:cubicBezTo>
                  <a:cubicBezTo>
                    <a:pt x="129" y="141"/>
                    <a:pt x="130" y="140"/>
                    <a:pt x="131" y="140"/>
                  </a:cubicBezTo>
                  <a:cubicBezTo>
                    <a:pt x="130" y="140"/>
                    <a:pt x="129" y="141"/>
                    <a:pt x="129" y="142"/>
                  </a:cubicBezTo>
                  <a:cubicBezTo>
                    <a:pt x="129" y="142"/>
                    <a:pt x="129" y="142"/>
                    <a:pt x="129" y="143"/>
                  </a:cubicBezTo>
                  <a:close/>
                  <a:moveTo>
                    <a:pt x="129" y="146"/>
                  </a:moveTo>
                  <a:cubicBezTo>
                    <a:pt x="129" y="146"/>
                    <a:pt x="129" y="146"/>
                    <a:pt x="130" y="146"/>
                  </a:cubicBezTo>
                  <a:cubicBezTo>
                    <a:pt x="129" y="147"/>
                    <a:pt x="129" y="148"/>
                    <a:pt x="128" y="148"/>
                  </a:cubicBezTo>
                  <a:cubicBezTo>
                    <a:pt x="127" y="149"/>
                    <a:pt x="126" y="149"/>
                    <a:pt x="125" y="150"/>
                  </a:cubicBezTo>
                  <a:cubicBezTo>
                    <a:pt x="126" y="149"/>
                    <a:pt x="128" y="148"/>
                    <a:pt x="129" y="146"/>
                  </a:cubicBezTo>
                  <a:close/>
                  <a:moveTo>
                    <a:pt x="134" y="157"/>
                  </a:moveTo>
                  <a:cubicBezTo>
                    <a:pt x="135" y="156"/>
                    <a:pt x="136" y="156"/>
                    <a:pt x="136" y="156"/>
                  </a:cubicBezTo>
                  <a:cubicBezTo>
                    <a:pt x="134" y="157"/>
                    <a:pt x="133" y="159"/>
                    <a:pt x="131" y="160"/>
                  </a:cubicBezTo>
                  <a:cubicBezTo>
                    <a:pt x="132" y="159"/>
                    <a:pt x="133" y="158"/>
                    <a:pt x="134" y="157"/>
                  </a:cubicBezTo>
                  <a:close/>
                  <a:moveTo>
                    <a:pt x="133" y="167"/>
                  </a:moveTo>
                  <a:cubicBezTo>
                    <a:pt x="135" y="165"/>
                    <a:pt x="138" y="163"/>
                    <a:pt x="140" y="162"/>
                  </a:cubicBezTo>
                  <a:cubicBezTo>
                    <a:pt x="139" y="163"/>
                    <a:pt x="138" y="164"/>
                    <a:pt x="137" y="165"/>
                  </a:cubicBezTo>
                  <a:cubicBezTo>
                    <a:pt x="136" y="165"/>
                    <a:pt x="135" y="166"/>
                    <a:pt x="134" y="166"/>
                  </a:cubicBezTo>
                  <a:cubicBezTo>
                    <a:pt x="134" y="167"/>
                    <a:pt x="133" y="167"/>
                    <a:pt x="133" y="167"/>
                  </a:cubicBezTo>
                  <a:cubicBezTo>
                    <a:pt x="133" y="167"/>
                    <a:pt x="133" y="167"/>
                    <a:pt x="133" y="167"/>
                  </a:cubicBezTo>
                  <a:close/>
                  <a:moveTo>
                    <a:pt x="138" y="160"/>
                  </a:moveTo>
                  <a:cubicBezTo>
                    <a:pt x="137" y="160"/>
                    <a:pt x="137" y="161"/>
                    <a:pt x="137" y="161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9" y="159"/>
                    <a:pt x="140" y="158"/>
                    <a:pt x="142" y="157"/>
                  </a:cubicBezTo>
                  <a:cubicBezTo>
                    <a:pt x="142" y="157"/>
                    <a:pt x="142" y="158"/>
                    <a:pt x="142" y="158"/>
                  </a:cubicBezTo>
                  <a:cubicBezTo>
                    <a:pt x="140" y="159"/>
                    <a:pt x="139" y="160"/>
                    <a:pt x="138" y="160"/>
                  </a:cubicBezTo>
                  <a:close/>
                  <a:moveTo>
                    <a:pt x="143" y="160"/>
                  </a:moveTo>
                  <a:cubicBezTo>
                    <a:pt x="145" y="159"/>
                    <a:pt x="148" y="158"/>
                    <a:pt x="150" y="157"/>
                  </a:cubicBezTo>
                  <a:cubicBezTo>
                    <a:pt x="149" y="158"/>
                    <a:pt x="148" y="159"/>
                    <a:pt x="147" y="160"/>
                  </a:cubicBezTo>
                  <a:cubicBezTo>
                    <a:pt x="145" y="161"/>
                    <a:pt x="143" y="162"/>
                    <a:pt x="141" y="163"/>
                  </a:cubicBezTo>
                  <a:cubicBezTo>
                    <a:pt x="142" y="162"/>
                    <a:pt x="142" y="161"/>
                    <a:pt x="143" y="160"/>
                  </a:cubicBezTo>
                  <a:close/>
                  <a:moveTo>
                    <a:pt x="147" y="162"/>
                  </a:moveTo>
                  <a:cubicBezTo>
                    <a:pt x="148" y="161"/>
                    <a:pt x="149" y="161"/>
                    <a:pt x="150" y="160"/>
                  </a:cubicBezTo>
                  <a:cubicBezTo>
                    <a:pt x="150" y="161"/>
                    <a:pt x="149" y="161"/>
                    <a:pt x="149" y="162"/>
                  </a:cubicBezTo>
                  <a:cubicBezTo>
                    <a:pt x="148" y="162"/>
                    <a:pt x="147" y="162"/>
                    <a:pt x="146" y="163"/>
                  </a:cubicBezTo>
                  <a:cubicBezTo>
                    <a:pt x="146" y="162"/>
                    <a:pt x="147" y="162"/>
                    <a:pt x="147" y="162"/>
                  </a:cubicBezTo>
                  <a:close/>
                  <a:moveTo>
                    <a:pt x="150" y="163"/>
                  </a:moveTo>
                  <a:cubicBezTo>
                    <a:pt x="150" y="163"/>
                    <a:pt x="151" y="163"/>
                    <a:pt x="152" y="162"/>
                  </a:cubicBezTo>
                  <a:cubicBezTo>
                    <a:pt x="150" y="164"/>
                    <a:pt x="148" y="166"/>
                    <a:pt x="146" y="168"/>
                  </a:cubicBezTo>
                  <a:cubicBezTo>
                    <a:pt x="147" y="166"/>
                    <a:pt x="148" y="165"/>
                    <a:pt x="150" y="163"/>
                  </a:cubicBezTo>
                  <a:close/>
                  <a:moveTo>
                    <a:pt x="146" y="157"/>
                  </a:moveTo>
                  <a:cubicBezTo>
                    <a:pt x="146" y="157"/>
                    <a:pt x="146" y="157"/>
                    <a:pt x="146" y="157"/>
                  </a:cubicBezTo>
                  <a:cubicBezTo>
                    <a:pt x="147" y="156"/>
                    <a:pt x="149" y="155"/>
                    <a:pt x="150" y="153"/>
                  </a:cubicBezTo>
                  <a:cubicBezTo>
                    <a:pt x="152" y="153"/>
                    <a:pt x="153" y="152"/>
                    <a:pt x="155" y="151"/>
                  </a:cubicBezTo>
                  <a:cubicBezTo>
                    <a:pt x="155" y="151"/>
                    <a:pt x="155" y="151"/>
                    <a:pt x="156" y="151"/>
                  </a:cubicBezTo>
                  <a:cubicBezTo>
                    <a:pt x="156" y="152"/>
                    <a:pt x="155" y="152"/>
                    <a:pt x="155" y="152"/>
                  </a:cubicBezTo>
                  <a:cubicBezTo>
                    <a:pt x="152" y="154"/>
                    <a:pt x="149" y="156"/>
                    <a:pt x="146" y="157"/>
                  </a:cubicBezTo>
                  <a:close/>
                  <a:moveTo>
                    <a:pt x="154" y="158"/>
                  </a:moveTo>
                  <a:cubicBezTo>
                    <a:pt x="155" y="158"/>
                    <a:pt x="156" y="157"/>
                    <a:pt x="157" y="157"/>
                  </a:cubicBezTo>
                  <a:cubicBezTo>
                    <a:pt x="157" y="157"/>
                    <a:pt x="156" y="158"/>
                    <a:pt x="155" y="159"/>
                  </a:cubicBezTo>
                  <a:cubicBezTo>
                    <a:pt x="154" y="159"/>
                    <a:pt x="153" y="160"/>
                    <a:pt x="152" y="160"/>
                  </a:cubicBezTo>
                  <a:cubicBezTo>
                    <a:pt x="153" y="160"/>
                    <a:pt x="153" y="159"/>
                    <a:pt x="154" y="158"/>
                  </a:cubicBezTo>
                  <a:close/>
                  <a:moveTo>
                    <a:pt x="157" y="155"/>
                  </a:moveTo>
                  <a:cubicBezTo>
                    <a:pt x="158" y="154"/>
                    <a:pt x="159" y="153"/>
                    <a:pt x="160" y="151"/>
                  </a:cubicBezTo>
                  <a:cubicBezTo>
                    <a:pt x="162" y="150"/>
                    <a:pt x="164" y="149"/>
                    <a:pt x="166" y="147"/>
                  </a:cubicBezTo>
                  <a:cubicBezTo>
                    <a:pt x="165" y="149"/>
                    <a:pt x="163" y="151"/>
                    <a:pt x="161" y="153"/>
                  </a:cubicBezTo>
                  <a:cubicBezTo>
                    <a:pt x="160" y="153"/>
                    <a:pt x="158" y="154"/>
                    <a:pt x="157" y="155"/>
                  </a:cubicBezTo>
                  <a:close/>
                  <a:moveTo>
                    <a:pt x="162" y="154"/>
                  </a:moveTo>
                  <a:cubicBezTo>
                    <a:pt x="164" y="154"/>
                    <a:pt x="165" y="153"/>
                    <a:pt x="167" y="152"/>
                  </a:cubicBezTo>
                  <a:cubicBezTo>
                    <a:pt x="167" y="153"/>
                    <a:pt x="167" y="153"/>
                    <a:pt x="167" y="153"/>
                  </a:cubicBezTo>
                  <a:cubicBezTo>
                    <a:pt x="165" y="154"/>
                    <a:pt x="164" y="155"/>
                    <a:pt x="163" y="156"/>
                  </a:cubicBezTo>
                  <a:cubicBezTo>
                    <a:pt x="162" y="156"/>
                    <a:pt x="161" y="157"/>
                    <a:pt x="160" y="157"/>
                  </a:cubicBezTo>
                  <a:cubicBezTo>
                    <a:pt x="161" y="156"/>
                    <a:pt x="162" y="155"/>
                    <a:pt x="162" y="154"/>
                  </a:cubicBezTo>
                  <a:close/>
                  <a:moveTo>
                    <a:pt x="164" y="159"/>
                  </a:moveTo>
                  <a:cubicBezTo>
                    <a:pt x="165" y="158"/>
                    <a:pt x="166" y="157"/>
                    <a:pt x="167" y="156"/>
                  </a:cubicBezTo>
                  <a:cubicBezTo>
                    <a:pt x="167" y="156"/>
                    <a:pt x="167" y="156"/>
                    <a:pt x="168" y="156"/>
                  </a:cubicBezTo>
                  <a:cubicBezTo>
                    <a:pt x="166" y="157"/>
                    <a:pt x="164" y="159"/>
                    <a:pt x="162" y="161"/>
                  </a:cubicBezTo>
                  <a:cubicBezTo>
                    <a:pt x="163" y="160"/>
                    <a:pt x="163" y="160"/>
                    <a:pt x="164" y="159"/>
                  </a:cubicBezTo>
                  <a:close/>
                  <a:moveTo>
                    <a:pt x="169" y="156"/>
                  </a:moveTo>
                  <a:cubicBezTo>
                    <a:pt x="168" y="158"/>
                    <a:pt x="166" y="160"/>
                    <a:pt x="165" y="162"/>
                  </a:cubicBezTo>
                  <a:cubicBezTo>
                    <a:pt x="164" y="162"/>
                    <a:pt x="163" y="162"/>
                    <a:pt x="163" y="163"/>
                  </a:cubicBezTo>
                  <a:cubicBezTo>
                    <a:pt x="165" y="161"/>
                    <a:pt x="167" y="159"/>
                    <a:pt x="169" y="156"/>
                  </a:cubicBezTo>
                  <a:close/>
                  <a:moveTo>
                    <a:pt x="166" y="151"/>
                  </a:moveTo>
                  <a:cubicBezTo>
                    <a:pt x="169" y="147"/>
                    <a:pt x="173" y="144"/>
                    <a:pt x="176" y="140"/>
                  </a:cubicBezTo>
                  <a:cubicBezTo>
                    <a:pt x="177" y="140"/>
                    <a:pt x="177" y="140"/>
                    <a:pt x="178" y="139"/>
                  </a:cubicBezTo>
                  <a:cubicBezTo>
                    <a:pt x="177" y="140"/>
                    <a:pt x="177" y="140"/>
                    <a:pt x="177" y="141"/>
                  </a:cubicBezTo>
                  <a:cubicBezTo>
                    <a:pt x="174" y="144"/>
                    <a:pt x="172" y="146"/>
                    <a:pt x="170" y="149"/>
                  </a:cubicBezTo>
                  <a:cubicBezTo>
                    <a:pt x="168" y="150"/>
                    <a:pt x="167" y="150"/>
                    <a:pt x="166" y="151"/>
                  </a:cubicBezTo>
                  <a:close/>
                  <a:moveTo>
                    <a:pt x="177" y="151"/>
                  </a:moveTo>
                  <a:cubicBezTo>
                    <a:pt x="175" y="153"/>
                    <a:pt x="174" y="155"/>
                    <a:pt x="172" y="157"/>
                  </a:cubicBezTo>
                  <a:cubicBezTo>
                    <a:pt x="172" y="157"/>
                    <a:pt x="171" y="157"/>
                    <a:pt x="171" y="158"/>
                  </a:cubicBezTo>
                  <a:cubicBezTo>
                    <a:pt x="173" y="156"/>
                    <a:pt x="174" y="154"/>
                    <a:pt x="175" y="152"/>
                  </a:cubicBezTo>
                  <a:cubicBezTo>
                    <a:pt x="176" y="152"/>
                    <a:pt x="177" y="151"/>
                    <a:pt x="177" y="151"/>
                  </a:cubicBezTo>
                  <a:close/>
                  <a:moveTo>
                    <a:pt x="186" y="127"/>
                  </a:moveTo>
                  <a:cubicBezTo>
                    <a:pt x="186" y="126"/>
                    <a:pt x="187" y="126"/>
                    <a:pt x="187" y="125"/>
                  </a:cubicBezTo>
                  <a:cubicBezTo>
                    <a:pt x="189" y="124"/>
                    <a:pt x="191" y="123"/>
                    <a:pt x="193" y="122"/>
                  </a:cubicBezTo>
                  <a:cubicBezTo>
                    <a:pt x="193" y="122"/>
                    <a:pt x="193" y="122"/>
                    <a:pt x="193" y="122"/>
                  </a:cubicBezTo>
                  <a:cubicBezTo>
                    <a:pt x="191" y="124"/>
                    <a:pt x="188" y="125"/>
                    <a:pt x="186" y="127"/>
                  </a:cubicBezTo>
                  <a:close/>
                  <a:moveTo>
                    <a:pt x="198" y="122"/>
                  </a:moveTo>
                  <a:cubicBezTo>
                    <a:pt x="198" y="123"/>
                    <a:pt x="197" y="124"/>
                    <a:pt x="196" y="124"/>
                  </a:cubicBezTo>
                  <a:cubicBezTo>
                    <a:pt x="195" y="125"/>
                    <a:pt x="194" y="126"/>
                    <a:pt x="192" y="127"/>
                  </a:cubicBezTo>
                  <a:cubicBezTo>
                    <a:pt x="194" y="125"/>
                    <a:pt x="196" y="123"/>
                    <a:pt x="198" y="122"/>
                  </a:cubicBezTo>
                  <a:close/>
                  <a:moveTo>
                    <a:pt x="203" y="120"/>
                  </a:moveTo>
                  <a:cubicBezTo>
                    <a:pt x="204" y="119"/>
                    <a:pt x="204" y="119"/>
                    <a:pt x="204" y="118"/>
                  </a:cubicBezTo>
                  <a:cubicBezTo>
                    <a:pt x="205" y="118"/>
                    <a:pt x="205" y="118"/>
                    <a:pt x="206" y="117"/>
                  </a:cubicBezTo>
                  <a:cubicBezTo>
                    <a:pt x="205" y="118"/>
                    <a:pt x="204" y="119"/>
                    <a:pt x="203" y="120"/>
                  </a:cubicBezTo>
                  <a:close/>
                  <a:moveTo>
                    <a:pt x="207" y="110"/>
                  </a:moveTo>
                  <a:cubicBezTo>
                    <a:pt x="207" y="110"/>
                    <a:pt x="206" y="110"/>
                    <a:pt x="206" y="110"/>
                  </a:cubicBezTo>
                  <a:cubicBezTo>
                    <a:pt x="204" y="112"/>
                    <a:pt x="201" y="113"/>
                    <a:pt x="199" y="114"/>
                  </a:cubicBezTo>
                  <a:cubicBezTo>
                    <a:pt x="198" y="115"/>
                    <a:pt x="197" y="115"/>
                    <a:pt x="197" y="115"/>
                  </a:cubicBezTo>
                  <a:cubicBezTo>
                    <a:pt x="199" y="114"/>
                    <a:pt x="200" y="113"/>
                    <a:pt x="202" y="112"/>
                  </a:cubicBezTo>
                  <a:cubicBezTo>
                    <a:pt x="204" y="111"/>
                    <a:pt x="206" y="110"/>
                    <a:pt x="208" y="109"/>
                  </a:cubicBezTo>
                  <a:cubicBezTo>
                    <a:pt x="208" y="109"/>
                    <a:pt x="207" y="110"/>
                    <a:pt x="207" y="110"/>
                  </a:cubicBezTo>
                  <a:close/>
                  <a:moveTo>
                    <a:pt x="195" y="112"/>
                  </a:moveTo>
                  <a:cubicBezTo>
                    <a:pt x="194" y="112"/>
                    <a:pt x="194" y="112"/>
                    <a:pt x="193" y="112"/>
                  </a:cubicBezTo>
                  <a:cubicBezTo>
                    <a:pt x="194" y="112"/>
                    <a:pt x="194" y="111"/>
                    <a:pt x="195" y="110"/>
                  </a:cubicBezTo>
                  <a:cubicBezTo>
                    <a:pt x="196" y="109"/>
                    <a:pt x="198" y="108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8" y="108"/>
                    <a:pt x="197" y="110"/>
                    <a:pt x="195" y="112"/>
                  </a:cubicBezTo>
                  <a:close/>
                  <a:moveTo>
                    <a:pt x="193" y="106"/>
                  </a:moveTo>
                  <a:cubicBezTo>
                    <a:pt x="194" y="106"/>
                    <a:pt x="195" y="105"/>
                    <a:pt x="196" y="104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3" y="106"/>
                  </a:cubicBezTo>
                  <a:close/>
                  <a:moveTo>
                    <a:pt x="196" y="97"/>
                  </a:moveTo>
                  <a:cubicBezTo>
                    <a:pt x="196" y="97"/>
                    <a:pt x="195" y="97"/>
                    <a:pt x="195" y="98"/>
                  </a:cubicBezTo>
                  <a:cubicBezTo>
                    <a:pt x="193" y="98"/>
                    <a:pt x="191" y="99"/>
                    <a:pt x="189" y="100"/>
                  </a:cubicBezTo>
                  <a:cubicBezTo>
                    <a:pt x="190" y="100"/>
                    <a:pt x="190" y="99"/>
                    <a:pt x="191" y="98"/>
                  </a:cubicBezTo>
                  <a:cubicBezTo>
                    <a:pt x="193" y="97"/>
                    <a:pt x="195" y="96"/>
                    <a:pt x="197" y="95"/>
                  </a:cubicBezTo>
                  <a:cubicBezTo>
                    <a:pt x="196" y="96"/>
                    <a:pt x="196" y="97"/>
                    <a:pt x="196" y="97"/>
                  </a:cubicBezTo>
                  <a:close/>
                  <a:moveTo>
                    <a:pt x="195" y="92"/>
                  </a:moveTo>
                  <a:cubicBezTo>
                    <a:pt x="192" y="94"/>
                    <a:pt x="189" y="95"/>
                    <a:pt x="187" y="97"/>
                  </a:cubicBezTo>
                  <a:cubicBezTo>
                    <a:pt x="187" y="96"/>
                    <a:pt x="188" y="96"/>
                    <a:pt x="189" y="95"/>
                  </a:cubicBezTo>
                  <a:cubicBezTo>
                    <a:pt x="191" y="94"/>
                    <a:pt x="193" y="93"/>
                    <a:pt x="196" y="92"/>
                  </a:cubicBezTo>
                  <a:cubicBezTo>
                    <a:pt x="196" y="92"/>
                    <a:pt x="195" y="92"/>
                    <a:pt x="195" y="92"/>
                  </a:cubicBezTo>
                  <a:close/>
                  <a:moveTo>
                    <a:pt x="190" y="89"/>
                  </a:moveTo>
                  <a:cubicBezTo>
                    <a:pt x="189" y="90"/>
                    <a:pt x="188" y="90"/>
                    <a:pt x="187" y="91"/>
                  </a:cubicBezTo>
                  <a:cubicBezTo>
                    <a:pt x="189" y="90"/>
                    <a:pt x="190" y="89"/>
                    <a:pt x="191" y="88"/>
                  </a:cubicBezTo>
                  <a:lnTo>
                    <a:pt x="190" y="89"/>
                  </a:lnTo>
                  <a:close/>
                  <a:moveTo>
                    <a:pt x="190" y="86"/>
                  </a:moveTo>
                  <a:cubicBezTo>
                    <a:pt x="189" y="87"/>
                    <a:pt x="187" y="87"/>
                    <a:pt x="186" y="88"/>
                  </a:cubicBezTo>
                  <a:cubicBezTo>
                    <a:pt x="187" y="87"/>
                    <a:pt x="187" y="86"/>
                    <a:pt x="188" y="86"/>
                  </a:cubicBezTo>
                  <a:cubicBezTo>
                    <a:pt x="190" y="84"/>
                    <a:pt x="193" y="83"/>
                    <a:pt x="195" y="82"/>
                  </a:cubicBezTo>
                  <a:cubicBezTo>
                    <a:pt x="195" y="82"/>
                    <a:pt x="195" y="82"/>
                    <a:pt x="195" y="82"/>
                  </a:cubicBezTo>
                  <a:cubicBezTo>
                    <a:pt x="193" y="84"/>
                    <a:pt x="192" y="85"/>
                    <a:pt x="190" y="86"/>
                  </a:cubicBezTo>
                  <a:close/>
                  <a:moveTo>
                    <a:pt x="195" y="86"/>
                  </a:moveTo>
                  <a:cubicBezTo>
                    <a:pt x="196" y="85"/>
                    <a:pt x="197" y="85"/>
                    <a:pt x="199" y="84"/>
                  </a:cubicBezTo>
                  <a:cubicBezTo>
                    <a:pt x="198" y="85"/>
                    <a:pt x="197" y="86"/>
                    <a:pt x="196" y="87"/>
                  </a:cubicBezTo>
                  <a:cubicBezTo>
                    <a:pt x="195" y="87"/>
                    <a:pt x="195" y="87"/>
                    <a:pt x="194" y="87"/>
                  </a:cubicBezTo>
                  <a:cubicBezTo>
                    <a:pt x="195" y="87"/>
                    <a:pt x="195" y="87"/>
                    <a:pt x="195" y="86"/>
                  </a:cubicBezTo>
                  <a:close/>
                  <a:moveTo>
                    <a:pt x="187" y="80"/>
                  </a:moveTo>
                  <a:cubicBezTo>
                    <a:pt x="185" y="81"/>
                    <a:pt x="182" y="82"/>
                    <a:pt x="179" y="83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82" y="81"/>
                    <a:pt x="184" y="80"/>
                    <a:pt x="187" y="79"/>
                  </a:cubicBezTo>
                  <a:cubicBezTo>
                    <a:pt x="189" y="78"/>
                    <a:pt x="191" y="77"/>
                    <a:pt x="192" y="76"/>
                  </a:cubicBezTo>
                  <a:cubicBezTo>
                    <a:pt x="191" y="78"/>
                    <a:pt x="189" y="79"/>
                    <a:pt x="187" y="80"/>
                  </a:cubicBezTo>
                  <a:close/>
                  <a:moveTo>
                    <a:pt x="179" y="85"/>
                  </a:moveTo>
                  <a:cubicBezTo>
                    <a:pt x="178" y="85"/>
                    <a:pt x="177" y="86"/>
                    <a:pt x="177" y="86"/>
                  </a:cubicBezTo>
                  <a:cubicBezTo>
                    <a:pt x="177" y="86"/>
                    <a:pt x="177" y="85"/>
                    <a:pt x="177" y="85"/>
                  </a:cubicBezTo>
                  <a:cubicBezTo>
                    <a:pt x="178" y="85"/>
                    <a:pt x="179" y="85"/>
                    <a:pt x="179" y="85"/>
                  </a:cubicBezTo>
                  <a:close/>
                  <a:moveTo>
                    <a:pt x="175" y="84"/>
                  </a:moveTo>
                  <a:cubicBezTo>
                    <a:pt x="174" y="84"/>
                    <a:pt x="172" y="84"/>
                    <a:pt x="171" y="85"/>
                  </a:cubicBezTo>
                  <a:cubicBezTo>
                    <a:pt x="171" y="84"/>
                    <a:pt x="172" y="84"/>
                    <a:pt x="173" y="83"/>
                  </a:cubicBezTo>
                  <a:cubicBezTo>
                    <a:pt x="174" y="83"/>
                    <a:pt x="175" y="83"/>
                    <a:pt x="177" y="82"/>
                  </a:cubicBezTo>
                  <a:cubicBezTo>
                    <a:pt x="176" y="83"/>
                    <a:pt x="176" y="83"/>
                    <a:pt x="175" y="84"/>
                  </a:cubicBezTo>
                  <a:close/>
                  <a:moveTo>
                    <a:pt x="172" y="81"/>
                  </a:moveTo>
                  <a:cubicBezTo>
                    <a:pt x="172" y="81"/>
                    <a:pt x="172" y="81"/>
                    <a:pt x="171" y="82"/>
                  </a:cubicBezTo>
                  <a:cubicBezTo>
                    <a:pt x="172" y="81"/>
                    <a:pt x="173" y="80"/>
                    <a:pt x="174" y="79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6" y="78"/>
                    <a:pt x="178" y="78"/>
                    <a:pt x="179" y="77"/>
                  </a:cubicBezTo>
                  <a:cubicBezTo>
                    <a:pt x="177" y="78"/>
                    <a:pt x="174" y="80"/>
                    <a:pt x="172" y="81"/>
                  </a:cubicBezTo>
                  <a:close/>
                  <a:moveTo>
                    <a:pt x="177" y="74"/>
                  </a:moveTo>
                  <a:cubicBezTo>
                    <a:pt x="175" y="75"/>
                    <a:pt x="173" y="76"/>
                    <a:pt x="171" y="77"/>
                  </a:cubicBezTo>
                  <a:cubicBezTo>
                    <a:pt x="171" y="76"/>
                    <a:pt x="170" y="76"/>
                    <a:pt x="170" y="76"/>
                  </a:cubicBezTo>
                  <a:cubicBezTo>
                    <a:pt x="171" y="75"/>
                    <a:pt x="172" y="75"/>
                    <a:pt x="173" y="74"/>
                  </a:cubicBezTo>
                  <a:cubicBezTo>
                    <a:pt x="176" y="73"/>
                    <a:pt x="178" y="72"/>
                    <a:pt x="180" y="72"/>
                  </a:cubicBezTo>
                  <a:cubicBezTo>
                    <a:pt x="179" y="73"/>
                    <a:pt x="178" y="73"/>
                    <a:pt x="177" y="74"/>
                  </a:cubicBezTo>
                  <a:close/>
                  <a:moveTo>
                    <a:pt x="172" y="86"/>
                  </a:moveTo>
                  <a:cubicBezTo>
                    <a:pt x="164" y="94"/>
                    <a:pt x="155" y="102"/>
                    <a:pt x="147" y="110"/>
                  </a:cubicBezTo>
                  <a:cubicBezTo>
                    <a:pt x="143" y="112"/>
                    <a:pt x="139" y="114"/>
                    <a:pt x="135" y="116"/>
                  </a:cubicBezTo>
                  <a:cubicBezTo>
                    <a:pt x="137" y="114"/>
                    <a:pt x="139" y="112"/>
                    <a:pt x="141" y="110"/>
                  </a:cubicBezTo>
                  <a:cubicBezTo>
                    <a:pt x="147" y="104"/>
                    <a:pt x="154" y="99"/>
                    <a:pt x="160" y="93"/>
                  </a:cubicBezTo>
                  <a:cubicBezTo>
                    <a:pt x="162" y="91"/>
                    <a:pt x="164" y="88"/>
                    <a:pt x="167" y="86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9" y="87"/>
                    <a:pt x="171" y="86"/>
                    <a:pt x="172" y="86"/>
                  </a:cubicBezTo>
                  <a:close/>
                  <a:moveTo>
                    <a:pt x="168" y="82"/>
                  </a:moveTo>
                  <a:cubicBezTo>
                    <a:pt x="167" y="82"/>
                    <a:pt x="167" y="83"/>
                    <a:pt x="167" y="83"/>
                  </a:cubicBezTo>
                  <a:cubicBezTo>
                    <a:pt x="160" y="90"/>
                    <a:pt x="152" y="97"/>
                    <a:pt x="145" y="104"/>
                  </a:cubicBezTo>
                  <a:cubicBezTo>
                    <a:pt x="152" y="97"/>
                    <a:pt x="160" y="89"/>
                    <a:pt x="167" y="81"/>
                  </a:cubicBezTo>
                  <a:cubicBezTo>
                    <a:pt x="168" y="81"/>
                    <a:pt x="168" y="81"/>
                    <a:pt x="169" y="81"/>
                  </a:cubicBezTo>
                  <a:cubicBezTo>
                    <a:pt x="168" y="81"/>
                    <a:pt x="168" y="81"/>
                    <a:pt x="168" y="82"/>
                  </a:cubicBezTo>
                  <a:close/>
                  <a:moveTo>
                    <a:pt x="167" y="72"/>
                  </a:moveTo>
                  <a:cubicBezTo>
                    <a:pt x="166" y="73"/>
                    <a:pt x="166" y="73"/>
                    <a:pt x="165" y="74"/>
                  </a:cubicBezTo>
                  <a:cubicBezTo>
                    <a:pt x="165" y="74"/>
                    <a:pt x="164" y="74"/>
                    <a:pt x="164" y="74"/>
                  </a:cubicBezTo>
                  <a:cubicBezTo>
                    <a:pt x="164" y="74"/>
                    <a:pt x="164" y="75"/>
                    <a:pt x="163" y="75"/>
                  </a:cubicBezTo>
                  <a:cubicBezTo>
                    <a:pt x="164" y="74"/>
                    <a:pt x="164" y="73"/>
                    <a:pt x="165" y="73"/>
                  </a:cubicBezTo>
                  <a:cubicBezTo>
                    <a:pt x="166" y="72"/>
                    <a:pt x="167" y="72"/>
                    <a:pt x="167" y="72"/>
                  </a:cubicBezTo>
                  <a:cubicBezTo>
                    <a:pt x="167" y="72"/>
                    <a:pt x="167" y="72"/>
                    <a:pt x="167" y="72"/>
                  </a:cubicBezTo>
                  <a:close/>
                  <a:moveTo>
                    <a:pt x="164" y="82"/>
                  </a:moveTo>
                  <a:cubicBezTo>
                    <a:pt x="159" y="87"/>
                    <a:pt x="155" y="91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47" y="97"/>
                    <a:pt x="145" y="99"/>
                    <a:pt x="142" y="100"/>
                  </a:cubicBezTo>
                  <a:cubicBezTo>
                    <a:pt x="146" y="97"/>
                    <a:pt x="149" y="93"/>
                    <a:pt x="152" y="90"/>
                  </a:cubicBezTo>
                  <a:cubicBezTo>
                    <a:pt x="155" y="87"/>
                    <a:pt x="159" y="85"/>
                    <a:pt x="163" y="82"/>
                  </a:cubicBezTo>
                  <a:cubicBezTo>
                    <a:pt x="163" y="82"/>
                    <a:pt x="163" y="82"/>
                    <a:pt x="164" y="82"/>
                  </a:cubicBezTo>
                  <a:close/>
                  <a:moveTo>
                    <a:pt x="159" y="78"/>
                  </a:moveTo>
                  <a:cubicBezTo>
                    <a:pt x="158" y="78"/>
                    <a:pt x="158" y="79"/>
                    <a:pt x="158" y="79"/>
                  </a:cubicBezTo>
                  <a:cubicBezTo>
                    <a:pt x="157" y="79"/>
                    <a:pt x="157" y="80"/>
                    <a:pt x="157" y="80"/>
                  </a:cubicBezTo>
                  <a:cubicBezTo>
                    <a:pt x="157" y="80"/>
                    <a:pt x="157" y="80"/>
                    <a:pt x="157" y="81"/>
                  </a:cubicBezTo>
                  <a:cubicBezTo>
                    <a:pt x="151" y="86"/>
                    <a:pt x="146" y="91"/>
                    <a:pt x="140" y="96"/>
                  </a:cubicBezTo>
                  <a:cubicBezTo>
                    <a:pt x="136" y="99"/>
                    <a:pt x="133" y="102"/>
                    <a:pt x="129" y="105"/>
                  </a:cubicBezTo>
                  <a:cubicBezTo>
                    <a:pt x="126" y="108"/>
                    <a:pt x="122" y="111"/>
                    <a:pt x="118" y="113"/>
                  </a:cubicBezTo>
                  <a:cubicBezTo>
                    <a:pt x="120" y="112"/>
                    <a:pt x="121" y="110"/>
                    <a:pt x="123" y="109"/>
                  </a:cubicBezTo>
                  <a:cubicBezTo>
                    <a:pt x="130" y="103"/>
                    <a:pt x="136" y="97"/>
                    <a:pt x="142" y="9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147" y="85"/>
                    <a:pt x="152" y="81"/>
                    <a:pt x="158" y="77"/>
                  </a:cubicBezTo>
                  <a:cubicBezTo>
                    <a:pt x="158" y="77"/>
                    <a:pt x="159" y="77"/>
                    <a:pt x="159" y="77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53" y="77"/>
                  </a:moveTo>
                  <a:cubicBezTo>
                    <a:pt x="153" y="77"/>
                    <a:pt x="153" y="77"/>
                    <a:pt x="153" y="77"/>
                  </a:cubicBezTo>
                  <a:cubicBezTo>
                    <a:pt x="149" y="81"/>
                    <a:pt x="145" y="84"/>
                    <a:pt x="141" y="87"/>
                  </a:cubicBezTo>
                  <a:cubicBezTo>
                    <a:pt x="142" y="85"/>
                    <a:pt x="143" y="84"/>
                    <a:pt x="144" y="83"/>
                  </a:cubicBezTo>
                  <a:cubicBezTo>
                    <a:pt x="144" y="82"/>
                    <a:pt x="144" y="82"/>
                    <a:pt x="143" y="82"/>
                  </a:cubicBezTo>
                  <a:cubicBezTo>
                    <a:pt x="142" y="82"/>
                    <a:pt x="141" y="82"/>
                    <a:pt x="140" y="82"/>
                  </a:cubicBezTo>
                  <a:cubicBezTo>
                    <a:pt x="142" y="79"/>
                    <a:pt x="145" y="77"/>
                    <a:pt x="148" y="74"/>
                  </a:cubicBezTo>
                  <a:cubicBezTo>
                    <a:pt x="148" y="75"/>
                    <a:pt x="149" y="75"/>
                    <a:pt x="149" y="75"/>
                  </a:cubicBezTo>
                  <a:cubicBezTo>
                    <a:pt x="151" y="75"/>
                    <a:pt x="152" y="75"/>
                    <a:pt x="154" y="75"/>
                  </a:cubicBezTo>
                  <a:cubicBezTo>
                    <a:pt x="154" y="75"/>
                    <a:pt x="153" y="75"/>
                    <a:pt x="153" y="76"/>
                  </a:cubicBezTo>
                  <a:cubicBezTo>
                    <a:pt x="152" y="76"/>
                    <a:pt x="152" y="77"/>
                    <a:pt x="153" y="77"/>
                  </a:cubicBezTo>
                  <a:close/>
                  <a:moveTo>
                    <a:pt x="138" y="78"/>
                  </a:moveTo>
                  <a:cubicBezTo>
                    <a:pt x="139" y="77"/>
                    <a:pt x="140" y="76"/>
                    <a:pt x="141" y="75"/>
                  </a:cubicBezTo>
                  <a:cubicBezTo>
                    <a:pt x="142" y="75"/>
                    <a:pt x="142" y="75"/>
                    <a:pt x="143" y="75"/>
                  </a:cubicBezTo>
                  <a:cubicBezTo>
                    <a:pt x="141" y="76"/>
                    <a:pt x="140" y="77"/>
                    <a:pt x="138" y="78"/>
                  </a:cubicBezTo>
                  <a:close/>
                  <a:moveTo>
                    <a:pt x="138" y="74"/>
                  </a:moveTo>
                  <a:cubicBezTo>
                    <a:pt x="137" y="74"/>
                    <a:pt x="137" y="74"/>
                    <a:pt x="136" y="74"/>
                  </a:cubicBezTo>
                  <a:cubicBezTo>
                    <a:pt x="138" y="73"/>
                    <a:pt x="140" y="72"/>
                    <a:pt x="142" y="70"/>
                  </a:cubicBezTo>
                  <a:cubicBezTo>
                    <a:pt x="141" y="72"/>
                    <a:pt x="139" y="73"/>
                    <a:pt x="138" y="74"/>
                  </a:cubicBezTo>
                  <a:close/>
                  <a:moveTo>
                    <a:pt x="139" y="76"/>
                  </a:moveTo>
                  <a:cubicBezTo>
                    <a:pt x="138" y="77"/>
                    <a:pt x="136" y="78"/>
                    <a:pt x="135" y="80"/>
                  </a:cubicBezTo>
                  <a:cubicBezTo>
                    <a:pt x="134" y="81"/>
                    <a:pt x="133" y="82"/>
                    <a:pt x="131" y="83"/>
                  </a:cubicBezTo>
                  <a:cubicBezTo>
                    <a:pt x="130" y="84"/>
                    <a:pt x="129" y="84"/>
                    <a:pt x="129" y="84"/>
                  </a:cubicBezTo>
                  <a:cubicBezTo>
                    <a:pt x="129" y="84"/>
                    <a:pt x="130" y="83"/>
                    <a:pt x="131" y="82"/>
                  </a:cubicBezTo>
                  <a:cubicBezTo>
                    <a:pt x="133" y="80"/>
                    <a:pt x="136" y="78"/>
                    <a:pt x="139" y="76"/>
                  </a:cubicBezTo>
                  <a:close/>
                  <a:moveTo>
                    <a:pt x="127" y="87"/>
                  </a:moveTo>
                  <a:cubicBezTo>
                    <a:pt x="125" y="89"/>
                    <a:pt x="122" y="91"/>
                    <a:pt x="120" y="92"/>
                  </a:cubicBezTo>
                  <a:cubicBezTo>
                    <a:pt x="121" y="91"/>
                    <a:pt x="123" y="90"/>
                    <a:pt x="124" y="88"/>
                  </a:cubicBezTo>
                  <a:cubicBezTo>
                    <a:pt x="125" y="88"/>
                    <a:pt x="126" y="87"/>
                    <a:pt x="127" y="87"/>
                  </a:cubicBezTo>
                  <a:close/>
                  <a:moveTo>
                    <a:pt x="127" y="78"/>
                  </a:moveTo>
                  <a:cubicBezTo>
                    <a:pt x="124" y="81"/>
                    <a:pt x="121" y="84"/>
                    <a:pt x="118" y="87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21" y="82"/>
                    <a:pt x="126" y="77"/>
                    <a:pt x="130" y="72"/>
                  </a:cubicBezTo>
                  <a:cubicBezTo>
                    <a:pt x="129" y="74"/>
                    <a:pt x="128" y="76"/>
                    <a:pt x="127" y="78"/>
                  </a:cubicBezTo>
                  <a:close/>
                  <a:moveTo>
                    <a:pt x="120" y="87"/>
                  </a:moveTo>
                  <a:cubicBezTo>
                    <a:pt x="118" y="88"/>
                    <a:pt x="117" y="90"/>
                    <a:pt x="115" y="92"/>
                  </a:cubicBezTo>
                  <a:cubicBezTo>
                    <a:pt x="114" y="92"/>
                    <a:pt x="114" y="93"/>
                    <a:pt x="113" y="93"/>
                  </a:cubicBezTo>
                  <a:cubicBezTo>
                    <a:pt x="114" y="92"/>
                    <a:pt x="115" y="91"/>
                    <a:pt x="116" y="90"/>
                  </a:cubicBezTo>
                  <a:cubicBezTo>
                    <a:pt x="117" y="89"/>
                    <a:pt x="119" y="88"/>
                    <a:pt x="120" y="87"/>
                  </a:cubicBezTo>
                  <a:close/>
                  <a:moveTo>
                    <a:pt x="128" y="89"/>
                  </a:moveTo>
                  <a:cubicBezTo>
                    <a:pt x="130" y="87"/>
                    <a:pt x="132" y="86"/>
                    <a:pt x="133" y="84"/>
                  </a:cubicBezTo>
                  <a:cubicBezTo>
                    <a:pt x="134" y="84"/>
                    <a:pt x="134" y="84"/>
                    <a:pt x="134" y="84"/>
                  </a:cubicBezTo>
                  <a:cubicBezTo>
                    <a:pt x="125" y="92"/>
                    <a:pt x="117" y="100"/>
                    <a:pt x="108" y="108"/>
                  </a:cubicBezTo>
                  <a:cubicBezTo>
                    <a:pt x="107" y="109"/>
                    <a:pt x="106" y="110"/>
                    <a:pt x="105" y="110"/>
                  </a:cubicBezTo>
                  <a:cubicBezTo>
                    <a:pt x="108" y="108"/>
                    <a:pt x="110" y="105"/>
                    <a:pt x="112" y="102"/>
                  </a:cubicBezTo>
                  <a:cubicBezTo>
                    <a:pt x="117" y="98"/>
                    <a:pt x="123" y="93"/>
                    <a:pt x="128" y="89"/>
                  </a:cubicBezTo>
                  <a:close/>
                  <a:moveTo>
                    <a:pt x="99" y="116"/>
                  </a:moveTo>
                  <a:cubicBezTo>
                    <a:pt x="98" y="116"/>
                    <a:pt x="98" y="116"/>
                    <a:pt x="97" y="117"/>
                  </a:cubicBezTo>
                  <a:cubicBezTo>
                    <a:pt x="97" y="117"/>
                    <a:pt x="96" y="117"/>
                    <a:pt x="95" y="116"/>
                  </a:cubicBezTo>
                  <a:cubicBezTo>
                    <a:pt x="96" y="115"/>
                    <a:pt x="97" y="113"/>
                    <a:pt x="98" y="112"/>
                  </a:cubicBezTo>
                  <a:cubicBezTo>
                    <a:pt x="101" y="110"/>
                    <a:pt x="104" y="108"/>
                    <a:pt x="107" y="106"/>
                  </a:cubicBezTo>
                  <a:cubicBezTo>
                    <a:pt x="104" y="109"/>
                    <a:pt x="102" y="112"/>
                    <a:pt x="99" y="116"/>
                  </a:cubicBezTo>
                  <a:close/>
                  <a:moveTo>
                    <a:pt x="99" y="107"/>
                  </a:moveTo>
                  <a:cubicBezTo>
                    <a:pt x="96" y="110"/>
                    <a:pt x="93" y="113"/>
                    <a:pt x="89" y="116"/>
                  </a:cubicBezTo>
                  <a:cubicBezTo>
                    <a:pt x="89" y="116"/>
                    <a:pt x="89" y="116"/>
                    <a:pt x="88" y="116"/>
                  </a:cubicBezTo>
                  <a:cubicBezTo>
                    <a:pt x="89" y="115"/>
                    <a:pt x="90" y="114"/>
                    <a:pt x="91" y="114"/>
                  </a:cubicBezTo>
                  <a:cubicBezTo>
                    <a:pt x="93" y="111"/>
                    <a:pt x="95" y="109"/>
                    <a:pt x="98" y="107"/>
                  </a:cubicBezTo>
                  <a:cubicBezTo>
                    <a:pt x="99" y="105"/>
                    <a:pt x="101" y="104"/>
                    <a:pt x="103" y="103"/>
                  </a:cubicBezTo>
                  <a:cubicBezTo>
                    <a:pt x="102" y="104"/>
                    <a:pt x="100" y="106"/>
                    <a:pt x="99" y="107"/>
                  </a:cubicBezTo>
                  <a:close/>
                  <a:moveTo>
                    <a:pt x="84" y="115"/>
                  </a:moveTo>
                  <a:cubicBezTo>
                    <a:pt x="83" y="116"/>
                    <a:pt x="83" y="116"/>
                    <a:pt x="82" y="116"/>
                  </a:cubicBezTo>
                  <a:cubicBezTo>
                    <a:pt x="84" y="113"/>
                    <a:pt x="87" y="110"/>
                    <a:pt x="89" y="107"/>
                  </a:cubicBezTo>
                  <a:cubicBezTo>
                    <a:pt x="87" y="110"/>
                    <a:pt x="85" y="112"/>
                    <a:pt x="84" y="115"/>
                  </a:cubicBezTo>
                  <a:close/>
                  <a:moveTo>
                    <a:pt x="56" y="130"/>
                  </a:moveTo>
                  <a:cubicBezTo>
                    <a:pt x="55" y="127"/>
                    <a:pt x="55" y="125"/>
                    <a:pt x="54" y="123"/>
                  </a:cubicBezTo>
                  <a:cubicBezTo>
                    <a:pt x="54" y="122"/>
                    <a:pt x="55" y="122"/>
                    <a:pt x="55" y="122"/>
                  </a:cubicBezTo>
                  <a:cubicBezTo>
                    <a:pt x="55" y="122"/>
                    <a:pt x="55" y="122"/>
                    <a:pt x="55" y="121"/>
                  </a:cubicBezTo>
                  <a:cubicBezTo>
                    <a:pt x="56" y="123"/>
                    <a:pt x="57" y="125"/>
                    <a:pt x="58" y="127"/>
                  </a:cubicBezTo>
                  <a:cubicBezTo>
                    <a:pt x="57" y="128"/>
                    <a:pt x="57" y="129"/>
                    <a:pt x="56" y="130"/>
                  </a:cubicBezTo>
                  <a:close/>
                  <a:moveTo>
                    <a:pt x="58" y="146"/>
                  </a:moveTo>
                  <a:cubicBezTo>
                    <a:pt x="58" y="145"/>
                    <a:pt x="58" y="145"/>
                    <a:pt x="59" y="145"/>
                  </a:cubicBezTo>
                  <a:cubicBezTo>
                    <a:pt x="59" y="145"/>
                    <a:pt x="59" y="145"/>
                    <a:pt x="59" y="146"/>
                  </a:cubicBezTo>
                  <a:cubicBezTo>
                    <a:pt x="58" y="146"/>
                    <a:pt x="58" y="147"/>
                    <a:pt x="58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7" y="146"/>
                    <a:pt x="58" y="146"/>
                    <a:pt x="58" y="146"/>
                  </a:cubicBezTo>
                  <a:close/>
                  <a:moveTo>
                    <a:pt x="56" y="142"/>
                  </a:moveTo>
                  <a:cubicBezTo>
                    <a:pt x="56" y="141"/>
                    <a:pt x="55" y="140"/>
                    <a:pt x="55" y="139"/>
                  </a:cubicBezTo>
                  <a:cubicBezTo>
                    <a:pt x="55" y="139"/>
                    <a:pt x="56" y="138"/>
                    <a:pt x="56" y="138"/>
                  </a:cubicBezTo>
                  <a:cubicBezTo>
                    <a:pt x="56" y="139"/>
                    <a:pt x="57" y="140"/>
                    <a:pt x="57" y="140"/>
                  </a:cubicBezTo>
                  <a:cubicBezTo>
                    <a:pt x="57" y="141"/>
                    <a:pt x="56" y="142"/>
                    <a:pt x="56" y="142"/>
                  </a:cubicBezTo>
                  <a:close/>
                  <a:moveTo>
                    <a:pt x="56" y="160"/>
                  </a:moveTo>
                  <a:cubicBezTo>
                    <a:pt x="56" y="161"/>
                    <a:pt x="56" y="161"/>
                    <a:pt x="56" y="161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5" y="162"/>
                    <a:pt x="55" y="161"/>
                    <a:pt x="55" y="161"/>
                  </a:cubicBezTo>
                  <a:cubicBezTo>
                    <a:pt x="55" y="161"/>
                    <a:pt x="56" y="161"/>
                    <a:pt x="56" y="160"/>
                  </a:cubicBezTo>
                  <a:close/>
                  <a:moveTo>
                    <a:pt x="55" y="103"/>
                  </a:moveTo>
                  <a:cubicBezTo>
                    <a:pt x="55" y="103"/>
                    <a:pt x="55" y="103"/>
                    <a:pt x="54" y="103"/>
                  </a:cubicBezTo>
                  <a:cubicBezTo>
                    <a:pt x="54" y="102"/>
                    <a:pt x="54" y="101"/>
                    <a:pt x="54" y="101"/>
                  </a:cubicBezTo>
                  <a:cubicBezTo>
                    <a:pt x="55" y="100"/>
                    <a:pt x="55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5" y="100"/>
                    <a:pt x="55" y="100"/>
                  </a:cubicBezTo>
                  <a:cubicBezTo>
                    <a:pt x="55" y="101"/>
                    <a:pt x="55" y="102"/>
                    <a:pt x="56" y="101"/>
                  </a:cubicBezTo>
                  <a:cubicBezTo>
                    <a:pt x="56" y="101"/>
                    <a:pt x="56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6" y="102"/>
                    <a:pt x="55" y="103"/>
                    <a:pt x="55" y="103"/>
                  </a:cubicBezTo>
                  <a:close/>
                  <a:moveTo>
                    <a:pt x="53" y="134"/>
                  </a:moveTo>
                  <a:cubicBezTo>
                    <a:pt x="53" y="131"/>
                    <a:pt x="52" y="129"/>
                    <a:pt x="51" y="127"/>
                  </a:cubicBezTo>
                  <a:cubicBezTo>
                    <a:pt x="51" y="127"/>
                    <a:pt x="51" y="126"/>
                    <a:pt x="52" y="126"/>
                  </a:cubicBezTo>
                  <a:cubicBezTo>
                    <a:pt x="52" y="128"/>
                    <a:pt x="53" y="130"/>
                    <a:pt x="54" y="132"/>
                  </a:cubicBezTo>
                  <a:cubicBezTo>
                    <a:pt x="54" y="133"/>
                    <a:pt x="54" y="133"/>
                    <a:pt x="53" y="134"/>
                  </a:cubicBezTo>
                  <a:close/>
                  <a:moveTo>
                    <a:pt x="53" y="146"/>
                  </a:moveTo>
                  <a:cubicBezTo>
                    <a:pt x="53" y="146"/>
                    <a:pt x="53" y="147"/>
                    <a:pt x="53" y="147"/>
                  </a:cubicBezTo>
                  <a:cubicBezTo>
                    <a:pt x="53" y="146"/>
                    <a:pt x="52" y="145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3" y="144"/>
                    <a:pt x="53" y="145"/>
                    <a:pt x="53" y="146"/>
                  </a:cubicBezTo>
                  <a:close/>
                  <a:moveTo>
                    <a:pt x="51" y="90"/>
                  </a:moveTo>
                  <a:cubicBezTo>
                    <a:pt x="51" y="90"/>
                    <a:pt x="51" y="91"/>
                    <a:pt x="50" y="91"/>
                  </a:cubicBezTo>
                  <a:cubicBezTo>
                    <a:pt x="50" y="92"/>
                    <a:pt x="49" y="92"/>
                    <a:pt x="49" y="92"/>
                  </a:cubicBezTo>
                  <a:cubicBezTo>
                    <a:pt x="50" y="92"/>
                    <a:pt x="50" y="91"/>
                    <a:pt x="51" y="90"/>
                  </a:cubicBezTo>
                  <a:close/>
                  <a:moveTo>
                    <a:pt x="50" y="88"/>
                  </a:moveTo>
                  <a:cubicBezTo>
                    <a:pt x="51" y="87"/>
                    <a:pt x="51" y="86"/>
                    <a:pt x="52" y="85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5"/>
                    <a:pt x="53" y="85"/>
                    <a:pt x="52" y="86"/>
                  </a:cubicBezTo>
                  <a:cubicBezTo>
                    <a:pt x="52" y="87"/>
                    <a:pt x="51" y="88"/>
                    <a:pt x="50" y="88"/>
                  </a:cubicBezTo>
                  <a:close/>
                  <a:moveTo>
                    <a:pt x="51" y="107"/>
                  </a:moveTo>
                  <a:cubicBezTo>
                    <a:pt x="50" y="108"/>
                    <a:pt x="48" y="109"/>
                    <a:pt x="47" y="109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48" y="108"/>
                    <a:pt x="49" y="106"/>
                    <a:pt x="50" y="105"/>
                  </a:cubicBezTo>
                  <a:cubicBezTo>
                    <a:pt x="50" y="106"/>
                    <a:pt x="51" y="106"/>
                    <a:pt x="51" y="107"/>
                  </a:cubicBezTo>
                  <a:close/>
                  <a:moveTo>
                    <a:pt x="50" y="110"/>
                  </a:moveTo>
                  <a:cubicBezTo>
                    <a:pt x="49" y="111"/>
                    <a:pt x="49" y="111"/>
                    <a:pt x="48" y="112"/>
                  </a:cubicBezTo>
                  <a:cubicBezTo>
                    <a:pt x="48" y="112"/>
                    <a:pt x="48" y="111"/>
                    <a:pt x="48" y="111"/>
                  </a:cubicBezTo>
                  <a:cubicBezTo>
                    <a:pt x="48" y="111"/>
                    <a:pt x="49" y="110"/>
                    <a:pt x="50" y="110"/>
                  </a:cubicBezTo>
                  <a:close/>
                  <a:moveTo>
                    <a:pt x="51" y="110"/>
                  </a:moveTo>
                  <a:cubicBezTo>
                    <a:pt x="51" y="111"/>
                    <a:pt x="51" y="112"/>
                    <a:pt x="51" y="112"/>
                  </a:cubicBezTo>
                  <a:cubicBezTo>
                    <a:pt x="51" y="113"/>
                    <a:pt x="50" y="113"/>
                    <a:pt x="49" y="114"/>
                  </a:cubicBezTo>
                  <a:cubicBezTo>
                    <a:pt x="50" y="113"/>
                    <a:pt x="51" y="112"/>
                    <a:pt x="51" y="110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3" y="110"/>
                    <a:pt x="53" y="110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4" y="108"/>
                    <a:pt x="54" y="109"/>
                    <a:pt x="54" y="110"/>
                  </a:cubicBezTo>
                  <a:close/>
                  <a:moveTo>
                    <a:pt x="54" y="87"/>
                  </a:moveTo>
                  <a:cubicBezTo>
                    <a:pt x="54" y="87"/>
                    <a:pt x="54" y="87"/>
                    <a:pt x="54" y="87"/>
                  </a:cubicBezTo>
                  <a:cubicBezTo>
                    <a:pt x="55" y="86"/>
                    <a:pt x="55" y="86"/>
                    <a:pt x="56" y="85"/>
                  </a:cubicBezTo>
                  <a:cubicBezTo>
                    <a:pt x="55" y="86"/>
                    <a:pt x="55" y="87"/>
                    <a:pt x="54" y="88"/>
                  </a:cubicBezTo>
                  <a:cubicBezTo>
                    <a:pt x="54" y="88"/>
                    <a:pt x="54" y="88"/>
                    <a:pt x="54" y="87"/>
                  </a:cubicBezTo>
                  <a:close/>
                  <a:moveTo>
                    <a:pt x="54" y="96"/>
                  </a:move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5" y="96"/>
                    <a:pt x="55" y="95"/>
                  </a:cubicBezTo>
                  <a:cubicBezTo>
                    <a:pt x="55" y="96"/>
                    <a:pt x="55" y="96"/>
                    <a:pt x="55" y="97"/>
                  </a:cubicBezTo>
                  <a:cubicBezTo>
                    <a:pt x="55" y="97"/>
                    <a:pt x="55" y="98"/>
                    <a:pt x="54" y="98"/>
                  </a:cubicBezTo>
                  <a:cubicBezTo>
                    <a:pt x="54" y="98"/>
                    <a:pt x="54" y="97"/>
                    <a:pt x="54" y="96"/>
                  </a:cubicBezTo>
                  <a:close/>
                  <a:moveTo>
                    <a:pt x="55" y="83"/>
                  </a:moveTo>
                  <a:cubicBezTo>
                    <a:pt x="56" y="82"/>
                    <a:pt x="56" y="82"/>
                    <a:pt x="56" y="81"/>
                  </a:cubicBezTo>
                  <a:cubicBezTo>
                    <a:pt x="58" y="80"/>
                    <a:pt x="60" y="78"/>
                    <a:pt x="61" y="76"/>
                  </a:cubicBezTo>
                  <a:cubicBezTo>
                    <a:pt x="61" y="77"/>
                    <a:pt x="61" y="77"/>
                    <a:pt x="60" y="78"/>
                  </a:cubicBezTo>
                  <a:cubicBezTo>
                    <a:pt x="59" y="80"/>
                    <a:pt x="57" y="81"/>
                    <a:pt x="55" y="83"/>
                  </a:cubicBezTo>
                  <a:close/>
                  <a:moveTo>
                    <a:pt x="88" y="57"/>
                  </a:moveTo>
                  <a:cubicBezTo>
                    <a:pt x="86" y="59"/>
                    <a:pt x="84" y="61"/>
                    <a:pt x="82" y="63"/>
                  </a:cubicBezTo>
                  <a:cubicBezTo>
                    <a:pt x="78" y="67"/>
                    <a:pt x="75" y="70"/>
                    <a:pt x="71" y="73"/>
                  </a:cubicBezTo>
                  <a:cubicBezTo>
                    <a:pt x="71" y="73"/>
                    <a:pt x="71" y="74"/>
                    <a:pt x="70" y="74"/>
                  </a:cubicBezTo>
                  <a:cubicBezTo>
                    <a:pt x="69" y="76"/>
                    <a:pt x="67" y="77"/>
                    <a:pt x="65" y="79"/>
                  </a:cubicBezTo>
                  <a:cubicBezTo>
                    <a:pt x="67" y="77"/>
                    <a:pt x="68" y="75"/>
                    <a:pt x="69" y="73"/>
                  </a:cubicBezTo>
                  <a:cubicBezTo>
                    <a:pt x="71" y="71"/>
                    <a:pt x="73" y="69"/>
                    <a:pt x="75" y="67"/>
                  </a:cubicBezTo>
                  <a:cubicBezTo>
                    <a:pt x="79" y="64"/>
                    <a:pt x="84" y="60"/>
                    <a:pt x="88" y="57"/>
                  </a:cubicBezTo>
                  <a:close/>
                  <a:moveTo>
                    <a:pt x="86" y="57"/>
                  </a:moveTo>
                  <a:cubicBezTo>
                    <a:pt x="87" y="55"/>
                    <a:pt x="89" y="54"/>
                    <a:pt x="90" y="53"/>
                  </a:cubicBezTo>
                  <a:cubicBezTo>
                    <a:pt x="90" y="53"/>
                    <a:pt x="90" y="53"/>
                    <a:pt x="90" y="54"/>
                  </a:cubicBezTo>
                  <a:cubicBezTo>
                    <a:pt x="88" y="55"/>
                    <a:pt x="87" y="56"/>
                    <a:pt x="86" y="57"/>
                  </a:cubicBezTo>
                  <a:close/>
                  <a:moveTo>
                    <a:pt x="105" y="58"/>
                  </a:moveTo>
                  <a:cubicBezTo>
                    <a:pt x="105" y="58"/>
                    <a:pt x="105" y="58"/>
                    <a:pt x="105" y="58"/>
                  </a:cubicBezTo>
                  <a:cubicBezTo>
                    <a:pt x="105" y="58"/>
                    <a:pt x="105" y="58"/>
                    <a:pt x="105" y="59"/>
                  </a:cubicBezTo>
                  <a:cubicBezTo>
                    <a:pt x="102" y="61"/>
                    <a:pt x="100" y="62"/>
                    <a:pt x="97" y="64"/>
                  </a:cubicBezTo>
                  <a:cubicBezTo>
                    <a:pt x="97" y="64"/>
                    <a:pt x="98" y="64"/>
                    <a:pt x="98" y="64"/>
                  </a:cubicBezTo>
                  <a:cubicBezTo>
                    <a:pt x="100" y="62"/>
                    <a:pt x="102" y="60"/>
                    <a:pt x="105" y="58"/>
                  </a:cubicBezTo>
                  <a:close/>
                  <a:moveTo>
                    <a:pt x="100" y="59"/>
                  </a:moveTo>
                  <a:cubicBezTo>
                    <a:pt x="100" y="59"/>
                    <a:pt x="100" y="58"/>
                    <a:pt x="101" y="58"/>
                  </a:cubicBezTo>
                  <a:cubicBezTo>
                    <a:pt x="102" y="57"/>
                    <a:pt x="103" y="57"/>
                    <a:pt x="104" y="56"/>
                  </a:cubicBezTo>
                  <a:cubicBezTo>
                    <a:pt x="103" y="57"/>
                    <a:pt x="101" y="58"/>
                    <a:pt x="100" y="59"/>
                  </a:cubicBezTo>
                  <a:close/>
                  <a:moveTo>
                    <a:pt x="86" y="81"/>
                  </a:moveTo>
                  <a:cubicBezTo>
                    <a:pt x="87" y="81"/>
                    <a:pt x="88" y="80"/>
                    <a:pt x="88" y="79"/>
                  </a:cubicBezTo>
                  <a:cubicBezTo>
                    <a:pt x="92" y="75"/>
                    <a:pt x="96" y="71"/>
                    <a:pt x="100" y="67"/>
                  </a:cubicBezTo>
                  <a:cubicBezTo>
                    <a:pt x="100" y="69"/>
                    <a:pt x="99" y="70"/>
                    <a:pt x="98" y="72"/>
                  </a:cubicBezTo>
                  <a:cubicBezTo>
                    <a:pt x="97" y="72"/>
                    <a:pt x="96" y="73"/>
                    <a:pt x="96" y="74"/>
                  </a:cubicBezTo>
                  <a:cubicBezTo>
                    <a:pt x="92" y="76"/>
                    <a:pt x="89" y="79"/>
                    <a:pt x="86" y="81"/>
                  </a:cubicBezTo>
                  <a:close/>
                  <a:moveTo>
                    <a:pt x="93" y="78"/>
                  </a:moveTo>
                  <a:cubicBezTo>
                    <a:pt x="90" y="81"/>
                    <a:pt x="87" y="84"/>
                    <a:pt x="85" y="86"/>
                  </a:cubicBezTo>
                  <a:cubicBezTo>
                    <a:pt x="85" y="86"/>
                    <a:pt x="85" y="85"/>
                    <a:pt x="85" y="85"/>
                  </a:cubicBezTo>
                  <a:cubicBezTo>
                    <a:pt x="86" y="84"/>
                    <a:pt x="88" y="83"/>
                    <a:pt x="89" y="82"/>
                  </a:cubicBezTo>
                  <a:cubicBezTo>
                    <a:pt x="90" y="80"/>
                    <a:pt x="92" y="79"/>
                    <a:pt x="93" y="78"/>
                  </a:cubicBezTo>
                  <a:close/>
                  <a:moveTo>
                    <a:pt x="92" y="73"/>
                  </a:moveTo>
                  <a:cubicBezTo>
                    <a:pt x="93" y="71"/>
                    <a:pt x="94" y="69"/>
                    <a:pt x="95" y="68"/>
                  </a:cubicBezTo>
                  <a:cubicBezTo>
                    <a:pt x="98" y="66"/>
                    <a:pt x="101" y="64"/>
                    <a:pt x="103" y="62"/>
                  </a:cubicBezTo>
                  <a:cubicBezTo>
                    <a:pt x="103" y="62"/>
                    <a:pt x="103" y="63"/>
                    <a:pt x="102" y="63"/>
                  </a:cubicBezTo>
                  <a:cubicBezTo>
                    <a:pt x="99" y="66"/>
                    <a:pt x="96" y="69"/>
                    <a:pt x="92" y="73"/>
                  </a:cubicBezTo>
                  <a:close/>
                  <a:moveTo>
                    <a:pt x="85" y="64"/>
                  </a:moveTo>
                  <a:cubicBezTo>
                    <a:pt x="84" y="65"/>
                    <a:pt x="83" y="66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5"/>
                    <a:pt x="84" y="64"/>
                    <a:pt x="85" y="64"/>
                  </a:cubicBezTo>
                  <a:cubicBezTo>
                    <a:pt x="85" y="64"/>
                    <a:pt x="85" y="64"/>
                    <a:pt x="85" y="64"/>
                  </a:cubicBezTo>
                  <a:close/>
                  <a:moveTo>
                    <a:pt x="89" y="65"/>
                  </a:moveTo>
                  <a:cubicBezTo>
                    <a:pt x="86" y="68"/>
                    <a:pt x="84" y="70"/>
                    <a:pt x="81" y="73"/>
                  </a:cubicBezTo>
                  <a:cubicBezTo>
                    <a:pt x="82" y="72"/>
                    <a:pt x="82" y="71"/>
                    <a:pt x="83" y="70"/>
                  </a:cubicBezTo>
                  <a:cubicBezTo>
                    <a:pt x="85" y="69"/>
                    <a:pt x="87" y="67"/>
                    <a:pt x="89" y="65"/>
                  </a:cubicBezTo>
                  <a:close/>
                  <a:moveTo>
                    <a:pt x="83" y="68"/>
                  </a:moveTo>
                  <a:cubicBezTo>
                    <a:pt x="82" y="68"/>
                    <a:pt x="82" y="68"/>
                    <a:pt x="82" y="69"/>
                  </a:cubicBezTo>
                  <a:cubicBezTo>
                    <a:pt x="81" y="70"/>
                    <a:pt x="79" y="71"/>
                    <a:pt x="78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69"/>
                    <a:pt x="81" y="69"/>
                    <a:pt x="83" y="68"/>
                  </a:cubicBezTo>
                  <a:close/>
                  <a:moveTo>
                    <a:pt x="78" y="74"/>
                  </a:moveTo>
                  <a:cubicBezTo>
                    <a:pt x="77" y="76"/>
                    <a:pt x="76" y="77"/>
                    <a:pt x="75" y="79"/>
                  </a:cubicBezTo>
                  <a:cubicBezTo>
                    <a:pt x="74" y="80"/>
                    <a:pt x="73" y="81"/>
                    <a:pt x="72" y="82"/>
                  </a:cubicBezTo>
                  <a:cubicBezTo>
                    <a:pt x="73" y="81"/>
                    <a:pt x="73" y="79"/>
                    <a:pt x="74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6" y="76"/>
                    <a:pt x="77" y="75"/>
                    <a:pt x="78" y="74"/>
                  </a:cubicBezTo>
                  <a:close/>
                  <a:moveTo>
                    <a:pt x="74" y="83"/>
                  </a:moveTo>
                  <a:cubicBezTo>
                    <a:pt x="76" y="81"/>
                    <a:pt x="79" y="78"/>
                    <a:pt x="82" y="76"/>
                  </a:cubicBezTo>
                  <a:cubicBezTo>
                    <a:pt x="82" y="76"/>
                    <a:pt x="82" y="77"/>
                    <a:pt x="82" y="77"/>
                  </a:cubicBezTo>
                  <a:cubicBezTo>
                    <a:pt x="78" y="80"/>
                    <a:pt x="75" y="82"/>
                    <a:pt x="72" y="85"/>
                  </a:cubicBezTo>
                  <a:cubicBezTo>
                    <a:pt x="72" y="84"/>
                    <a:pt x="73" y="84"/>
                    <a:pt x="74" y="83"/>
                  </a:cubicBezTo>
                  <a:close/>
                  <a:moveTo>
                    <a:pt x="81" y="75"/>
                  </a:moveTo>
                  <a:cubicBezTo>
                    <a:pt x="86" y="70"/>
                    <a:pt x="92" y="65"/>
                    <a:pt x="97" y="60"/>
                  </a:cubicBezTo>
                  <a:cubicBezTo>
                    <a:pt x="97" y="60"/>
                    <a:pt x="98" y="60"/>
                    <a:pt x="98" y="59"/>
                  </a:cubicBezTo>
                  <a:cubicBezTo>
                    <a:pt x="98" y="60"/>
                    <a:pt x="98" y="60"/>
                    <a:pt x="97" y="61"/>
                  </a:cubicBezTo>
                  <a:cubicBezTo>
                    <a:pt x="94" y="64"/>
                    <a:pt x="91" y="66"/>
                    <a:pt x="88" y="69"/>
                  </a:cubicBezTo>
                  <a:cubicBezTo>
                    <a:pt x="86" y="71"/>
                    <a:pt x="83" y="73"/>
                    <a:pt x="81" y="75"/>
                  </a:cubicBezTo>
                  <a:close/>
                  <a:moveTo>
                    <a:pt x="90" y="70"/>
                  </a:moveTo>
                  <a:cubicBezTo>
                    <a:pt x="92" y="69"/>
                    <a:pt x="93" y="67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8"/>
                    <a:pt x="91" y="69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lose/>
                  <a:moveTo>
                    <a:pt x="97" y="58"/>
                  </a:moveTo>
                  <a:cubicBezTo>
                    <a:pt x="93" y="60"/>
                    <a:pt x="89" y="63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90" y="62"/>
                    <a:pt x="95" y="59"/>
                    <a:pt x="99" y="56"/>
                  </a:cubicBezTo>
                  <a:cubicBezTo>
                    <a:pt x="98" y="57"/>
                    <a:pt x="98" y="57"/>
                    <a:pt x="97" y="58"/>
                  </a:cubicBezTo>
                  <a:close/>
                  <a:moveTo>
                    <a:pt x="70" y="69"/>
                  </a:moveTo>
                  <a:cubicBezTo>
                    <a:pt x="69" y="69"/>
                    <a:pt x="69" y="70"/>
                    <a:pt x="69" y="70"/>
                  </a:cubicBezTo>
                  <a:cubicBezTo>
                    <a:pt x="68" y="71"/>
                    <a:pt x="67" y="72"/>
                    <a:pt x="65" y="73"/>
                  </a:cubicBezTo>
                  <a:cubicBezTo>
                    <a:pt x="66" y="73"/>
                    <a:pt x="66" y="72"/>
                    <a:pt x="66" y="72"/>
                  </a:cubicBezTo>
                  <a:cubicBezTo>
                    <a:pt x="67" y="71"/>
                    <a:pt x="68" y="70"/>
                    <a:pt x="70" y="69"/>
                  </a:cubicBezTo>
                  <a:close/>
                  <a:moveTo>
                    <a:pt x="69" y="67"/>
                  </a:moveTo>
                  <a:cubicBezTo>
                    <a:pt x="70" y="66"/>
                    <a:pt x="71" y="64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2" y="64"/>
                    <a:pt x="72" y="65"/>
                  </a:cubicBezTo>
                  <a:cubicBezTo>
                    <a:pt x="71" y="66"/>
                    <a:pt x="70" y="67"/>
                    <a:pt x="69" y="67"/>
                  </a:cubicBezTo>
                  <a:close/>
                  <a:moveTo>
                    <a:pt x="73" y="67"/>
                  </a:moveTo>
                  <a:cubicBezTo>
                    <a:pt x="73" y="66"/>
                    <a:pt x="73" y="66"/>
                    <a:pt x="73" y="66"/>
                  </a:cubicBezTo>
                  <a:cubicBezTo>
                    <a:pt x="75" y="65"/>
                    <a:pt x="77" y="63"/>
                    <a:pt x="78" y="62"/>
                  </a:cubicBezTo>
                  <a:cubicBezTo>
                    <a:pt x="76" y="63"/>
                    <a:pt x="75" y="65"/>
                    <a:pt x="73" y="67"/>
                  </a:cubicBezTo>
                  <a:close/>
                  <a:moveTo>
                    <a:pt x="72" y="60"/>
                  </a:moveTo>
                  <a:cubicBezTo>
                    <a:pt x="71" y="61"/>
                    <a:pt x="69" y="63"/>
                    <a:pt x="68" y="65"/>
                  </a:cubicBezTo>
                  <a:cubicBezTo>
                    <a:pt x="65" y="67"/>
                    <a:pt x="62" y="70"/>
                    <a:pt x="59" y="73"/>
                  </a:cubicBezTo>
                  <a:cubicBezTo>
                    <a:pt x="60" y="72"/>
                    <a:pt x="61" y="70"/>
                    <a:pt x="62" y="69"/>
                  </a:cubicBezTo>
                  <a:cubicBezTo>
                    <a:pt x="66" y="65"/>
                    <a:pt x="70" y="61"/>
                    <a:pt x="75" y="57"/>
                  </a:cubicBezTo>
                  <a:cubicBezTo>
                    <a:pt x="74" y="58"/>
                    <a:pt x="73" y="59"/>
                    <a:pt x="72" y="60"/>
                  </a:cubicBezTo>
                  <a:close/>
                  <a:moveTo>
                    <a:pt x="60" y="68"/>
                  </a:moveTo>
                  <a:cubicBezTo>
                    <a:pt x="60" y="69"/>
                    <a:pt x="59" y="69"/>
                    <a:pt x="58" y="70"/>
                  </a:cubicBezTo>
                  <a:cubicBezTo>
                    <a:pt x="58" y="69"/>
                    <a:pt x="58" y="68"/>
                    <a:pt x="58" y="67"/>
                  </a:cubicBezTo>
                  <a:cubicBezTo>
                    <a:pt x="60" y="66"/>
                    <a:pt x="61" y="65"/>
                    <a:pt x="62" y="64"/>
                  </a:cubicBezTo>
                  <a:cubicBezTo>
                    <a:pt x="63" y="63"/>
                    <a:pt x="63" y="63"/>
                    <a:pt x="64" y="62"/>
                  </a:cubicBezTo>
                  <a:cubicBezTo>
                    <a:pt x="65" y="62"/>
                    <a:pt x="65" y="61"/>
                    <a:pt x="66" y="60"/>
                  </a:cubicBezTo>
                  <a:cubicBezTo>
                    <a:pt x="64" y="63"/>
                    <a:pt x="62" y="65"/>
                    <a:pt x="60" y="68"/>
                  </a:cubicBezTo>
                  <a:close/>
                  <a:moveTo>
                    <a:pt x="67" y="68"/>
                  </a:moveTo>
                  <a:cubicBezTo>
                    <a:pt x="66" y="69"/>
                    <a:pt x="65" y="70"/>
                    <a:pt x="64" y="72"/>
                  </a:cubicBezTo>
                  <a:cubicBezTo>
                    <a:pt x="62" y="74"/>
                    <a:pt x="59" y="76"/>
                    <a:pt x="57" y="79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60" y="75"/>
                    <a:pt x="63" y="72"/>
                    <a:pt x="67" y="68"/>
                  </a:cubicBezTo>
                  <a:close/>
                  <a:moveTo>
                    <a:pt x="64" y="77"/>
                  </a:moveTo>
                  <a:cubicBezTo>
                    <a:pt x="63" y="79"/>
                    <a:pt x="62" y="81"/>
                    <a:pt x="60" y="83"/>
                  </a:cubicBezTo>
                  <a:cubicBezTo>
                    <a:pt x="59" y="84"/>
                    <a:pt x="58" y="85"/>
                    <a:pt x="58" y="85"/>
                  </a:cubicBezTo>
                  <a:cubicBezTo>
                    <a:pt x="59" y="84"/>
                    <a:pt x="60" y="82"/>
                    <a:pt x="61" y="80"/>
                  </a:cubicBezTo>
                  <a:cubicBezTo>
                    <a:pt x="62" y="79"/>
                    <a:pt x="63" y="78"/>
                    <a:pt x="64" y="77"/>
                  </a:cubicBezTo>
                  <a:close/>
                  <a:moveTo>
                    <a:pt x="58" y="90"/>
                  </a:moveTo>
                  <a:cubicBezTo>
                    <a:pt x="58" y="90"/>
                    <a:pt x="58" y="89"/>
                    <a:pt x="59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60" y="88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2" y="85"/>
                    <a:pt x="64" y="82"/>
                    <a:pt x="67" y="80"/>
                  </a:cubicBezTo>
                  <a:cubicBezTo>
                    <a:pt x="70" y="78"/>
                    <a:pt x="72" y="75"/>
                    <a:pt x="75" y="73"/>
                  </a:cubicBezTo>
                  <a:cubicBezTo>
                    <a:pt x="75" y="74"/>
                    <a:pt x="74" y="75"/>
                    <a:pt x="74" y="76"/>
                  </a:cubicBezTo>
                  <a:cubicBezTo>
                    <a:pt x="68" y="81"/>
                    <a:pt x="63" y="86"/>
                    <a:pt x="57" y="91"/>
                  </a:cubicBezTo>
                  <a:cubicBezTo>
                    <a:pt x="57" y="91"/>
                    <a:pt x="58" y="90"/>
                    <a:pt x="58" y="90"/>
                  </a:cubicBezTo>
                  <a:close/>
                  <a:moveTo>
                    <a:pt x="67" y="115"/>
                  </a:moveTo>
                  <a:cubicBezTo>
                    <a:pt x="67" y="115"/>
                    <a:pt x="67" y="114"/>
                    <a:pt x="6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7" y="114"/>
                    <a:pt x="67" y="115"/>
                    <a:pt x="67" y="115"/>
                  </a:cubicBezTo>
                  <a:close/>
                  <a:moveTo>
                    <a:pt x="68" y="133"/>
                  </a:moveTo>
                  <a:cubicBezTo>
                    <a:pt x="67" y="134"/>
                    <a:pt x="67" y="135"/>
                    <a:pt x="66" y="135"/>
                  </a:cubicBezTo>
                  <a:cubicBezTo>
                    <a:pt x="66" y="135"/>
                    <a:pt x="66" y="135"/>
                    <a:pt x="66" y="135"/>
                  </a:cubicBezTo>
                  <a:cubicBezTo>
                    <a:pt x="66" y="134"/>
                    <a:pt x="67" y="134"/>
                    <a:pt x="67" y="133"/>
                  </a:cubicBezTo>
                  <a:cubicBezTo>
                    <a:pt x="67" y="133"/>
                    <a:pt x="67" y="133"/>
                    <a:pt x="67" y="133"/>
                  </a:cubicBezTo>
                  <a:cubicBezTo>
                    <a:pt x="67" y="133"/>
                    <a:pt x="67" y="133"/>
                    <a:pt x="68" y="133"/>
                  </a:cubicBezTo>
                  <a:close/>
                  <a:moveTo>
                    <a:pt x="64" y="150"/>
                  </a:moveTo>
                  <a:cubicBezTo>
                    <a:pt x="64" y="150"/>
                    <a:pt x="64" y="149"/>
                    <a:pt x="63" y="149"/>
                  </a:cubicBezTo>
                  <a:cubicBezTo>
                    <a:pt x="64" y="148"/>
                    <a:pt x="64" y="147"/>
                    <a:pt x="65" y="146"/>
                  </a:cubicBezTo>
                  <a:cubicBezTo>
                    <a:pt x="65" y="147"/>
                    <a:pt x="65" y="147"/>
                    <a:pt x="65" y="148"/>
                  </a:cubicBezTo>
                  <a:cubicBezTo>
                    <a:pt x="65" y="148"/>
                    <a:pt x="64" y="149"/>
                    <a:pt x="64" y="150"/>
                  </a:cubicBezTo>
                  <a:close/>
                  <a:moveTo>
                    <a:pt x="64" y="163"/>
                  </a:moveTo>
                  <a:cubicBezTo>
                    <a:pt x="64" y="163"/>
                    <a:pt x="64" y="163"/>
                    <a:pt x="63" y="163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3" y="162"/>
                    <a:pt x="64" y="162"/>
                    <a:pt x="64" y="162"/>
                  </a:cubicBezTo>
                  <a:cubicBezTo>
                    <a:pt x="64" y="162"/>
                    <a:pt x="64" y="162"/>
                    <a:pt x="64" y="163"/>
                  </a:cubicBezTo>
                  <a:close/>
                  <a:moveTo>
                    <a:pt x="65" y="122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65" y="121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1"/>
                  </a:cubicBezTo>
                  <a:cubicBezTo>
                    <a:pt x="65" y="121"/>
                    <a:pt x="65" y="121"/>
                    <a:pt x="65" y="122"/>
                  </a:cubicBezTo>
                  <a:close/>
                  <a:moveTo>
                    <a:pt x="65" y="110"/>
                  </a:moveTo>
                  <a:cubicBezTo>
                    <a:pt x="66" y="109"/>
                    <a:pt x="66" y="109"/>
                    <a:pt x="67" y="108"/>
                  </a:cubicBezTo>
                  <a:cubicBezTo>
                    <a:pt x="67" y="109"/>
                    <a:pt x="67" y="110"/>
                    <a:pt x="67" y="111"/>
                  </a:cubicBezTo>
                  <a:cubicBezTo>
                    <a:pt x="67" y="111"/>
                    <a:pt x="66" y="111"/>
                    <a:pt x="66" y="112"/>
                  </a:cubicBezTo>
                  <a:cubicBezTo>
                    <a:pt x="66" y="111"/>
                    <a:pt x="66" y="110"/>
                    <a:pt x="65" y="110"/>
                  </a:cubicBezTo>
                  <a:close/>
                  <a:moveTo>
                    <a:pt x="67" y="86"/>
                  </a:moveTo>
                  <a:cubicBezTo>
                    <a:pt x="67" y="86"/>
                    <a:pt x="67" y="86"/>
                    <a:pt x="67" y="86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5"/>
                    <a:pt x="66" y="85"/>
                    <a:pt x="66" y="85"/>
                  </a:cubicBezTo>
                  <a:cubicBezTo>
                    <a:pt x="67" y="84"/>
                    <a:pt x="69" y="82"/>
                    <a:pt x="70" y="81"/>
                  </a:cubicBezTo>
                  <a:cubicBezTo>
                    <a:pt x="70" y="82"/>
                    <a:pt x="69" y="83"/>
                    <a:pt x="69" y="83"/>
                  </a:cubicBezTo>
                  <a:cubicBezTo>
                    <a:pt x="68" y="84"/>
                    <a:pt x="68" y="85"/>
                    <a:pt x="67" y="86"/>
                  </a:cubicBezTo>
                  <a:close/>
                  <a:moveTo>
                    <a:pt x="65" y="93"/>
                  </a:moveTo>
                  <a:cubicBezTo>
                    <a:pt x="66" y="94"/>
                    <a:pt x="66" y="96"/>
                    <a:pt x="66" y="97"/>
                  </a:cubicBezTo>
                  <a:cubicBezTo>
                    <a:pt x="65" y="98"/>
                    <a:pt x="64" y="98"/>
                    <a:pt x="63" y="99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4" y="96"/>
                    <a:pt x="65" y="94"/>
                    <a:pt x="65" y="93"/>
                  </a:cubicBezTo>
                  <a:cubicBezTo>
                    <a:pt x="65" y="93"/>
                    <a:pt x="65" y="93"/>
                    <a:pt x="65" y="93"/>
                  </a:cubicBezTo>
                  <a:close/>
                  <a:moveTo>
                    <a:pt x="63" y="131"/>
                  </a:moveTo>
                  <a:cubicBezTo>
                    <a:pt x="63" y="132"/>
                    <a:pt x="63" y="132"/>
                    <a:pt x="62" y="132"/>
                  </a:cubicBezTo>
                  <a:cubicBezTo>
                    <a:pt x="62" y="132"/>
                    <a:pt x="62" y="131"/>
                    <a:pt x="62" y="130"/>
                  </a:cubicBezTo>
                  <a:cubicBezTo>
                    <a:pt x="62" y="130"/>
                    <a:pt x="62" y="129"/>
                    <a:pt x="62" y="129"/>
                  </a:cubicBezTo>
                  <a:cubicBezTo>
                    <a:pt x="63" y="129"/>
                    <a:pt x="63" y="130"/>
                    <a:pt x="63" y="131"/>
                  </a:cubicBezTo>
                  <a:close/>
                  <a:moveTo>
                    <a:pt x="63" y="159"/>
                  </a:moveTo>
                  <a:cubicBezTo>
                    <a:pt x="63" y="159"/>
                    <a:pt x="63" y="159"/>
                    <a:pt x="63" y="159"/>
                  </a:cubicBezTo>
                  <a:cubicBezTo>
                    <a:pt x="63" y="160"/>
                    <a:pt x="62" y="160"/>
                    <a:pt x="62" y="161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59"/>
                    <a:pt x="63" y="159"/>
                    <a:pt x="63" y="159"/>
                  </a:cubicBezTo>
                  <a:close/>
                  <a:moveTo>
                    <a:pt x="64" y="168"/>
                  </a:moveTo>
                  <a:cubicBezTo>
                    <a:pt x="64" y="169"/>
                    <a:pt x="65" y="170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2"/>
                    <a:pt x="65" y="172"/>
                    <a:pt x="65" y="172"/>
                  </a:cubicBezTo>
                  <a:cubicBezTo>
                    <a:pt x="64" y="171"/>
                    <a:pt x="64" y="170"/>
                    <a:pt x="63" y="169"/>
                  </a:cubicBezTo>
                  <a:cubicBezTo>
                    <a:pt x="63" y="168"/>
                    <a:pt x="63" y="168"/>
                    <a:pt x="64" y="168"/>
                  </a:cubicBezTo>
                  <a:close/>
                  <a:moveTo>
                    <a:pt x="65" y="153"/>
                  </a:moveTo>
                  <a:cubicBezTo>
                    <a:pt x="65" y="153"/>
                    <a:pt x="65" y="152"/>
                    <a:pt x="64" y="152"/>
                  </a:cubicBezTo>
                  <a:cubicBezTo>
                    <a:pt x="65" y="151"/>
                    <a:pt x="65" y="151"/>
                    <a:pt x="66" y="150"/>
                  </a:cubicBezTo>
                  <a:cubicBezTo>
                    <a:pt x="66" y="151"/>
                    <a:pt x="66" y="152"/>
                    <a:pt x="66" y="153"/>
                  </a:cubicBezTo>
                  <a:cubicBezTo>
                    <a:pt x="66" y="153"/>
                    <a:pt x="65" y="153"/>
                    <a:pt x="65" y="153"/>
                  </a:cubicBezTo>
                  <a:close/>
                  <a:moveTo>
                    <a:pt x="66" y="124"/>
                  </a:moveTo>
                  <a:cubicBezTo>
                    <a:pt x="66" y="124"/>
                    <a:pt x="66" y="124"/>
                    <a:pt x="66" y="123"/>
                  </a:cubicBezTo>
                  <a:cubicBezTo>
                    <a:pt x="67" y="124"/>
                    <a:pt x="67" y="124"/>
                    <a:pt x="67" y="125"/>
                  </a:cubicBezTo>
                  <a:cubicBezTo>
                    <a:pt x="67" y="125"/>
                    <a:pt x="67" y="125"/>
                    <a:pt x="66" y="126"/>
                  </a:cubicBezTo>
                  <a:cubicBezTo>
                    <a:pt x="66" y="125"/>
                    <a:pt x="66" y="125"/>
                    <a:pt x="66" y="124"/>
                  </a:cubicBezTo>
                  <a:close/>
                  <a:moveTo>
                    <a:pt x="67" y="179"/>
                  </a:moveTo>
                  <a:cubicBezTo>
                    <a:pt x="67" y="179"/>
                    <a:pt x="67" y="179"/>
                    <a:pt x="67" y="179"/>
                  </a:cubicBezTo>
                  <a:cubicBezTo>
                    <a:pt x="67" y="180"/>
                    <a:pt x="68" y="180"/>
                    <a:pt x="68" y="179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8" y="180"/>
                    <a:pt x="67" y="180"/>
                    <a:pt x="67" y="180"/>
                  </a:cubicBezTo>
                  <a:cubicBezTo>
                    <a:pt x="67" y="180"/>
                    <a:pt x="66" y="179"/>
                    <a:pt x="66" y="178"/>
                  </a:cubicBezTo>
                  <a:cubicBezTo>
                    <a:pt x="66" y="179"/>
                    <a:pt x="66" y="179"/>
                    <a:pt x="67" y="179"/>
                  </a:cubicBezTo>
                  <a:close/>
                  <a:moveTo>
                    <a:pt x="67" y="170"/>
                  </a:moveTo>
                  <a:cubicBezTo>
                    <a:pt x="67" y="169"/>
                    <a:pt x="67" y="169"/>
                    <a:pt x="67" y="168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8" y="167"/>
                    <a:pt x="68" y="167"/>
                    <a:pt x="69" y="167"/>
                  </a:cubicBezTo>
                  <a:cubicBezTo>
                    <a:pt x="69" y="168"/>
                    <a:pt x="69" y="168"/>
                    <a:pt x="69" y="169"/>
                  </a:cubicBezTo>
                  <a:cubicBezTo>
                    <a:pt x="69" y="169"/>
                    <a:pt x="68" y="170"/>
                    <a:pt x="68" y="170"/>
                  </a:cubicBezTo>
                  <a:cubicBezTo>
                    <a:pt x="68" y="170"/>
                    <a:pt x="68" y="170"/>
                    <a:pt x="67" y="170"/>
                  </a:cubicBezTo>
                  <a:close/>
                  <a:moveTo>
                    <a:pt x="68" y="145"/>
                  </a:moveTo>
                  <a:cubicBezTo>
                    <a:pt x="68" y="144"/>
                    <a:pt x="68" y="144"/>
                    <a:pt x="68" y="143"/>
                  </a:cubicBezTo>
                  <a:cubicBezTo>
                    <a:pt x="69" y="143"/>
                    <a:pt x="70" y="142"/>
                    <a:pt x="71" y="142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0" y="143"/>
                    <a:pt x="69" y="144"/>
                    <a:pt x="68" y="145"/>
                  </a:cubicBezTo>
                  <a:close/>
                  <a:moveTo>
                    <a:pt x="68" y="90"/>
                  </a:moveTo>
                  <a:cubicBezTo>
                    <a:pt x="71" y="88"/>
                    <a:pt x="74" y="85"/>
                    <a:pt x="77" y="83"/>
                  </a:cubicBezTo>
                  <a:cubicBezTo>
                    <a:pt x="74" y="86"/>
                    <a:pt x="72" y="90"/>
                    <a:pt x="69" y="94"/>
                  </a:cubicBezTo>
                  <a:cubicBezTo>
                    <a:pt x="69" y="93"/>
                    <a:pt x="68" y="92"/>
                    <a:pt x="68" y="90"/>
                  </a:cubicBezTo>
                  <a:close/>
                  <a:moveTo>
                    <a:pt x="83" y="77"/>
                  </a:moveTo>
                  <a:cubicBezTo>
                    <a:pt x="86" y="75"/>
                    <a:pt x="89" y="73"/>
                    <a:pt x="92" y="71"/>
                  </a:cubicBezTo>
                  <a:cubicBezTo>
                    <a:pt x="90" y="73"/>
                    <a:pt x="89" y="75"/>
                    <a:pt x="87" y="78"/>
                  </a:cubicBezTo>
                  <a:cubicBezTo>
                    <a:pt x="83" y="82"/>
                    <a:pt x="78" y="86"/>
                    <a:pt x="74" y="90"/>
                  </a:cubicBezTo>
                  <a:cubicBezTo>
                    <a:pt x="77" y="86"/>
                    <a:pt x="80" y="82"/>
                    <a:pt x="83" y="77"/>
                  </a:cubicBezTo>
                  <a:close/>
                  <a:moveTo>
                    <a:pt x="78" y="104"/>
                  </a:moveTo>
                  <a:cubicBezTo>
                    <a:pt x="81" y="101"/>
                    <a:pt x="84" y="98"/>
                    <a:pt x="87" y="95"/>
                  </a:cubicBezTo>
                  <a:cubicBezTo>
                    <a:pt x="85" y="100"/>
                    <a:pt x="82" y="104"/>
                    <a:pt x="79" y="108"/>
                  </a:cubicBezTo>
                  <a:cubicBezTo>
                    <a:pt x="78" y="109"/>
                    <a:pt x="76" y="110"/>
                    <a:pt x="75" y="111"/>
                  </a:cubicBezTo>
                  <a:cubicBezTo>
                    <a:pt x="76" y="109"/>
                    <a:pt x="77" y="107"/>
                    <a:pt x="78" y="105"/>
                  </a:cubicBezTo>
                  <a:cubicBezTo>
                    <a:pt x="78" y="104"/>
                    <a:pt x="78" y="104"/>
                    <a:pt x="78" y="104"/>
                  </a:cubicBezTo>
                  <a:close/>
                  <a:moveTo>
                    <a:pt x="93" y="90"/>
                  </a:moveTo>
                  <a:cubicBezTo>
                    <a:pt x="97" y="87"/>
                    <a:pt x="100" y="84"/>
                    <a:pt x="103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99" y="86"/>
                    <a:pt x="93" y="93"/>
                    <a:pt x="87" y="99"/>
                  </a:cubicBezTo>
                  <a:cubicBezTo>
                    <a:pt x="87" y="100"/>
                    <a:pt x="86" y="101"/>
                    <a:pt x="85" y="102"/>
                  </a:cubicBezTo>
                  <a:cubicBezTo>
                    <a:pt x="88" y="98"/>
                    <a:pt x="90" y="94"/>
                    <a:pt x="93" y="90"/>
                  </a:cubicBezTo>
                  <a:close/>
                  <a:moveTo>
                    <a:pt x="101" y="79"/>
                  </a:moveTo>
                  <a:cubicBezTo>
                    <a:pt x="102" y="78"/>
                    <a:pt x="102" y="77"/>
                    <a:pt x="103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3" y="77"/>
                    <a:pt x="103" y="77"/>
                    <a:pt x="104" y="77"/>
                  </a:cubicBezTo>
                  <a:cubicBezTo>
                    <a:pt x="103" y="78"/>
                    <a:pt x="102" y="78"/>
                    <a:pt x="101" y="79"/>
                  </a:cubicBezTo>
                  <a:close/>
                  <a:moveTo>
                    <a:pt x="102" y="68"/>
                  </a:moveTo>
                  <a:cubicBezTo>
                    <a:pt x="103" y="67"/>
                    <a:pt x="103" y="65"/>
                    <a:pt x="104" y="64"/>
                  </a:cubicBezTo>
                  <a:cubicBezTo>
                    <a:pt x="108" y="61"/>
                    <a:pt x="112" y="57"/>
                    <a:pt x="116" y="54"/>
                  </a:cubicBezTo>
                  <a:cubicBezTo>
                    <a:pt x="116" y="54"/>
                    <a:pt x="116" y="55"/>
                    <a:pt x="116" y="55"/>
                  </a:cubicBezTo>
                  <a:cubicBezTo>
                    <a:pt x="116" y="55"/>
                    <a:pt x="115" y="55"/>
                    <a:pt x="115" y="55"/>
                  </a:cubicBezTo>
                  <a:cubicBezTo>
                    <a:pt x="111" y="59"/>
                    <a:pt x="106" y="63"/>
                    <a:pt x="102" y="68"/>
                  </a:cubicBezTo>
                  <a:close/>
                  <a:moveTo>
                    <a:pt x="106" y="60"/>
                  </a:moveTo>
                  <a:cubicBezTo>
                    <a:pt x="106" y="60"/>
                    <a:pt x="106" y="60"/>
                    <a:pt x="106" y="60"/>
                  </a:cubicBezTo>
                  <a:cubicBezTo>
                    <a:pt x="107" y="59"/>
                    <a:pt x="108" y="58"/>
                    <a:pt x="110" y="57"/>
                  </a:cubicBezTo>
                  <a:cubicBezTo>
                    <a:pt x="108" y="58"/>
                    <a:pt x="107" y="59"/>
                    <a:pt x="106" y="60"/>
                  </a:cubicBezTo>
                  <a:close/>
                  <a:moveTo>
                    <a:pt x="107" y="57"/>
                  </a:moveTo>
                  <a:cubicBezTo>
                    <a:pt x="107" y="57"/>
                    <a:pt x="107" y="56"/>
                    <a:pt x="108" y="56"/>
                  </a:cubicBezTo>
                  <a:cubicBezTo>
                    <a:pt x="108" y="56"/>
                    <a:pt x="108" y="56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4"/>
                    <a:pt x="110" y="54"/>
                    <a:pt x="112" y="54"/>
                  </a:cubicBezTo>
                  <a:cubicBezTo>
                    <a:pt x="110" y="55"/>
                    <a:pt x="109" y="56"/>
                    <a:pt x="107" y="57"/>
                  </a:cubicBezTo>
                  <a:close/>
                  <a:moveTo>
                    <a:pt x="101" y="53"/>
                  </a:moveTo>
                  <a:cubicBezTo>
                    <a:pt x="97" y="56"/>
                    <a:pt x="92" y="59"/>
                    <a:pt x="88" y="62"/>
                  </a:cubicBezTo>
                  <a:cubicBezTo>
                    <a:pt x="88" y="62"/>
                    <a:pt x="88" y="61"/>
                    <a:pt x="88" y="61"/>
                  </a:cubicBezTo>
                  <a:cubicBezTo>
                    <a:pt x="93" y="57"/>
                    <a:pt x="98" y="53"/>
                    <a:pt x="103" y="49"/>
                  </a:cubicBezTo>
                  <a:cubicBezTo>
                    <a:pt x="102" y="50"/>
                    <a:pt x="102" y="52"/>
                    <a:pt x="101" y="53"/>
                  </a:cubicBezTo>
                  <a:close/>
                  <a:moveTo>
                    <a:pt x="90" y="57"/>
                  </a:moveTo>
                  <a:cubicBezTo>
                    <a:pt x="90" y="57"/>
                    <a:pt x="90" y="56"/>
                    <a:pt x="90" y="56"/>
                  </a:cubicBezTo>
                  <a:cubicBezTo>
                    <a:pt x="94" y="52"/>
                    <a:pt x="99" y="49"/>
                    <a:pt x="104" y="46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99" y="50"/>
                    <a:pt x="95" y="53"/>
                    <a:pt x="90" y="57"/>
                  </a:cubicBezTo>
                  <a:close/>
                  <a:moveTo>
                    <a:pt x="76" y="54"/>
                  </a:moveTo>
                  <a:cubicBezTo>
                    <a:pt x="73" y="56"/>
                    <a:pt x="70" y="59"/>
                    <a:pt x="67" y="62"/>
                  </a:cubicBezTo>
                  <a:cubicBezTo>
                    <a:pt x="70" y="59"/>
                    <a:pt x="72" y="56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4"/>
                  </a:cubicBezTo>
                  <a:close/>
                  <a:moveTo>
                    <a:pt x="61" y="63"/>
                  </a:moveTo>
                  <a:cubicBezTo>
                    <a:pt x="60" y="63"/>
                    <a:pt x="59" y="64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62" y="60"/>
                    <a:pt x="66" y="56"/>
                    <a:pt x="69" y="52"/>
                  </a:cubicBezTo>
                  <a:cubicBezTo>
                    <a:pt x="72" y="50"/>
                    <a:pt x="74" y="48"/>
                    <a:pt x="77" y="46"/>
                  </a:cubicBezTo>
                  <a:cubicBezTo>
                    <a:pt x="72" y="52"/>
                    <a:pt x="66" y="58"/>
                    <a:pt x="61" y="63"/>
                  </a:cubicBezTo>
                  <a:close/>
                  <a:moveTo>
                    <a:pt x="61" y="57"/>
                  </a:moveTo>
                  <a:cubicBezTo>
                    <a:pt x="60" y="58"/>
                    <a:pt x="59" y="59"/>
                    <a:pt x="58" y="60"/>
                  </a:cubicBezTo>
                  <a:cubicBezTo>
                    <a:pt x="58" y="60"/>
                    <a:pt x="58" y="60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9" y="58"/>
                    <a:pt x="61" y="57"/>
                    <a:pt x="62" y="57"/>
                  </a:cubicBezTo>
                  <a:lnTo>
                    <a:pt x="61" y="57"/>
                  </a:lnTo>
                  <a:close/>
                  <a:moveTo>
                    <a:pt x="57" y="61"/>
                  </a:moveTo>
                  <a:cubicBezTo>
                    <a:pt x="55" y="63"/>
                    <a:pt x="53" y="64"/>
                    <a:pt x="51" y="66"/>
                  </a:cubicBezTo>
                  <a:cubicBezTo>
                    <a:pt x="53" y="64"/>
                    <a:pt x="55" y="62"/>
                    <a:pt x="56" y="61"/>
                  </a:cubicBezTo>
                  <a:cubicBezTo>
                    <a:pt x="56" y="61"/>
                    <a:pt x="56" y="61"/>
                    <a:pt x="57" y="61"/>
                  </a:cubicBezTo>
                  <a:close/>
                  <a:moveTo>
                    <a:pt x="53" y="66"/>
                  </a:moveTo>
                  <a:cubicBezTo>
                    <a:pt x="50" y="70"/>
                    <a:pt x="47" y="73"/>
                    <a:pt x="44" y="76"/>
                  </a:cubicBezTo>
                  <a:cubicBezTo>
                    <a:pt x="45" y="75"/>
                    <a:pt x="45" y="74"/>
                    <a:pt x="46" y="73"/>
                  </a:cubicBezTo>
                  <a:cubicBezTo>
                    <a:pt x="48" y="71"/>
                    <a:pt x="51" y="68"/>
                    <a:pt x="53" y="66"/>
                  </a:cubicBezTo>
                  <a:close/>
                  <a:moveTo>
                    <a:pt x="50" y="74"/>
                  </a:moveTo>
                  <a:cubicBezTo>
                    <a:pt x="53" y="73"/>
                    <a:pt x="55" y="71"/>
                    <a:pt x="57" y="69"/>
                  </a:cubicBezTo>
                  <a:cubicBezTo>
                    <a:pt x="57" y="70"/>
                    <a:pt x="56" y="71"/>
                    <a:pt x="56" y="72"/>
                  </a:cubicBezTo>
                  <a:cubicBezTo>
                    <a:pt x="51" y="76"/>
                    <a:pt x="46" y="81"/>
                    <a:pt x="41" y="85"/>
                  </a:cubicBezTo>
                  <a:cubicBezTo>
                    <a:pt x="41" y="85"/>
                    <a:pt x="41" y="84"/>
                    <a:pt x="41" y="84"/>
                  </a:cubicBezTo>
                  <a:cubicBezTo>
                    <a:pt x="44" y="80"/>
                    <a:pt x="47" y="77"/>
                    <a:pt x="50" y="74"/>
                  </a:cubicBezTo>
                  <a:close/>
                  <a:moveTo>
                    <a:pt x="56" y="74"/>
                  </a:moveTo>
                  <a:cubicBezTo>
                    <a:pt x="56" y="75"/>
                    <a:pt x="56" y="75"/>
                    <a:pt x="56" y="76"/>
                  </a:cubicBezTo>
                  <a:cubicBezTo>
                    <a:pt x="55" y="76"/>
                    <a:pt x="55" y="77"/>
                    <a:pt x="54" y="78"/>
                  </a:cubicBezTo>
                  <a:cubicBezTo>
                    <a:pt x="52" y="80"/>
                    <a:pt x="50" y="83"/>
                    <a:pt x="48" y="85"/>
                  </a:cubicBezTo>
                  <a:cubicBezTo>
                    <a:pt x="45" y="88"/>
                    <a:pt x="42" y="90"/>
                    <a:pt x="39" y="92"/>
                  </a:cubicBezTo>
                  <a:cubicBezTo>
                    <a:pt x="40" y="91"/>
                    <a:pt x="40" y="89"/>
                    <a:pt x="40" y="88"/>
                  </a:cubicBezTo>
                  <a:cubicBezTo>
                    <a:pt x="45" y="84"/>
                    <a:pt x="51" y="79"/>
                    <a:pt x="56" y="74"/>
                  </a:cubicBezTo>
                  <a:close/>
                  <a:moveTo>
                    <a:pt x="49" y="100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8" y="103"/>
                    <a:pt x="47" y="105"/>
                    <a:pt x="46" y="107"/>
                  </a:cubicBezTo>
                  <a:cubicBezTo>
                    <a:pt x="46" y="107"/>
                    <a:pt x="46" y="106"/>
                    <a:pt x="46" y="106"/>
                  </a:cubicBezTo>
                  <a:cubicBezTo>
                    <a:pt x="47" y="104"/>
                    <a:pt x="48" y="103"/>
                    <a:pt x="49" y="101"/>
                  </a:cubicBezTo>
                  <a:cubicBezTo>
                    <a:pt x="49" y="101"/>
                    <a:pt x="49" y="101"/>
                    <a:pt x="49" y="100"/>
                  </a:cubicBezTo>
                  <a:close/>
                  <a:moveTo>
                    <a:pt x="45" y="101"/>
                  </a:moveTo>
                  <a:cubicBezTo>
                    <a:pt x="45" y="102"/>
                    <a:pt x="45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6" y="100"/>
                    <a:pt x="47" y="99"/>
                  </a:cubicBezTo>
                  <a:cubicBezTo>
                    <a:pt x="46" y="100"/>
                    <a:pt x="46" y="101"/>
                    <a:pt x="45" y="101"/>
                  </a:cubicBezTo>
                  <a:close/>
                  <a:moveTo>
                    <a:pt x="46" y="112"/>
                  </a:moveTo>
                  <a:cubicBezTo>
                    <a:pt x="46" y="113"/>
                    <a:pt x="46" y="113"/>
                    <a:pt x="47" y="114"/>
                  </a:cubicBezTo>
                  <a:cubicBezTo>
                    <a:pt x="47" y="114"/>
                    <a:pt x="46" y="115"/>
                    <a:pt x="46" y="115"/>
                  </a:cubicBezTo>
                  <a:cubicBezTo>
                    <a:pt x="46" y="114"/>
                    <a:pt x="45" y="113"/>
                    <a:pt x="45" y="112"/>
                  </a:cubicBezTo>
                  <a:cubicBezTo>
                    <a:pt x="45" y="112"/>
                    <a:pt x="46" y="112"/>
                    <a:pt x="46" y="112"/>
                  </a:cubicBezTo>
                  <a:close/>
                  <a:moveTo>
                    <a:pt x="46" y="135"/>
                  </a:moveTo>
                  <a:cubicBezTo>
                    <a:pt x="46" y="136"/>
                    <a:pt x="46" y="137"/>
                    <a:pt x="47" y="138"/>
                  </a:cubicBezTo>
                  <a:cubicBezTo>
                    <a:pt x="47" y="139"/>
                    <a:pt x="48" y="140"/>
                    <a:pt x="48" y="141"/>
                  </a:cubicBezTo>
                  <a:cubicBezTo>
                    <a:pt x="47" y="143"/>
                    <a:pt x="47" y="144"/>
                    <a:pt x="46" y="145"/>
                  </a:cubicBezTo>
                  <a:cubicBezTo>
                    <a:pt x="45" y="143"/>
                    <a:pt x="45" y="140"/>
                    <a:pt x="44" y="138"/>
                  </a:cubicBezTo>
                  <a:cubicBezTo>
                    <a:pt x="45" y="137"/>
                    <a:pt x="45" y="136"/>
                    <a:pt x="46" y="135"/>
                  </a:cubicBezTo>
                  <a:close/>
                  <a:moveTo>
                    <a:pt x="50" y="146"/>
                  </a:moveTo>
                  <a:cubicBezTo>
                    <a:pt x="50" y="147"/>
                    <a:pt x="50" y="148"/>
                    <a:pt x="50" y="148"/>
                  </a:cubicBezTo>
                  <a:cubicBezTo>
                    <a:pt x="49" y="149"/>
                    <a:pt x="48" y="150"/>
                    <a:pt x="47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8" y="149"/>
                    <a:pt x="49" y="148"/>
                    <a:pt x="50" y="146"/>
                  </a:cubicBezTo>
                  <a:close/>
                  <a:moveTo>
                    <a:pt x="51" y="150"/>
                  </a:moveTo>
                  <a:cubicBezTo>
                    <a:pt x="51" y="150"/>
                    <a:pt x="51" y="151"/>
                    <a:pt x="51" y="151"/>
                  </a:cubicBezTo>
                  <a:cubicBezTo>
                    <a:pt x="50" y="152"/>
                    <a:pt x="49" y="154"/>
                    <a:pt x="49" y="155"/>
                  </a:cubicBezTo>
                  <a:cubicBezTo>
                    <a:pt x="48" y="154"/>
                    <a:pt x="48" y="153"/>
                    <a:pt x="48" y="152"/>
                  </a:cubicBezTo>
                  <a:cubicBezTo>
                    <a:pt x="49" y="151"/>
                    <a:pt x="50" y="151"/>
                    <a:pt x="51" y="150"/>
                  </a:cubicBezTo>
                  <a:close/>
                  <a:moveTo>
                    <a:pt x="50" y="157"/>
                  </a:moveTo>
                  <a:cubicBezTo>
                    <a:pt x="50" y="156"/>
                    <a:pt x="51" y="155"/>
                    <a:pt x="52" y="154"/>
                  </a:cubicBezTo>
                  <a:cubicBezTo>
                    <a:pt x="52" y="155"/>
                    <a:pt x="52" y="156"/>
                    <a:pt x="52" y="156"/>
                  </a:cubicBezTo>
                  <a:cubicBezTo>
                    <a:pt x="51" y="157"/>
                    <a:pt x="51" y="159"/>
                    <a:pt x="50" y="160"/>
                  </a:cubicBezTo>
                  <a:cubicBezTo>
                    <a:pt x="50" y="159"/>
                    <a:pt x="49" y="158"/>
                    <a:pt x="49" y="158"/>
                  </a:cubicBezTo>
                  <a:cubicBezTo>
                    <a:pt x="49" y="158"/>
                    <a:pt x="50" y="157"/>
                    <a:pt x="50" y="157"/>
                  </a:cubicBezTo>
                  <a:close/>
                  <a:moveTo>
                    <a:pt x="51" y="161"/>
                  </a:moveTo>
                  <a:cubicBezTo>
                    <a:pt x="52" y="161"/>
                    <a:pt x="52" y="160"/>
                    <a:pt x="53" y="159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1"/>
                    <a:pt x="52" y="162"/>
                    <a:pt x="52" y="163"/>
                  </a:cubicBezTo>
                  <a:cubicBezTo>
                    <a:pt x="52" y="163"/>
                    <a:pt x="52" y="163"/>
                    <a:pt x="51" y="163"/>
                  </a:cubicBezTo>
                  <a:cubicBezTo>
                    <a:pt x="51" y="163"/>
                    <a:pt x="51" y="162"/>
                    <a:pt x="50" y="161"/>
                  </a:cubicBezTo>
                  <a:cubicBezTo>
                    <a:pt x="51" y="162"/>
                    <a:pt x="51" y="161"/>
                    <a:pt x="51" y="161"/>
                  </a:cubicBezTo>
                  <a:close/>
                  <a:moveTo>
                    <a:pt x="53" y="165"/>
                  </a:moveTo>
                  <a:cubicBezTo>
                    <a:pt x="54" y="165"/>
                    <a:pt x="54" y="165"/>
                    <a:pt x="54" y="165"/>
                  </a:cubicBezTo>
                  <a:cubicBezTo>
                    <a:pt x="54" y="166"/>
                    <a:pt x="55" y="167"/>
                    <a:pt x="55" y="168"/>
                  </a:cubicBezTo>
                  <a:cubicBezTo>
                    <a:pt x="55" y="169"/>
                    <a:pt x="55" y="169"/>
                    <a:pt x="55" y="170"/>
                  </a:cubicBezTo>
                  <a:cubicBezTo>
                    <a:pt x="54" y="168"/>
                    <a:pt x="53" y="167"/>
                    <a:pt x="52" y="166"/>
                  </a:cubicBezTo>
                  <a:cubicBezTo>
                    <a:pt x="53" y="165"/>
                    <a:pt x="53" y="165"/>
                    <a:pt x="53" y="165"/>
                  </a:cubicBezTo>
                  <a:close/>
                  <a:moveTo>
                    <a:pt x="55" y="173"/>
                  </a:moveTo>
                  <a:cubicBezTo>
                    <a:pt x="55" y="173"/>
                    <a:pt x="54" y="174"/>
                    <a:pt x="54" y="174"/>
                  </a:cubicBezTo>
                  <a:cubicBezTo>
                    <a:pt x="54" y="172"/>
                    <a:pt x="53" y="171"/>
                    <a:pt x="53" y="169"/>
                  </a:cubicBezTo>
                  <a:cubicBezTo>
                    <a:pt x="53" y="170"/>
                    <a:pt x="54" y="172"/>
                    <a:pt x="55" y="173"/>
                  </a:cubicBezTo>
                  <a:close/>
                  <a:moveTo>
                    <a:pt x="56" y="175"/>
                  </a:moveTo>
                  <a:cubicBezTo>
                    <a:pt x="56" y="175"/>
                    <a:pt x="56" y="175"/>
                    <a:pt x="56" y="175"/>
                  </a:cubicBezTo>
                  <a:cubicBezTo>
                    <a:pt x="56" y="175"/>
                    <a:pt x="56" y="176"/>
                    <a:pt x="55" y="177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6" y="175"/>
                    <a:pt x="56" y="175"/>
                  </a:cubicBezTo>
                  <a:close/>
                  <a:moveTo>
                    <a:pt x="58" y="179"/>
                  </a:moveTo>
                  <a:cubicBezTo>
                    <a:pt x="58" y="180"/>
                    <a:pt x="58" y="181"/>
                    <a:pt x="58" y="182"/>
                  </a:cubicBezTo>
                  <a:cubicBezTo>
                    <a:pt x="58" y="181"/>
                    <a:pt x="57" y="181"/>
                    <a:pt x="57" y="180"/>
                  </a:cubicBezTo>
                  <a:cubicBezTo>
                    <a:pt x="56" y="180"/>
                    <a:pt x="56" y="180"/>
                    <a:pt x="56" y="179"/>
                  </a:cubicBezTo>
                  <a:cubicBezTo>
                    <a:pt x="57" y="179"/>
                    <a:pt x="57" y="179"/>
                    <a:pt x="58" y="179"/>
                  </a:cubicBezTo>
                  <a:close/>
                  <a:moveTo>
                    <a:pt x="59" y="184"/>
                  </a:moveTo>
                  <a:cubicBezTo>
                    <a:pt x="59" y="185"/>
                    <a:pt x="59" y="185"/>
                    <a:pt x="59" y="186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59" y="185"/>
                    <a:pt x="58" y="184"/>
                    <a:pt x="58" y="183"/>
                  </a:cubicBezTo>
                  <a:cubicBezTo>
                    <a:pt x="58" y="183"/>
                    <a:pt x="58" y="183"/>
                    <a:pt x="59" y="184"/>
                  </a:cubicBezTo>
                  <a:close/>
                  <a:moveTo>
                    <a:pt x="59" y="138"/>
                  </a:moveTo>
                  <a:cubicBezTo>
                    <a:pt x="58" y="137"/>
                    <a:pt x="58" y="136"/>
                    <a:pt x="58" y="135"/>
                  </a:cubicBezTo>
                  <a:cubicBezTo>
                    <a:pt x="58" y="135"/>
                    <a:pt x="59" y="134"/>
                    <a:pt x="59" y="133"/>
                  </a:cubicBezTo>
                  <a:cubicBezTo>
                    <a:pt x="59" y="134"/>
                    <a:pt x="59" y="136"/>
                    <a:pt x="59" y="137"/>
                  </a:cubicBezTo>
                  <a:cubicBezTo>
                    <a:pt x="59" y="137"/>
                    <a:pt x="59" y="137"/>
                    <a:pt x="59" y="138"/>
                  </a:cubicBezTo>
                  <a:close/>
                  <a:moveTo>
                    <a:pt x="58" y="120"/>
                  </a:moveTo>
                  <a:cubicBezTo>
                    <a:pt x="58" y="119"/>
                    <a:pt x="59" y="119"/>
                    <a:pt x="59" y="119"/>
                  </a:cubicBezTo>
                  <a:cubicBezTo>
                    <a:pt x="59" y="120"/>
                    <a:pt x="59" y="121"/>
                    <a:pt x="59" y="123"/>
                  </a:cubicBezTo>
                  <a:cubicBezTo>
                    <a:pt x="59" y="122"/>
                    <a:pt x="58" y="121"/>
                    <a:pt x="58" y="120"/>
                  </a:cubicBezTo>
                  <a:close/>
                  <a:moveTo>
                    <a:pt x="59" y="92"/>
                  </a:moveTo>
                  <a:cubicBezTo>
                    <a:pt x="59" y="93"/>
                    <a:pt x="59" y="93"/>
                    <a:pt x="59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7" y="95"/>
                    <a:pt x="57" y="95"/>
                    <a:pt x="56" y="94"/>
                  </a:cubicBezTo>
                  <a:cubicBezTo>
                    <a:pt x="59" y="91"/>
                    <a:pt x="62" y="89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8"/>
                  </a:cubicBezTo>
                  <a:cubicBezTo>
                    <a:pt x="64" y="89"/>
                    <a:pt x="63" y="90"/>
                    <a:pt x="62" y="90"/>
                  </a:cubicBezTo>
                  <a:cubicBezTo>
                    <a:pt x="62" y="90"/>
                    <a:pt x="61" y="90"/>
                    <a:pt x="61" y="91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1"/>
                    <a:pt x="59" y="91"/>
                    <a:pt x="59" y="92"/>
                  </a:cubicBezTo>
                  <a:close/>
                  <a:moveTo>
                    <a:pt x="61" y="125"/>
                  </a:moveTo>
                  <a:cubicBezTo>
                    <a:pt x="62" y="125"/>
                    <a:pt x="62" y="126"/>
                    <a:pt x="62" y="126"/>
                  </a:cubicBezTo>
                  <a:cubicBezTo>
                    <a:pt x="61" y="126"/>
                    <a:pt x="61" y="126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5"/>
                    <a:pt x="61" y="125"/>
                  </a:cubicBezTo>
                  <a:close/>
                  <a:moveTo>
                    <a:pt x="62" y="173"/>
                  </a:moveTo>
                  <a:cubicBezTo>
                    <a:pt x="62" y="174"/>
                    <a:pt x="61" y="174"/>
                    <a:pt x="61" y="174"/>
                  </a:cubicBezTo>
                  <a:cubicBezTo>
                    <a:pt x="61" y="173"/>
                    <a:pt x="61" y="172"/>
                    <a:pt x="61" y="171"/>
                  </a:cubicBezTo>
                  <a:cubicBezTo>
                    <a:pt x="61" y="172"/>
                    <a:pt x="62" y="173"/>
                    <a:pt x="62" y="173"/>
                  </a:cubicBezTo>
                  <a:close/>
                  <a:moveTo>
                    <a:pt x="61" y="179"/>
                  </a:moveTo>
                  <a:cubicBezTo>
                    <a:pt x="61" y="178"/>
                    <a:pt x="61" y="178"/>
                    <a:pt x="61" y="177"/>
                  </a:cubicBezTo>
                  <a:cubicBezTo>
                    <a:pt x="62" y="177"/>
                    <a:pt x="62" y="177"/>
                    <a:pt x="63" y="176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3" y="177"/>
                    <a:pt x="64" y="178"/>
                    <a:pt x="64" y="178"/>
                  </a:cubicBezTo>
                  <a:cubicBezTo>
                    <a:pt x="64" y="179"/>
                    <a:pt x="64" y="180"/>
                    <a:pt x="65" y="181"/>
                  </a:cubicBezTo>
                  <a:cubicBezTo>
                    <a:pt x="65" y="181"/>
                    <a:pt x="66" y="181"/>
                    <a:pt x="66" y="181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66" y="182"/>
                    <a:pt x="66" y="182"/>
                    <a:pt x="65" y="183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4" y="184"/>
                    <a:pt x="63" y="185"/>
                    <a:pt x="63" y="186"/>
                  </a:cubicBezTo>
                  <a:cubicBezTo>
                    <a:pt x="62" y="186"/>
                    <a:pt x="62" y="185"/>
                    <a:pt x="61" y="185"/>
                  </a:cubicBezTo>
                  <a:cubicBezTo>
                    <a:pt x="61" y="183"/>
                    <a:pt x="61" y="181"/>
                    <a:pt x="61" y="179"/>
                  </a:cubicBezTo>
                  <a:cubicBezTo>
                    <a:pt x="61" y="179"/>
                    <a:pt x="61" y="179"/>
                    <a:pt x="61" y="179"/>
                  </a:cubicBezTo>
                  <a:close/>
                  <a:moveTo>
                    <a:pt x="62" y="189"/>
                  </a:moveTo>
                  <a:cubicBezTo>
                    <a:pt x="63" y="190"/>
                    <a:pt x="63" y="190"/>
                    <a:pt x="64" y="191"/>
                  </a:cubicBezTo>
                  <a:cubicBezTo>
                    <a:pt x="63" y="191"/>
                    <a:pt x="63" y="191"/>
                    <a:pt x="62" y="191"/>
                  </a:cubicBezTo>
                  <a:cubicBezTo>
                    <a:pt x="62" y="191"/>
                    <a:pt x="62" y="191"/>
                    <a:pt x="61" y="190"/>
                  </a:cubicBezTo>
                  <a:cubicBezTo>
                    <a:pt x="62" y="190"/>
                    <a:pt x="62" y="190"/>
                    <a:pt x="62" y="189"/>
                  </a:cubicBezTo>
                  <a:close/>
                  <a:moveTo>
                    <a:pt x="64" y="187"/>
                  </a:moveTo>
                  <a:cubicBezTo>
                    <a:pt x="65" y="186"/>
                    <a:pt x="65" y="185"/>
                    <a:pt x="66" y="184"/>
                  </a:cubicBezTo>
                  <a:cubicBezTo>
                    <a:pt x="67" y="185"/>
                    <a:pt x="68" y="186"/>
                    <a:pt x="70" y="187"/>
                  </a:cubicBezTo>
                  <a:cubicBezTo>
                    <a:pt x="68" y="188"/>
                    <a:pt x="67" y="189"/>
                    <a:pt x="66" y="189"/>
                  </a:cubicBezTo>
                  <a:cubicBezTo>
                    <a:pt x="65" y="189"/>
                    <a:pt x="64" y="188"/>
                    <a:pt x="64" y="187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8" y="182"/>
                  </a:cubicBezTo>
                  <a:cubicBezTo>
                    <a:pt x="68" y="183"/>
                    <a:pt x="69" y="184"/>
                    <a:pt x="69" y="184"/>
                  </a:cubicBezTo>
                  <a:cubicBezTo>
                    <a:pt x="68" y="184"/>
                    <a:pt x="68" y="183"/>
                    <a:pt x="67" y="183"/>
                  </a:cubicBezTo>
                  <a:close/>
                  <a:moveTo>
                    <a:pt x="70" y="178"/>
                  </a:move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68" y="178"/>
                    <a:pt x="68" y="178"/>
                  </a:cubicBezTo>
                  <a:cubicBezTo>
                    <a:pt x="68" y="177"/>
                    <a:pt x="68" y="176"/>
                    <a:pt x="68" y="175"/>
                  </a:cubicBezTo>
                  <a:cubicBezTo>
                    <a:pt x="69" y="176"/>
                    <a:pt x="69" y="177"/>
                    <a:pt x="70" y="178"/>
                  </a:cubicBezTo>
                  <a:close/>
                  <a:moveTo>
                    <a:pt x="69" y="174"/>
                  </a:moveTo>
                  <a:cubicBezTo>
                    <a:pt x="70" y="174"/>
                    <a:pt x="70" y="174"/>
                    <a:pt x="71" y="173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1" y="174"/>
                    <a:pt x="70" y="175"/>
                    <a:pt x="70" y="175"/>
                  </a:cubicBezTo>
                  <a:cubicBezTo>
                    <a:pt x="70" y="175"/>
                    <a:pt x="70" y="174"/>
                    <a:pt x="69" y="174"/>
                  </a:cubicBezTo>
                  <a:close/>
                  <a:moveTo>
                    <a:pt x="70" y="149"/>
                  </a:moveTo>
                  <a:cubicBezTo>
                    <a:pt x="69" y="149"/>
                    <a:pt x="69" y="148"/>
                    <a:pt x="69" y="148"/>
                  </a:cubicBezTo>
                  <a:cubicBezTo>
                    <a:pt x="69" y="148"/>
                    <a:pt x="69" y="147"/>
                    <a:pt x="69" y="147"/>
                  </a:cubicBezTo>
                  <a:cubicBezTo>
                    <a:pt x="70" y="146"/>
                    <a:pt x="71" y="145"/>
                    <a:pt x="71" y="144"/>
                  </a:cubicBezTo>
                  <a:cubicBezTo>
                    <a:pt x="72" y="145"/>
                    <a:pt x="72" y="145"/>
                    <a:pt x="72" y="146"/>
                  </a:cubicBezTo>
                  <a:cubicBezTo>
                    <a:pt x="71" y="147"/>
                    <a:pt x="70" y="148"/>
                    <a:pt x="70" y="149"/>
                  </a:cubicBezTo>
                  <a:close/>
                  <a:moveTo>
                    <a:pt x="69" y="109"/>
                  </a:moveTo>
                  <a:cubicBezTo>
                    <a:pt x="69" y="109"/>
                    <a:pt x="69" y="108"/>
                    <a:pt x="69" y="107"/>
                  </a:cubicBezTo>
                  <a:cubicBezTo>
                    <a:pt x="69" y="106"/>
                    <a:pt x="70" y="106"/>
                    <a:pt x="71" y="105"/>
                  </a:cubicBezTo>
                  <a:cubicBezTo>
                    <a:pt x="71" y="106"/>
                    <a:pt x="71" y="106"/>
                    <a:pt x="71" y="107"/>
                  </a:cubicBezTo>
                  <a:cubicBezTo>
                    <a:pt x="71" y="108"/>
                    <a:pt x="70" y="109"/>
                    <a:pt x="69" y="109"/>
                  </a:cubicBezTo>
                  <a:close/>
                  <a:moveTo>
                    <a:pt x="71" y="98"/>
                  </a:moveTo>
                  <a:cubicBezTo>
                    <a:pt x="72" y="97"/>
                    <a:pt x="73" y="96"/>
                    <a:pt x="74" y="95"/>
                  </a:cubicBezTo>
                  <a:cubicBezTo>
                    <a:pt x="74" y="95"/>
                    <a:pt x="73" y="96"/>
                    <a:pt x="73" y="97"/>
                  </a:cubicBezTo>
                  <a:cubicBezTo>
                    <a:pt x="73" y="97"/>
                    <a:pt x="73" y="97"/>
                    <a:pt x="72" y="97"/>
                  </a:cubicBezTo>
                  <a:cubicBezTo>
                    <a:pt x="72" y="97"/>
                    <a:pt x="71" y="98"/>
                    <a:pt x="71" y="98"/>
                  </a:cubicBezTo>
                  <a:close/>
                  <a:moveTo>
                    <a:pt x="75" y="101"/>
                  </a:moveTo>
                  <a:cubicBezTo>
                    <a:pt x="75" y="102"/>
                    <a:pt x="74" y="104"/>
                    <a:pt x="74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3" y="105"/>
                    <a:pt x="72" y="104"/>
                    <a:pt x="72" y="104"/>
                  </a:cubicBezTo>
                  <a:cubicBezTo>
                    <a:pt x="73" y="103"/>
                    <a:pt x="74" y="102"/>
                    <a:pt x="75" y="101"/>
                  </a:cubicBezTo>
                  <a:close/>
                  <a:moveTo>
                    <a:pt x="75" y="119"/>
                  </a:moveTo>
                  <a:cubicBezTo>
                    <a:pt x="75" y="119"/>
                    <a:pt x="75" y="119"/>
                    <a:pt x="75" y="119"/>
                  </a:cubicBezTo>
                  <a:cubicBezTo>
                    <a:pt x="74" y="120"/>
                    <a:pt x="74" y="120"/>
                    <a:pt x="73" y="121"/>
                  </a:cubicBezTo>
                  <a:cubicBezTo>
                    <a:pt x="74" y="120"/>
                    <a:pt x="74" y="120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lose/>
                  <a:moveTo>
                    <a:pt x="76" y="122"/>
                  </a:moveTo>
                  <a:cubicBezTo>
                    <a:pt x="75" y="123"/>
                    <a:pt x="75" y="123"/>
                    <a:pt x="74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4" y="124"/>
                    <a:pt x="74" y="123"/>
                    <a:pt x="74" y="123"/>
                  </a:cubicBezTo>
                  <a:cubicBezTo>
                    <a:pt x="74" y="123"/>
                    <a:pt x="75" y="122"/>
                    <a:pt x="76" y="122"/>
                  </a:cubicBezTo>
                  <a:close/>
                  <a:moveTo>
                    <a:pt x="76" y="124"/>
                  </a:moveTo>
                  <a:cubicBezTo>
                    <a:pt x="76" y="124"/>
                    <a:pt x="76" y="125"/>
                    <a:pt x="77" y="125"/>
                  </a:cubicBezTo>
                  <a:cubicBezTo>
                    <a:pt x="76" y="125"/>
                    <a:pt x="76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6" y="125"/>
                    <a:pt x="76" y="125"/>
                    <a:pt x="76" y="124"/>
                  </a:cubicBezTo>
                  <a:close/>
                  <a:moveTo>
                    <a:pt x="76" y="117"/>
                  </a:moveTo>
                  <a:cubicBezTo>
                    <a:pt x="76" y="117"/>
                    <a:pt x="76" y="117"/>
                    <a:pt x="76" y="117"/>
                  </a:cubicBezTo>
                  <a:cubicBezTo>
                    <a:pt x="79" y="114"/>
                    <a:pt x="82" y="111"/>
                    <a:pt x="86" y="109"/>
                  </a:cubicBezTo>
                  <a:cubicBezTo>
                    <a:pt x="83" y="112"/>
                    <a:pt x="81" y="115"/>
                    <a:pt x="79" y="118"/>
                  </a:cubicBezTo>
                  <a:cubicBezTo>
                    <a:pt x="78" y="118"/>
                    <a:pt x="77" y="118"/>
                    <a:pt x="77" y="119"/>
                  </a:cubicBezTo>
                  <a:cubicBezTo>
                    <a:pt x="76" y="118"/>
                    <a:pt x="76" y="118"/>
                    <a:pt x="76" y="117"/>
                  </a:cubicBezTo>
                  <a:close/>
                  <a:moveTo>
                    <a:pt x="79" y="120"/>
                  </a:moveTo>
                  <a:cubicBezTo>
                    <a:pt x="80" y="119"/>
                    <a:pt x="81" y="119"/>
                    <a:pt x="81" y="119"/>
                  </a:cubicBezTo>
                  <a:cubicBezTo>
                    <a:pt x="80" y="120"/>
                    <a:pt x="79" y="122"/>
                    <a:pt x="78" y="123"/>
                  </a:cubicBezTo>
                  <a:cubicBezTo>
                    <a:pt x="78" y="123"/>
                    <a:pt x="78" y="123"/>
                    <a:pt x="78" y="122"/>
                  </a:cubicBezTo>
                  <a:cubicBezTo>
                    <a:pt x="78" y="122"/>
                    <a:pt x="79" y="121"/>
                    <a:pt x="79" y="120"/>
                  </a:cubicBezTo>
                  <a:close/>
                  <a:moveTo>
                    <a:pt x="92" y="118"/>
                  </a:moveTo>
                  <a:cubicBezTo>
                    <a:pt x="91" y="119"/>
                    <a:pt x="90" y="120"/>
                    <a:pt x="90" y="120"/>
                  </a:cubicBezTo>
                  <a:cubicBezTo>
                    <a:pt x="87" y="124"/>
                    <a:pt x="85" y="127"/>
                    <a:pt x="83" y="130"/>
                  </a:cubicBezTo>
                  <a:cubicBezTo>
                    <a:pt x="83" y="130"/>
                    <a:pt x="83" y="130"/>
                    <a:pt x="83" y="130"/>
                  </a:cubicBezTo>
                  <a:cubicBezTo>
                    <a:pt x="82" y="130"/>
                    <a:pt x="81" y="129"/>
                    <a:pt x="80" y="129"/>
                  </a:cubicBezTo>
                  <a:cubicBezTo>
                    <a:pt x="84" y="125"/>
                    <a:pt x="88" y="122"/>
                    <a:pt x="92" y="118"/>
                  </a:cubicBezTo>
                  <a:close/>
                  <a:moveTo>
                    <a:pt x="81" y="131"/>
                  </a:moveTo>
                  <a:cubicBezTo>
                    <a:pt x="81" y="132"/>
                    <a:pt x="81" y="132"/>
                    <a:pt x="80" y="132"/>
                  </a:cubicBezTo>
                  <a:cubicBezTo>
                    <a:pt x="80" y="132"/>
                    <a:pt x="80" y="131"/>
                    <a:pt x="80" y="131"/>
                  </a:cubicBezTo>
                  <a:cubicBezTo>
                    <a:pt x="81" y="131"/>
                    <a:pt x="81" y="131"/>
                    <a:pt x="81" y="131"/>
                  </a:cubicBezTo>
                  <a:close/>
                  <a:moveTo>
                    <a:pt x="83" y="133"/>
                  </a:moveTo>
                  <a:cubicBezTo>
                    <a:pt x="84" y="133"/>
                    <a:pt x="84" y="133"/>
                    <a:pt x="84" y="133"/>
                  </a:cubicBezTo>
                  <a:cubicBezTo>
                    <a:pt x="85" y="133"/>
                    <a:pt x="85" y="133"/>
                    <a:pt x="86" y="133"/>
                  </a:cubicBezTo>
                  <a:cubicBezTo>
                    <a:pt x="85" y="135"/>
                    <a:pt x="84" y="136"/>
                    <a:pt x="84" y="137"/>
                  </a:cubicBezTo>
                  <a:cubicBezTo>
                    <a:pt x="83" y="138"/>
                    <a:pt x="82" y="138"/>
                    <a:pt x="82" y="139"/>
                  </a:cubicBezTo>
                  <a:cubicBezTo>
                    <a:pt x="82" y="138"/>
                    <a:pt x="82" y="137"/>
                    <a:pt x="81" y="136"/>
                  </a:cubicBezTo>
                  <a:cubicBezTo>
                    <a:pt x="82" y="135"/>
                    <a:pt x="83" y="134"/>
                    <a:pt x="83" y="133"/>
                  </a:cubicBezTo>
                  <a:close/>
                  <a:moveTo>
                    <a:pt x="90" y="135"/>
                  </a:moveTo>
                  <a:cubicBezTo>
                    <a:pt x="90" y="135"/>
                    <a:pt x="90" y="135"/>
                    <a:pt x="90" y="135"/>
                  </a:cubicBezTo>
                  <a:cubicBezTo>
                    <a:pt x="88" y="136"/>
                    <a:pt x="87" y="138"/>
                    <a:pt x="85" y="140"/>
                  </a:cubicBezTo>
                  <a:cubicBezTo>
                    <a:pt x="86" y="138"/>
                    <a:pt x="88" y="136"/>
                    <a:pt x="90" y="135"/>
                  </a:cubicBezTo>
                  <a:close/>
                  <a:moveTo>
                    <a:pt x="92" y="135"/>
                  </a:moveTo>
                  <a:cubicBezTo>
                    <a:pt x="92" y="136"/>
                    <a:pt x="93" y="136"/>
                    <a:pt x="93" y="136"/>
                  </a:cubicBezTo>
                  <a:cubicBezTo>
                    <a:pt x="93" y="136"/>
                    <a:pt x="93" y="137"/>
                    <a:pt x="93" y="137"/>
                  </a:cubicBezTo>
                  <a:cubicBezTo>
                    <a:pt x="91" y="138"/>
                    <a:pt x="88" y="140"/>
                    <a:pt x="86" y="141"/>
                  </a:cubicBezTo>
                  <a:cubicBezTo>
                    <a:pt x="88" y="139"/>
                    <a:pt x="90" y="137"/>
                    <a:pt x="92" y="135"/>
                  </a:cubicBezTo>
                  <a:close/>
                  <a:moveTo>
                    <a:pt x="89" y="145"/>
                  </a:moveTo>
                  <a:cubicBezTo>
                    <a:pt x="92" y="143"/>
                    <a:pt x="94" y="141"/>
                    <a:pt x="96" y="139"/>
                  </a:cubicBezTo>
                  <a:cubicBezTo>
                    <a:pt x="96" y="139"/>
                    <a:pt x="96" y="139"/>
                    <a:pt x="97" y="139"/>
                  </a:cubicBezTo>
                  <a:cubicBezTo>
                    <a:pt x="94" y="142"/>
                    <a:pt x="91" y="145"/>
                    <a:pt x="89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8" y="147"/>
                    <a:pt x="89" y="146"/>
                    <a:pt x="89" y="145"/>
                  </a:cubicBezTo>
                  <a:close/>
                  <a:moveTo>
                    <a:pt x="99" y="141"/>
                  </a:moveTo>
                  <a:cubicBezTo>
                    <a:pt x="98" y="142"/>
                    <a:pt x="97" y="144"/>
                    <a:pt x="95" y="145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6" y="144"/>
                    <a:pt x="98" y="142"/>
                    <a:pt x="99" y="141"/>
                  </a:cubicBezTo>
                  <a:close/>
                  <a:moveTo>
                    <a:pt x="102" y="143"/>
                  </a:moveTo>
                  <a:cubicBezTo>
                    <a:pt x="103" y="142"/>
                    <a:pt x="104" y="142"/>
                    <a:pt x="106" y="141"/>
                  </a:cubicBezTo>
                  <a:cubicBezTo>
                    <a:pt x="101" y="145"/>
                    <a:pt x="97" y="149"/>
                    <a:pt x="92" y="154"/>
                  </a:cubicBezTo>
                  <a:cubicBezTo>
                    <a:pt x="91" y="155"/>
                    <a:pt x="90" y="155"/>
                    <a:pt x="88" y="156"/>
                  </a:cubicBezTo>
                  <a:cubicBezTo>
                    <a:pt x="89" y="156"/>
                    <a:pt x="89" y="155"/>
                    <a:pt x="89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4" y="151"/>
                    <a:pt x="98" y="147"/>
                    <a:pt x="102" y="143"/>
                  </a:cubicBezTo>
                  <a:close/>
                  <a:moveTo>
                    <a:pt x="105" y="148"/>
                  </a:moveTo>
                  <a:cubicBezTo>
                    <a:pt x="105" y="148"/>
                    <a:pt x="105" y="148"/>
                    <a:pt x="105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2" y="150"/>
                    <a:pt x="100" y="151"/>
                    <a:pt x="98" y="152"/>
                  </a:cubicBezTo>
                  <a:cubicBezTo>
                    <a:pt x="101" y="151"/>
                    <a:pt x="103" y="149"/>
                    <a:pt x="105" y="148"/>
                  </a:cubicBezTo>
                  <a:close/>
                  <a:moveTo>
                    <a:pt x="105" y="151"/>
                  </a:moveTo>
                  <a:cubicBezTo>
                    <a:pt x="105" y="150"/>
                    <a:pt x="106" y="150"/>
                    <a:pt x="107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8"/>
                    <a:pt x="110" y="148"/>
                  </a:cubicBezTo>
                  <a:cubicBezTo>
                    <a:pt x="110" y="148"/>
                    <a:pt x="110" y="148"/>
                    <a:pt x="111" y="147"/>
                  </a:cubicBezTo>
                  <a:cubicBezTo>
                    <a:pt x="110" y="148"/>
                    <a:pt x="110" y="148"/>
                    <a:pt x="109" y="149"/>
                  </a:cubicBezTo>
                  <a:cubicBezTo>
                    <a:pt x="107" y="150"/>
                    <a:pt x="105" y="151"/>
                    <a:pt x="103" y="153"/>
                  </a:cubicBezTo>
                  <a:cubicBezTo>
                    <a:pt x="103" y="152"/>
                    <a:pt x="104" y="151"/>
                    <a:pt x="105" y="151"/>
                  </a:cubicBezTo>
                  <a:close/>
                  <a:moveTo>
                    <a:pt x="117" y="152"/>
                  </a:moveTo>
                  <a:cubicBezTo>
                    <a:pt x="118" y="151"/>
                    <a:pt x="119" y="151"/>
                    <a:pt x="120" y="150"/>
                  </a:cubicBezTo>
                  <a:cubicBezTo>
                    <a:pt x="119" y="151"/>
                    <a:pt x="118" y="153"/>
                    <a:pt x="117" y="154"/>
                  </a:cubicBezTo>
                  <a:cubicBezTo>
                    <a:pt x="117" y="154"/>
                    <a:pt x="117" y="154"/>
                    <a:pt x="117" y="155"/>
                  </a:cubicBezTo>
                  <a:cubicBezTo>
                    <a:pt x="113" y="157"/>
                    <a:pt x="110" y="159"/>
                    <a:pt x="106" y="161"/>
                  </a:cubicBezTo>
                  <a:cubicBezTo>
                    <a:pt x="110" y="158"/>
                    <a:pt x="114" y="155"/>
                    <a:pt x="117" y="152"/>
                  </a:cubicBezTo>
                  <a:close/>
                  <a:moveTo>
                    <a:pt x="113" y="161"/>
                  </a:moveTo>
                  <a:cubicBezTo>
                    <a:pt x="115" y="159"/>
                    <a:pt x="118" y="158"/>
                    <a:pt x="120" y="156"/>
                  </a:cubicBezTo>
                  <a:cubicBezTo>
                    <a:pt x="120" y="157"/>
                    <a:pt x="119" y="158"/>
                    <a:pt x="118" y="159"/>
                  </a:cubicBezTo>
                  <a:cubicBezTo>
                    <a:pt x="118" y="159"/>
                    <a:pt x="117" y="159"/>
                    <a:pt x="117" y="160"/>
                  </a:cubicBezTo>
                  <a:cubicBezTo>
                    <a:pt x="115" y="160"/>
                    <a:pt x="113" y="161"/>
                    <a:pt x="111" y="162"/>
                  </a:cubicBezTo>
                  <a:cubicBezTo>
                    <a:pt x="112" y="162"/>
                    <a:pt x="112" y="161"/>
                    <a:pt x="113" y="161"/>
                  </a:cubicBezTo>
                  <a:close/>
                  <a:moveTo>
                    <a:pt x="122" y="160"/>
                  </a:moveTo>
                  <a:cubicBezTo>
                    <a:pt x="124" y="159"/>
                    <a:pt x="126" y="158"/>
                    <a:pt x="127" y="157"/>
                  </a:cubicBezTo>
                  <a:cubicBezTo>
                    <a:pt x="127" y="158"/>
                    <a:pt x="126" y="158"/>
                    <a:pt x="125" y="159"/>
                  </a:cubicBezTo>
                  <a:cubicBezTo>
                    <a:pt x="124" y="160"/>
                    <a:pt x="122" y="160"/>
                    <a:pt x="120" y="161"/>
                  </a:cubicBezTo>
                  <a:cubicBezTo>
                    <a:pt x="120" y="161"/>
                    <a:pt x="119" y="162"/>
                    <a:pt x="119" y="162"/>
                  </a:cubicBezTo>
                  <a:cubicBezTo>
                    <a:pt x="120" y="161"/>
                    <a:pt x="121" y="160"/>
                    <a:pt x="122" y="160"/>
                  </a:cubicBezTo>
                  <a:close/>
                  <a:moveTo>
                    <a:pt x="128" y="160"/>
                  </a:moveTo>
                  <a:cubicBezTo>
                    <a:pt x="127" y="160"/>
                    <a:pt x="127" y="161"/>
                    <a:pt x="126" y="161"/>
                  </a:cubicBezTo>
                  <a:cubicBezTo>
                    <a:pt x="126" y="161"/>
                    <a:pt x="126" y="161"/>
                    <a:pt x="126" y="161"/>
                  </a:cubicBezTo>
                  <a:cubicBezTo>
                    <a:pt x="127" y="160"/>
                    <a:pt x="127" y="160"/>
                    <a:pt x="128" y="160"/>
                  </a:cubicBezTo>
                  <a:close/>
                  <a:moveTo>
                    <a:pt x="122" y="164"/>
                  </a:moveTo>
                  <a:cubicBezTo>
                    <a:pt x="121" y="165"/>
                    <a:pt x="120" y="166"/>
                    <a:pt x="119" y="167"/>
                  </a:cubicBezTo>
                  <a:cubicBezTo>
                    <a:pt x="118" y="167"/>
                    <a:pt x="118" y="167"/>
                    <a:pt x="118" y="168"/>
                  </a:cubicBezTo>
                  <a:cubicBezTo>
                    <a:pt x="119" y="166"/>
                    <a:pt x="120" y="165"/>
                    <a:pt x="122" y="164"/>
                  </a:cubicBezTo>
                  <a:close/>
                  <a:moveTo>
                    <a:pt x="129" y="164"/>
                  </a:moveTo>
                  <a:cubicBezTo>
                    <a:pt x="129" y="164"/>
                    <a:pt x="129" y="164"/>
                    <a:pt x="130" y="165"/>
                  </a:cubicBezTo>
                  <a:cubicBezTo>
                    <a:pt x="125" y="168"/>
                    <a:pt x="121" y="172"/>
                    <a:pt x="117" y="176"/>
                  </a:cubicBezTo>
                  <a:cubicBezTo>
                    <a:pt x="115" y="177"/>
                    <a:pt x="113" y="178"/>
                    <a:pt x="111" y="179"/>
                  </a:cubicBezTo>
                  <a:cubicBezTo>
                    <a:pt x="117" y="174"/>
                    <a:pt x="123" y="169"/>
                    <a:pt x="129" y="164"/>
                  </a:cubicBezTo>
                  <a:close/>
                  <a:moveTo>
                    <a:pt x="108" y="177"/>
                  </a:moveTo>
                  <a:cubicBezTo>
                    <a:pt x="108" y="176"/>
                    <a:pt x="109" y="175"/>
                    <a:pt x="110" y="174"/>
                  </a:cubicBezTo>
                  <a:cubicBezTo>
                    <a:pt x="111" y="174"/>
                    <a:pt x="111" y="174"/>
                    <a:pt x="111" y="173"/>
                  </a:cubicBezTo>
                  <a:cubicBezTo>
                    <a:pt x="110" y="175"/>
                    <a:pt x="109" y="176"/>
                    <a:pt x="108" y="177"/>
                  </a:cubicBezTo>
                  <a:close/>
                  <a:moveTo>
                    <a:pt x="108" y="193"/>
                  </a:moveTo>
                  <a:cubicBezTo>
                    <a:pt x="110" y="191"/>
                    <a:pt x="113" y="189"/>
                    <a:pt x="115" y="187"/>
                  </a:cubicBezTo>
                  <a:cubicBezTo>
                    <a:pt x="120" y="182"/>
                    <a:pt x="125" y="178"/>
                    <a:pt x="131" y="173"/>
                  </a:cubicBezTo>
                  <a:cubicBezTo>
                    <a:pt x="130" y="174"/>
                    <a:pt x="130" y="174"/>
                    <a:pt x="130" y="175"/>
                  </a:cubicBezTo>
                  <a:cubicBezTo>
                    <a:pt x="130" y="175"/>
                    <a:pt x="130" y="175"/>
                    <a:pt x="130" y="176"/>
                  </a:cubicBezTo>
                  <a:cubicBezTo>
                    <a:pt x="126" y="179"/>
                    <a:pt x="123" y="182"/>
                    <a:pt x="120" y="186"/>
                  </a:cubicBezTo>
                  <a:cubicBezTo>
                    <a:pt x="116" y="188"/>
                    <a:pt x="112" y="191"/>
                    <a:pt x="108" y="193"/>
                  </a:cubicBezTo>
                  <a:close/>
                  <a:moveTo>
                    <a:pt x="110" y="195"/>
                  </a:moveTo>
                  <a:cubicBezTo>
                    <a:pt x="109" y="196"/>
                    <a:pt x="108" y="196"/>
                    <a:pt x="108" y="197"/>
                  </a:cubicBezTo>
                  <a:cubicBezTo>
                    <a:pt x="108" y="196"/>
                    <a:pt x="108" y="196"/>
                    <a:pt x="107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9" y="195"/>
                    <a:pt x="109" y="195"/>
                    <a:pt x="110" y="195"/>
                  </a:cubicBezTo>
                  <a:close/>
                  <a:moveTo>
                    <a:pt x="125" y="183"/>
                  </a:moveTo>
                  <a:cubicBezTo>
                    <a:pt x="128" y="180"/>
                    <a:pt x="130" y="177"/>
                    <a:pt x="133" y="174"/>
                  </a:cubicBezTo>
                  <a:cubicBezTo>
                    <a:pt x="136" y="172"/>
                    <a:pt x="139" y="169"/>
                    <a:pt x="142" y="167"/>
                  </a:cubicBezTo>
                  <a:cubicBezTo>
                    <a:pt x="143" y="166"/>
                    <a:pt x="145" y="165"/>
                    <a:pt x="146" y="165"/>
                  </a:cubicBezTo>
                  <a:cubicBezTo>
                    <a:pt x="144" y="168"/>
                    <a:pt x="141" y="171"/>
                    <a:pt x="139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8" y="175"/>
                    <a:pt x="137" y="176"/>
                    <a:pt x="136" y="177"/>
                  </a:cubicBezTo>
                  <a:cubicBezTo>
                    <a:pt x="134" y="178"/>
                    <a:pt x="133" y="178"/>
                    <a:pt x="131" y="179"/>
                  </a:cubicBezTo>
                  <a:cubicBezTo>
                    <a:pt x="129" y="180"/>
                    <a:pt x="127" y="182"/>
                    <a:pt x="125" y="183"/>
                  </a:cubicBezTo>
                  <a:close/>
                  <a:moveTo>
                    <a:pt x="130" y="182"/>
                  </a:moveTo>
                  <a:cubicBezTo>
                    <a:pt x="130" y="182"/>
                    <a:pt x="129" y="182"/>
                    <a:pt x="129" y="182"/>
                  </a:cubicBezTo>
                  <a:cubicBezTo>
                    <a:pt x="127" y="184"/>
                    <a:pt x="124" y="185"/>
                    <a:pt x="121" y="187"/>
                  </a:cubicBezTo>
                  <a:cubicBezTo>
                    <a:pt x="124" y="185"/>
                    <a:pt x="127" y="184"/>
                    <a:pt x="130" y="182"/>
                  </a:cubicBezTo>
                  <a:close/>
                  <a:moveTo>
                    <a:pt x="137" y="194"/>
                  </a:moveTo>
                  <a:cubicBezTo>
                    <a:pt x="140" y="192"/>
                    <a:pt x="143" y="191"/>
                    <a:pt x="146" y="189"/>
                  </a:cubicBezTo>
                  <a:cubicBezTo>
                    <a:pt x="143" y="192"/>
                    <a:pt x="140" y="195"/>
                    <a:pt x="137" y="197"/>
                  </a:cubicBezTo>
                  <a:cubicBezTo>
                    <a:pt x="135" y="199"/>
                    <a:pt x="133" y="200"/>
                    <a:pt x="130" y="202"/>
                  </a:cubicBezTo>
                  <a:cubicBezTo>
                    <a:pt x="132" y="199"/>
                    <a:pt x="134" y="196"/>
                    <a:pt x="137" y="194"/>
                  </a:cubicBezTo>
                  <a:close/>
                  <a:moveTo>
                    <a:pt x="127" y="197"/>
                  </a:moveTo>
                  <a:cubicBezTo>
                    <a:pt x="133" y="192"/>
                    <a:pt x="138" y="187"/>
                    <a:pt x="144" y="182"/>
                  </a:cubicBezTo>
                  <a:cubicBezTo>
                    <a:pt x="143" y="184"/>
                    <a:pt x="141" y="185"/>
                    <a:pt x="140" y="187"/>
                  </a:cubicBezTo>
                  <a:cubicBezTo>
                    <a:pt x="138" y="189"/>
                    <a:pt x="136" y="191"/>
                    <a:pt x="134" y="193"/>
                  </a:cubicBezTo>
                  <a:cubicBezTo>
                    <a:pt x="133" y="193"/>
                    <a:pt x="132" y="194"/>
                    <a:pt x="131" y="194"/>
                  </a:cubicBezTo>
                  <a:cubicBezTo>
                    <a:pt x="130" y="195"/>
                    <a:pt x="128" y="196"/>
                    <a:pt x="127" y="197"/>
                  </a:cubicBezTo>
                  <a:close/>
                  <a:moveTo>
                    <a:pt x="144" y="188"/>
                  </a:moveTo>
                  <a:cubicBezTo>
                    <a:pt x="147" y="184"/>
                    <a:pt x="151" y="181"/>
                    <a:pt x="155" y="178"/>
                  </a:cubicBezTo>
                  <a:cubicBezTo>
                    <a:pt x="154" y="179"/>
                    <a:pt x="154" y="180"/>
                    <a:pt x="153" y="181"/>
                  </a:cubicBezTo>
                  <a:cubicBezTo>
                    <a:pt x="152" y="182"/>
                    <a:pt x="151" y="183"/>
                    <a:pt x="151" y="184"/>
                  </a:cubicBezTo>
                  <a:cubicBezTo>
                    <a:pt x="148" y="185"/>
                    <a:pt x="146" y="186"/>
                    <a:pt x="144" y="188"/>
                  </a:cubicBezTo>
                  <a:close/>
                  <a:moveTo>
                    <a:pt x="147" y="183"/>
                  </a:moveTo>
                  <a:cubicBezTo>
                    <a:pt x="149" y="181"/>
                    <a:pt x="151" y="178"/>
                    <a:pt x="154" y="176"/>
                  </a:cubicBezTo>
                  <a:cubicBezTo>
                    <a:pt x="155" y="175"/>
                    <a:pt x="155" y="175"/>
                    <a:pt x="156" y="174"/>
                  </a:cubicBezTo>
                  <a:cubicBezTo>
                    <a:pt x="153" y="177"/>
                    <a:pt x="150" y="180"/>
                    <a:pt x="147" y="183"/>
                  </a:cubicBezTo>
                  <a:close/>
                  <a:moveTo>
                    <a:pt x="151" y="169"/>
                  </a:moveTo>
                  <a:cubicBezTo>
                    <a:pt x="151" y="169"/>
                    <a:pt x="150" y="169"/>
                    <a:pt x="150" y="170"/>
                  </a:cubicBezTo>
                  <a:cubicBezTo>
                    <a:pt x="148" y="171"/>
                    <a:pt x="146" y="171"/>
                    <a:pt x="145" y="172"/>
                  </a:cubicBezTo>
                  <a:cubicBezTo>
                    <a:pt x="145" y="171"/>
                    <a:pt x="146" y="171"/>
                    <a:pt x="147" y="170"/>
                  </a:cubicBezTo>
                  <a:cubicBezTo>
                    <a:pt x="147" y="170"/>
                    <a:pt x="148" y="169"/>
                    <a:pt x="148" y="169"/>
                  </a:cubicBezTo>
                  <a:cubicBezTo>
                    <a:pt x="149" y="169"/>
                    <a:pt x="149" y="169"/>
                    <a:pt x="149" y="169"/>
                  </a:cubicBezTo>
                  <a:cubicBezTo>
                    <a:pt x="152" y="167"/>
                    <a:pt x="154" y="165"/>
                    <a:pt x="157" y="163"/>
                  </a:cubicBezTo>
                  <a:cubicBezTo>
                    <a:pt x="155" y="165"/>
                    <a:pt x="153" y="167"/>
                    <a:pt x="151" y="169"/>
                  </a:cubicBezTo>
                  <a:close/>
                  <a:moveTo>
                    <a:pt x="159" y="173"/>
                  </a:moveTo>
                  <a:cubicBezTo>
                    <a:pt x="160" y="173"/>
                    <a:pt x="160" y="172"/>
                    <a:pt x="160" y="172"/>
                  </a:cubicBezTo>
                  <a:cubicBezTo>
                    <a:pt x="160" y="173"/>
                    <a:pt x="159" y="174"/>
                    <a:pt x="159" y="176"/>
                  </a:cubicBezTo>
                  <a:cubicBezTo>
                    <a:pt x="158" y="176"/>
                    <a:pt x="157" y="177"/>
                    <a:pt x="157" y="177"/>
                  </a:cubicBezTo>
                  <a:cubicBezTo>
                    <a:pt x="158" y="176"/>
                    <a:pt x="158" y="175"/>
                    <a:pt x="159" y="173"/>
                  </a:cubicBezTo>
                  <a:close/>
                  <a:moveTo>
                    <a:pt x="160" y="177"/>
                  </a:moveTo>
                  <a:cubicBezTo>
                    <a:pt x="166" y="171"/>
                    <a:pt x="172" y="165"/>
                    <a:pt x="179" y="160"/>
                  </a:cubicBezTo>
                  <a:cubicBezTo>
                    <a:pt x="178" y="161"/>
                    <a:pt x="177" y="161"/>
                    <a:pt x="177" y="162"/>
                  </a:cubicBezTo>
                  <a:cubicBezTo>
                    <a:pt x="172" y="167"/>
                    <a:pt x="168" y="171"/>
                    <a:pt x="163" y="175"/>
                  </a:cubicBezTo>
                  <a:cubicBezTo>
                    <a:pt x="162" y="176"/>
                    <a:pt x="161" y="176"/>
                    <a:pt x="160" y="177"/>
                  </a:cubicBezTo>
                  <a:cubicBezTo>
                    <a:pt x="160" y="177"/>
                    <a:pt x="160" y="177"/>
                    <a:pt x="160" y="177"/>
                  </a:cubicBezTo>
                  <a:close/>
                  <a:moveTo>
                    <a:pt x="162" y="172"/>
                  </a:moveTo>
                  <a:cubicBezTo>
                    <a:pt x="163" y="170"/>
                    <a:pt x="165" y="167"/>
                    <a:pt x="166" y="165"/>
                  </a:cubicBezTo>
                  <a:cubicBezTo>
                    <a:pt x="167" y="164"/>
                    <a:pt x="168" y="163"/>
                    <a:pt x="169" y="162"/>
                  </a:cubicBezTo>
                  <a:cubicBezTo>
                    <a:pt x="173" y="160"/>
                    <a:pt x="177" y="158"/>
                    <a:pt x="180" y="156"/>
                  </a:cubicBezTo>
                  <a:cubicBezTo>
                    <a:pt x="174" y="161"/>
                    <a:pt x="168" y="166"/>
                    <a:pt x="162" y="172"/>
                  </a:cubicBezTo>
                  <a:close/>
                  <a:moveTo>
                    <a:pt x="183" y="158"/>
                  </a:moveTo>
                  <a:cubicBezTo>
                    <a:pt x="183" y="158"/>
                    <a:pt x="184" y="157"/>
                    <a:pt x="184" y="157"/>
                  </a:cubicBezTo>
                  <a:cubicBezTo>
                    <a:pt x="183" y="159"/>
                    <a:pt x="181" y="160"/>
                    <a:pt x="180" y="162"/>
                  </a:cubicBezTo>
                  <a:cubicBezTo>
                    <a:pt x="180" y="162"/>
                    <a:pt x="180" y="162"/>
                    <a:pt x="179" y="163"/>
                  </a:cubicBezTo>
                  <a:cubicBezTo>
                    <a:pt x="181" y="161"/>
                    <a:pt x="182" y="159"/>
                    <a:pt x="183" y="158"/>
                  </a:cubicBezTo>
                  <a:close/>
                  <a:moveTo>
                    <a:pt x="182" y="154"/>
                  </a:moveTo>
                  <a:cubicBezTo>
                    <a:pt x="182" y="154"/>
                    <a:pt x="182" y="154"/>
                    <a:pt x="182" y="154"/>
                  </a:cubicBezTo>
                  <a:cubicBezTo>
                    <a:pt x="182" y="154"/>
                    <a:pt x="182" y="153"/>
                    <a:pt x="181" y="153"/>
                  </a:cubicBezTo>
                  <a:cubicBezTo>
                    <a:pt x="179" y="154"/>
                    <a:pt x="177" y="155"/>
                    <a:pt x="174" y="157"/>
                  </a:cubicBezTo>
                  <a:cubicBezTo>
                    <a:pt x="178" y="154"/>
                    <a:pt x="181" y="150"/>
                    <a:pt x="184" y="147"/>
                  </a:cubicBezTo>
                  <a:cubicBezTo>
                    <a:pt x="186" y="146"/>
                    <a:pt x="187" y="145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89" y="145"/>
                    <a:pt x="189" y="145"/>
                    <a:pt x="189" y="146"/>
                  </a:cubicBezTo>
                  <a:cubicBezTo>
                    <a:pt x="187" y="149"/>
                    <a:pt x="185" y="152"/>
                    <a:pt x="182" y="154"/>
                  </a:cubicBezTo>
                  <a:close/>
                  <a:moveTo>
                    <a:pt x="189" y="133"/>
                  </a:moveTo>
                  <a:cubicBezTo>
                    <a:pt x="188" y="133"/>
                    <a:pt x="188" y="132"/>
                    <a:pt x="188" y="132"/>
                  </a:cubicBezTo>
                  <a:cubicBezTo>
                    <a:pt x="189" y="131"/>
                    <a:pt x="191" y="130"/>
                    <a:pt x="192" y="129"/>
                  </a:cubicBezTo>
                  <a:cubicBezTo>
                    <a:pt x="191" y="130"/>
                    <a:pt x="190" y="132"/>
                    <a:pt x="189" y="133"/>
                  </a:cubicBezTo>
                  <a:close/>
                  <a:moveTo>
                    <a:pt x="193" y="152"/>
                  </a:moveTo>
                  <a:cubicBezTo>
                    <a:pt x="193" y="152"/>
                    <a:pt x="193" y="152"/>
                    <a:pt x="194" y="151"/>
                  </a:cubicBezTo>
                  <a:cubicBezTo>
                    <a:pt x="196" y="149"/>
                    <a:pt x="197" y="147"/>
                    <a:pt x="199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7" y="148"/>
                    <a:pt x="195" y="150"/>
                    <a:pt x="193" y="152"/>
                  </a:cubicBezTo>
                  <a:close/>
                  <a:moveTo>
                    <a:pt x="197" y="143"/>
                  </a:moveTo>
                  <a:cubicBezTo>
                    <a:pt x="200" y="139"/>
                    <a:pt x="203" y="134"/>
                    <a:pt x="206" y="130"/>
                  </a:cubicBezTo>
                  <a:cubicBezTo>
                    <a:pt x="205" y="132"/>
                    <a:pt x="203" y="135"/>
                    <a:pt x="201" y="138"/>
                  </a:cubicBezTo>
                  <a:cubicBezTo>
                    <a:pt x="201" y="138"/>
                    <a:pt x="200" y="139"/>
                    <a:pt x="200" y="139"/>
                  </a:cubicBezTo>
                  <a:cubicBezTo>
                    <a:pt x="199" y="141"/>
                    <a:pt x="198" y="142"/>
                    <a:pt x="197" y="143"/>
                  </a:cubicBezTo>
                  <a:close/>
                  <a:moveTo>
                    <a:pt x="200" y="142"/>
                  </a:moveTo>
                  <a:cubicBezTo>
                    <a:pt x="201" y="140"/>
                    <a:pt x="203" y="138"/>
                    <a:pt x="204" y="136"/>
                  </a:cubicBezTo>
                  <a:cubicBezTo>
                    <a:pt x="207" y="132"/>
                    <a:pt x="211" y="128"/>
                    <a:pt x="214" y="124"/>
                  </a:cubicBezTo>
                  <a:cubicBezTo>
                    <a:pt x="214" y="124"/>
                    <a:pt x="214" y="124"/>
                    <a:pt x="214" y="124"/>
                  </a:cubicBezTo>
                  <a:cubicBezTo>
                    <a:pt x="214" y="124"/>
                    <a:pt x="214" y="123"/>
                    <a:pt x="215" y="123"/>
                  </a:cubicBezTo>
                  <a:cubicBezTo>
                    <a:pt x="215" y="122"/>
                    <a:pt x="216" y="122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2" y="129"/>
                    <a:pt x="206" y="136"/>
                    <a:pt x="200" y="143"/>
                  </a:cubicBezTo>
                  <a:cubicBezTo>
                    <a:pt x="200" y="143"/>
                    <a:pt x="200" y="142"/>
                    <a:pt x="200" y="142"/>
                  </a:cubicBezTo>
                  <a:close/>
                  <a:moveTo>
                    <a:pt x="215" y="120"/>
                  </a:moveTo>
                  <a:cubicBezTo>
                    <a:pt x="213" y="122"/>
                    <a:pt x="212" y="124"/>
                    <a:pt x="210" y="126"/>
                  </a:cubicBezTo>
                  <a:cubicBezTo>
                    <a:pt x="211" y="125"/>
                    <a:pt x="211" y="124"/>
                    <a:pt x="211" y="124"/>
                  </a:cubicBezTo>
                  <a:cubicBezTo>
                    <a:pt x="213" y="122"/>
                    <a:pt x="214" y="121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lose/>
                  <a:moveTo>
                    <a:pt x="214" y="115"/>
                  </a:moveTo>
                  <a:cubicBezTo>
                    <a:pt x="214" y="116"/>
                    <a:pt x="214" y="116"/>
                    <a:pt x="213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4" y="115"/>
                    <a:pt x="214" y="114"/>
                    <a:pt x="215" y="113"/>
                  </a:cubicBezTo>
                  <a:cubicBezTo>
                    <a:pt x="215" y="113"/>
                    <a:pt x="216" y="113"/>
                    <a:pt x="216" y="112"/>
                  </a:cubicBezTo>
                  <a:cubicBezTo>
                    <a:pt x="216" y="113"/>
                    <a:pt x="215" y="114"/>
                    <a:pt x="214" y="115"/>
                  </a:cubicBezTo>
                  <a:close/>
                  <a:moveTo>
                    <a:pt x="210" y="109"/>
                  </a:moveTo>
                  <a:cubicBezTo>
                    <a:pt x="210" y="109"/>
                    <a:pt x="210" y="108"/>
                    <a:pt x="210" y="108"/>
                  </a:cubicBezTo>
                  <a:cubicBezTo>
                    <a:pt x="213" y="107"/>
                    <a:pt x="216" y="105"/>
                    <a:pt x="219" y="103"/>
                  </a:cubicBezTo>
                  <a:cubicBezTo>
                    <a:pt x="219" y="104"/>
                    <a:pt x="219" y="104"/>
                    <a:pt x="219" y="104"/>
                  </a:cubicBezTo>
                  <a:cubicBezTo>
                    <a:pt x="216" y="106"/>
                    <a:pt x="213" y="107"/>
                    <a:pt x="210" y="109"/>
                  </a:cubicBezTo>
                  <a:close/>
                  <a:moveTo>
                    <a:pt x="218" y="101"/>
                  </a:moveTo>
                  <a:cubicBezTo>
                    <a:pt x="218" y="100"/>
                    <a:pt x="217" y="100"/>
                    <a:pt x="217" y="100"/>
                  </a:cubicBezTo>
                  <a:cubicBezTo>
                    <a:pt x="211" y="103"/>
                    <a:pt x="205" y="106"/>
                    <a:pt x="199" y="110"/>
                  </a:cubicBezTo>
                  <a:cubicBezTo>
                    <a:pt x="200" y="108"/>
                    <a:pt x="201" y="107"/>
                    <a:pt x="202" y="105"/>
                  </a:cubicBezTo>
                  <a:cubicBezTo>
                    <a:pt x="207" y="103"/>
                    <a:pt x="213" y="100"/>
                    <a:pt x="217" y="9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18" y="99"/>
                    <a:pt x="218" y="100"/>
                    <a:pt x="218" y="100"/>
                  </a:cubicBezTo>
                  <a:cubicBezTo>
                    <a:pt x="218" y="101"/>
                    <a:pt x="218" y="101"/>
                    <a:pt x="218" y="101"/>
                  </a:cubicBezTo>
                  <a:close/>
                  <a:moveTo>
                    <a:pt x="199" y="95"/>
                  </a:moveTo>
                  <a:cubicBezTo>
                    <a:pt x="199" y="94"/>
                    <a:pt x="200" y="94"/>
                    <a:pt x="200" y="94"/>
                  </a:cubicBezTo>
                  <a:cubicBezTo>
                    <a:pt x="200" y="93"/>
                    <a:pt x="201" y="93"/>
                    <a:pt x="202" y="93"/>
                  </a:cubicBezTo>
                  <a:cubicBezTo>
                    <a:pt x="201" y="93"/>
                    <a:pt x="200" y="94"/>
                    <a:pt x="199" y="95"/>
                  </a:cubicBezTo>
                  <a:close/>
                  <a:moveTo>
                    <a:pt x="201" y="88"/>
                  </a:moveTo>
                  <a:cubicBezTo>
                    <a:pt x="198" y="89"/>
                    <a:pt x="195" y="90"/>
                    <a:pt x="193" y="91"/>
                  </a:cubicBezTo>
                  <a:cubicBezTo>
                    <a:pt x="194" y="90"/>
                    <a:pt x="195" y="89"/>
                    <a:pt x="196" y="88"/>
                  </a:cubicBezTo>
                  <a:cubicBezTo>
                    <a:pt x="199" y="87"/>
                    <a:pt x="201" y="86"/>
                    <a:pt x="203" y="85"/>
                  </a:cubicBezTo>
                  <a:cubicBezTo>
                    <a:pt x="202" y="86"/>
                    <a:pt x="201" y="87"/>
                    <a:pt x="201" y="88"/>
                  </a:cubicBezTo>
                  <a:close/>
                  <a:moveTo>
                    <a:pt x="199" y="82"/>
                  </a:moveTo>
                  <a:cubicBezTo>
                    <a:pt x="199" y="82"/>
                    <a:pt x="199" y="81"/>
                    <a:pt x="199" y="81"/>
                  </a:cubicBezTo>
                  <a:cubicBezTo>
                    <a:pt x="200" y="81"/>
                    <a:pt x="200" y="80"/>
                    <a:pt x="199" y="80"/>
                  </a:cubicBezTo>
                  <a:cubicBezTo>
                    <a:pt x="202" y="78"/>
                    <a:pt x="206" y="77"/>
                    <a:pt x="209" y="75"/>
                  </a:cubicBezTo>
                  <a:cubicBezTo>
                    <a:pt x="210" y="75"/>
                    <a:pt x="209" y="73"/>
                    <a:pt x="208" y="74"/>
                  </a:cubicBezTo>
                  <a:cubicBezTo>
                    <a:pt x="206" y="75"/>
                    <a:pt x="204" y="76"/>
                    <a:pt x="202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5"/>
                    <a:pt x="204" y="75"/>
                    <a:pt x="205" y="75"/>
                  </a:cubicBezTo>
                  <a:cubicBezTo>
                    <a:pt x="207" y="74"/>
                    <a:pt x="209" y="73"/>
                    <a:pt x="210" y="72"/>
                  </a:cubicBezTo>
                  <a:cubicBezTo>
                    <a:pt x="211" y="74"/>
                    <a:pt x="211" y="76"/>
                    <a:pt x="212" y="77"/>
                  </a:cubicBezTo>
                  <a:cubicBezTo>
                    <a:pt x="207" y="79"/>
                    <a:pt x="203" y="80"/>
                    <a:pt x="199" y="82"/>
                  </a:cubicBezTo>
                  <a:close/>
                  <a:moveTo>
                    <a:pt x="201" y="74"/>
                  </a:moveTo>
                  <a:cubicBezTo>
                    <a:pt x="200" y="75"/>
                    <a:pt x="199" y="75"/>
                    <a:pt x="198" y="76"/>
                  </a:cubicBezTo>
                  <a:cubicBezTo>
                    <a:pt x="200" y="74"/>
                    <a:pt x="202" y="73"/>
                    <a:pt x="203" y="72"/>
                  </a:cubicBezTo>
                  <a:cubicBezTo>
                    <a:pt x="203" y="73"/>
                    <a:pt x="202" y="73"/>
                    <a:pt x="201" y="74"/>
                  </a:cubicBezTo>
                  <a:close/>
                  <a:moveTo>
                    <a:pt x="187" y="77"/>
                  </a:moveTo>
                  <a:cubicBezTo>
                    <a:pt x="184" y="78"/>
                    <a:pt x="180" y="80"/>
                    <a:pt x="176" y="81"/>
                  </a:cubicBezTo>
                  <a:cubicBezTo>
                    <a:pt x="184" y="76"/>
                    <a:pt x="192" y="72"/>
                    <a:pt x="200" y="70"/>
                  </a:cubicBezTo>
                  <a:cubicBezTo>
                    <a:pt x="196" y="72"/>
                    <a:pt x="192" y="75"/>
                    <a:pt x="187" y="77"/>
                  </a:cubicBezTo>
                  <a:close/>
                  <a:moveTo>
                    <a:pt x="186" y="66"/>
                  </a:moveTo>
                  <a:cubicBezTo>
                    <a:pt x="181" y="68"/>
                    <a:pt x="177" y="70"/>
                    <a:pt x="172" y="72"/>
                  </a:cubicBezTo>
                  <a:cubicBezTo>
                    <a:pt x="171" y="73"/>
                    <a:pt x="170" y="73"/>
                    <a:pt x="169" y="73"/>
                  </a:cubicBezTo>
                  <a:cubicBezTo>
                    <a:pt x="175" y="70"/>
                    <a:pt x="181" y="67"/>
                    <a:pt x="187" y="65"/>
                  </a:cubicBezTo>
                  <a:cubicBezTo>
                    <a:pt x="186" y="65"/>
                    <a:pt x="186" y="66"/>
                    <a:pt x="186" y="66"/>
                  </a:cubicBezTo>
                  <a:close/>
                  <a:moveTo>
                    <a:pt x="171" y="69"/>
                  </a:moveTo>
                  <a:cubicBezTo>
                    <a:pt x="169" y="69"/>
                    <a:pt x="167" y="70"/>
                    <a:pt x="165" y="71"/>
                  </a:cubicBezTo>
                  <a:cubicBezTo>
                    <a:pt x="165" y="71"/>
                    <a:pt x="165" y="71"/>
                    <a:pt x="165" y="71"/>
                  </a:cubicBezTo>
                  <a:cubicBezTo>
                    <a:pt x="166" y="70"/>
                    <a:pt x="167" y="69"/>
                    <a:pt x="168" y="68"/>
                  </a:cubicBezTo>
                  <a:cubicBezTo>
                    <a:pt x="171" y="66"/>
                    <a:pt x="174" y="64"/>
                    <a:pt x="177" y="63"/>
                  </a:cubicBezTo>
                  <a:cubicBezTo>
                    <a:pt x="175" y="65"/>
                    <a:pt x="173" y="67"/>
                    <a:pt x="171" y="69"/>
                  </a:cubicBezTo>
                  <a:close/>
                  <a:moveTo>
                    <a:pt x="157" y="63"/>
                  </a:moveTo>
                  <a:cubicBezTo>
                    <a:pt x="156" y="64"/>
                    <a:pt x="155" y="64"/>
                    <a:pt x="153" y="65"/>
                  </a:cubicBezTo>
                  <a:cubicBezTo>
                    <a:pt x="154" y="64"/>
                    <a:pt x="156" y="63"/>
                    <a:pt x="157" y="62"/>
                  </a:cubicBezTo>
                  <a:cubicBezTo>
                    <a:pt x="158" y="61"/>
                    <a:pt x="159" y="61"/>
                    <a:pt x="161" y="60"/>
                  </a:cubicBezTo>
                  <a:cubicBezTo>
                    <a:pt x="159" y="61"/>
                    <a:pt x="158" y="62"/>
                    <a:pt x="157" y="63"/>
                  </a:cubicBezTo>
                  <a:close/>
                  <a:moveTo>
                    <a:pt x="157" y="71"/>
                  </a:moveTo>
                  <a:cubicBezTo>
                    <a:pt x="159" y="70"/>
                    <a:pt x="162" y="69"/>
                    <a:pt x="164" y="68"/>
                  </a:cubicBezTo>
                  <a:cubicBezTo>
                    <a:pt x="162" y="69"/>
                    <a:pt x="159" y="71"/>
                    <a:pt x="157" y="73"/>
                  </a:cubicBezTo>
                  <a:cubicBezTo>
                    <a:pt x="156" y="73"/>
                    <a:pt x="154" y="73"/>
                    <a:pt x="153" y="73"/>
                  </a:cubicBezTo>
                  <a:cubicBezTo>
                    <a:pt x="154" y="72"/>
                    <a:pt x="155" y="72"/>
                    <a:pt x="157" y="71"/>
                  </a:cubicBezTo>
                  <a:close/>
                  <a:moveTo>
                    <a:pt x="146" y="72"/>
                  </a:moveTo>
                  <a:cubicBezTo>
                    <a:pt x="145" y="72"/>
                    <a:pt x="144" y="73"/>
                    <a:pt x="144" y="73"/>
                  </a:cubicBezTo>
                  <a:cubicBezTo>
                    <a:pt x="145" y="72"/>
                    <a:pt x="145" y="71"/>
                    <a:pt x="146" y="70"/>
                  </a:cubicBezTo>
                  <a:cubicBezTo>
                    <a:pt x="147" y="69"/>
                    <a:pt x="148" y="68"/>
                    <a:pt x="149" y="67"/>
                  </a:cubicBezTo>
                  <a:cubicBezTo>
                    <a:pt x="151" y="67"/>
                    <a:pt x="152" y="67"/>
                    <a:pt x="153" y="66"/>
                  </a:cubicBezTo>
                  <a:cubicBezTo>
                    <a:pt x="151" y="68"/>
                    <a:pt x="149" y="70"/>
                    <a:pt x="146" y="72"/>
                  </a:cubicBezTo>
                  <a:close/>
                  <a:moveTo>
                    <a:pt x="145" y="67"/>
                  </a:moveTo>
                  <a:cubicBezTo>
                    <a:pt x="147" y="65"/>
                    <a:pt x="150" y="63"/>
                    <a:pt x="152" y="61"/>
                  </a:cubicBezTo>
                  <a:cubicBezTo>
                    <a:pt x="151" y="62"/>
                    <a:pt x="149" y="63"/>
                    <a:pt x="148" y="65"/>
                  </a:cubicBezTo>
                  <a:cubicBezTo>
                    <a:pt x="147" y="65"/>
                    <a:pt x="146" y="66"/>
                    <a:pt x="145" y="67"/>
                  </a:cubicBezTo>
                  <a:cubicBezTo>
                    <a:pt x="145" y="67"/>
                    <a:pt x="145" y="67"/>
                    <a:pt x="145" y="67"/>
                  </a:cubicBezTo>
                  <a:close/>
                  <a:moveTo>
                    <a:pt x="138" y="68"/>
                  </a:moveTo>
                  <a:cubicBezTo>
                    <a:pt x="137" y="68"/>
                    <a:pt x="137" y="69"/>
                    <a:pt x="138" y="69"/>
                  </a:cubicBezTo>
                  <a:cubicBezTo>
                    <a:pt x="136" y="71"/>
                    <a:pt x="133" y="73"/>
                    <a:pt x="131" y="75"/>
                  </a:cubicBezTo>
                  <a:cubicBezTo>
                    <a:pt x="132" y="73"/>
                    <a:pt x="133" y="71"/>
                    <a:pt x="134" y="68"/>
                  </a:cubicBezTo>
                  <a:cubicBezTo>
                    <a:pt x="134" y="68"/>
                    <a:pt x="134" y="68"/>
                    <a:pt x="134" y="67"/>
                  </a:cubicBezTo>
                  <a:cubicBezTo>
                    <a:pt x="138" y="65"/>
                    <a:pt x="143" y="62"/>
                    <a:pt x="147" y="60"/>
                  </a:cubicBezTo>
                  <a:cubicBezTo>
                    <a:pt x="149" y="59"/>
                    <a:pt x="151" y="58"/>
                    <a:pt x="154" y="57"/>
                  </a:cubicBezTo>
                  <a:cubicBezTo>
                    <a:pt x="154" y="57"/>
                    <a:pt x="154" y="57"/>
                    <a:pt x="153" y="58"/>
                  </a:cubicBezTo>
                  <a:cubicBezTo>
                    <a:pt x="148" y="61"/>
                    <a:pt x="143" y="64"/>
                    <a:pt x="138" y="68"/>
                  </a:cubicBezTo>
                  <a:close/>
                  <a:moveTo>
                    <a:pt x="144" y="53"/>
                  </a:moveTo>
                  <a:cubicBezTo>
                    <a:pt x="140" y="55"/>
                    <a:pt x="136" y="57"/>
                    <a:pt x="132" y="60"/>
                  </a:cubicBezTo>
                  <a:cubicBezTo>
                    <a:pt x="133" y="59"/>
                    <a:pt x="135" y="57"/>
                    <a:pt x="136" y="56"/>
                  </a:cubicBezTo>
                  <a:cubicBezTo>
                    <a:pt x="140" y="54"/>
                    <a:pt x="143" y="52"/>
                    <a:pt x="147" y="50"/>
                  </a:cubicBezTo>
                  <a:cubicBezTo>
                    <a:pt x="147" y="50"/>
                    <a:pt x="148" y="50"/>
                    <a:pt x="149" y="50"/>
                  </a:cubicBezTo>
                  <a:cubicBezTo>
                    <a:pt x="147" y="51"/>
                    <a:pt x="146" y="52"/>
                    <a:pt x="144" y="53"/>
                  </a:cubicBezTo>
                  <a:close/>
                  <a:moveTo>
                    <a:pt x="132" y="55"/>
                  </a:moveTo>
                  <a:cubicBezTo>
                    <a:pt x="133" y="55"/>
                    <a:pt x="135" y="54"/>
                    <a:pt x="136" y="54"/>
                  </a:cubicBezTo>
                  <a:cubicBezTo>
                    <a:pt x="135" y="55"/>
                    <a:pt x="134" y="55"/>
                    <a:pt x="134" y="56"/>
                  </a:cubicBezTo>
                  <a:cubicBezTo>
                    <a:pt x="133" y="56"/>
                    <a:pt x="132" y="57"/>
                    <a:pt x="132" y="57"/>
                  </a:cubicBezTo>
                  <a:cubicBezTo>
                    <a:pt x="132" y="57"/>
                    <a:pt x="132" y="57"/>
                    <a:pt x="132" y="56"/>
                  </a:cubicBezTo>
                  <a:cubicBezTo>
                    <a:pt x="133" y="56"/>
                    <a:pt x="132" y="56"/>
                    <a:pt x="132" y="55"/>
                  </a:cubicBezTo>
                  <a:close/>
                  <a:moveTo>
                    <a:pt x="142" y="49"/>
                  </a:moveTo>
                  <a:cubicBezTo>
                    <a:pt x="140" y="50"/>
                    <a:pt x="137" y="51"/>
                    <a:pt x="135" y="52"/>
                  </a:cubicBezTo>
                  <a:cubicBezTo>
                    <a:pt x="138" y="49"/>
                    <a:pt x="141" y="47"/>
                    <a:pt x="145" y="45"/>
                  </a:cubicBezTo>
                  <a:cubicBezTo>
                    <a:pt x="147" y="44"/>
                    <a:pt x="149" y="44"/>
                    <a:pt x="151" y="43"/>
                  </a:cubicBezTo>
                  <a:cubicBezTo>
                    <a:pt x="148" y="45"/>
                    <a:pt x="146" y="47"/>
                    <a:pt x="143" y="49"/>
                  </a:cubicBezTo>
                  <a:cubicBezTo>
                    <a:pt x="143" y="49"/>
                    <a:pt x="142" y="49"/>
                    <a:pt x="142" y="49"/>
                  </a:cubicBezTo>
                  <a:close/>
                  <a:moveTo>
                    <a:pt x="131" y="53"/>
                  </a:moveTo>
                  <a:cubicBezTo>
                    <a:pt x="131" y="53"/>
                    <a:pt x="131" y="53"/>
                    <a:pt x="131" y="53"/>
                  </a:cubicBezTo>
                  <a:cubicBezTo>
                    <a:pt x="131" y="53"/>
                    <a:pt x="130" y="53"/>
                    <a:pt x="130" y="53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34" y="51"/>
                    <a:pt x="137" y="48"/>
                    <a:pt x="141" y="46"/>
                  </a:cubicBezTo>
                  <a:cubicBezTo>
                    <a:pt x="138" y="48"/>
                    <a:pt x="134" y="50"/>
                    <a:pt x="131" y="53"/>
                  </a:cubicBezTo>
                  <a:close/>
                  <a:moveTo>
                    <a:pt x="127" y="54"/>
                  </a:moveTo>
                  <a:cubicBezTo>
                    <a:pt x="127" y="54"/>
                    <a:pt x="127" y="53"/>
                    <a:pt x="127" y="53"/>
                  </a:cubicBezTo>
                  <a:cubicBezTo>
                    <a:pt x="128" y="52"/>
                    <a:pt x="129" y="52"/>
                    <a:pt x="130" y="51"/>
                  </a:cubicBezTo>
                  <a:cubicBezTo>
                    <a:pt x="132" y="49"/>
                    <a:pt x="135" y="4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4" y="49"/>
                    <a:pt x="130" y="51"/>
                    <a:pt x="127" y="54"/>
                  </a:cubicBezTo>
                  <a:close/>
                  <a:moveTo>
                    <a:pt x="127" y="66"/>
                  </a:moveTo>
                  <a:cubicBezTo>
                    <a:pt x="126" y="68"/>
                    <a:pt x="125" y="69"/>
                    <a:pt x="124" y="71"/>
                  </a:cubicBezTo>
                  <a:cubicBezTo>
                    <a:pt x="123" y="71"/>
                    <a:pt x="123" y="72"/>
                    <a:pt x="122" y="72"/>
                  </a:cubicBezTo>
                  <a:cubicBezTo>
                    <a:pt x="123" y="71"/>
                    <a:pt x="124" y="69"/>
                    <a:pt x="124" y="68"/>
                  </a:cubicBezTo>
                  <a:cubicBezTo>
                    <a:pt x="125" y="67"/>
                    <a:pt x="126" y="67"/>
                    <a:pt x="127" y="66"/>
                  </a:cubicBezTo>
                  <a:close/>
                  <a:moveTo>
                    <a:pt x="121" y="67"/>
                  </a:moveTo>
                  <a:cubicBezTo>
                    <a:pt x="122" y="66"/>
                    <a:pt x="122" y="66"/>
                    <a:pt x="123" y="66"/>
                  </a:cubicBezTo>
                  <a:cubicBezTo>
                    <a:pt x="122" y="67"/>
                    <a:pt x="122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7"/>
                    <a:pt x="121" y="67"/>
                  </a:cubicBezTo>
                  <a:close/>
                  <a:moveTo>
                    <a:pt x="122" y="76"/>
                  </a:moveTo>
                  <a:cubicBezTo>
                    <a:pt x="123" y="74"/>
                    <a:pt x="125" y="73"/>
                    <a:pt x="126" y="72"/>
                  </a:cubicBezTo>
                  <a:cubicBezTo>
                    <a:pt x="128" y="71"/>
                    <a:pt x="129" y="71"/>
                    <a:pt x="130" y="70"/>
                  </a:cubicBezTo>
                  <a:cubicBezTo>
                    <a:pt x="123" y="77"/>
                    <a:pt x="116" y="85"/>
                    <a:pt x="110" y="93"/>
                  </a:cubicBezTo>
                  <a:cubicBezTo>
                    <a:pt x="105" y="98"/>
                    <a:pt x="100" y="102"/>
                    <a:pt x="95" y="107"/>
                  </a:cubicBezTo>
                  <a:cubicBezTo>
                    <a:pt x="94" y="108"/>
                    <a:pt x="92" y="109"/>
                    <a:pt x="90" y="110"/>
                  </a:cubicBezTo>
                  <a:cubicBezTo>
                    <a:pt x="91" y="109"/>
                    <a:pt x="92" y="108"/>
                    <a:pt x="93" y="107"/>
                  </a:cubicBezTo>
                  <a:cubicBezTo>
                    <a:pt x="98" y="101"/>
                    <a:pt x="103" y="95"/>
                    <a:pt x="109" y="89"/>
                  </a:cubicBezTo>
                  <a:cubicBezTo>
                    <a:pt x="113" y="85"/>
                    <a:pt x="118" y="81"/>
                    <a:pt x="122" y="76"/>
                  </a:cubicBezTo>
                  <a:close/>
                  <a:moveTo>
                    <a:pt x="117" y="61"/>
                  </a:moveTo>
                  <a:cubicBezTo>
                    <a:pt x="116" y="62"/>
                    <a:pt x="115" y="63"/>
                    <a:pt x="115" y="64"/>
                  </a:cubicBezTo>
                  <a:cubicBezTo>
                    <a:pt x="116" y="63"/>
                    <a:pt x="117" y="62"/>
                    <a:pt x="118" y="61"/>
                  </a:cubicBezTo>
                  <a:cubicBezTo>
                    <a:pt x="117" y="61"/>
                    <a:pt x="117" y="61"/>
                    <a:pt x="117" y="61"/>
                  </a:cubicBezTo>
                  <a:close/>
                  <a:moveTo>
                    <a:pt x="115" y="51"/>
                  </a:moveTo>
                  <a:cubicBezTo>
                    <a:pt x="114" y="51"/>
                    <a:pt x="113" y="52"/>
                    <a:pt x="111" y="52"/>
                  </a:cubicBezTo>
                  <a:cubicBezTo>
                    <a:pt x="112" y="52"/>
                    <a:pt x="112" y="51"/>
                    <a:pt x="113" y="51"/>
                  </a:cubicBezTo>
                  <a:cubicBezTo>
                    <a:pt x="114" y="50"/>
                    <a:pt x="115" y="50"/>
                    <a:pt x="117" y="50"/>
                  </a:cubicBezTo>
                  <a:cubicBezTo>
                    <a:pt x="116" y="50"/>
                    <a:pt x="116" y="51"/>
                    <a:pt x="115" y="51"/>
                  </a:cubicBezTo>
                  <a:close/>
                  <a:moveTo>
                    <a:pt x="114" y="48"/>
                  </a:moveTo>
                  <a:cubicBezTo>
                    <a:pt x="112" y="48"/>
                    <a:pt x="111" y="49"/>
                    <a:pt x="110" y="49"/>
                  </a:cubicBezTo>
                  <a:cubicBezTo>
                    <a:pt x="112" y="48"/>
                    <a:pt x="114" y="46"/>
                    <a:pt x="116" y="45"/>
                  </a:cubicBezTo>
                  <a:cubicBezTo>
                    <a:pt x="116" y="46"/>
                    <a:pt x="115" y="47"/>
                    <a:pt x="114" y="48"/>
                  </a:cubicBezTo>
                  <a:close/>
                  <a:moveTo>
                    <a:pt x="106" y="50"/>
                  </a:moveTo>
                  <a:cubicBezTo>
                    <a:pt x="105" y="50"/>
                    <a:pt x="104" y="51"/>
                    <a:pt x="104" y="51"/>
                  </a:cubicBezTo>
                  <a:cubicBezTo>
                    <a:pt x="104" y="50"/>
                    <a:pt x="105" y="49"/>
                    <a:pt x="105" y="48"/>
                  </a:cubicBezTo>
                  <a:cubicBezTo>
                    <a:pt x="107" y="46"/>
                    <a:pt x="109" y="44"/>
                    <a:pt x="111" y="43"/>
                  </a:cubicBezTo>
                  <a:cubicBezTo>
                    <a:pt x="111" y="43"/>
                    <a:pt x="112" y="43"/>
                    <a:pt x="112" y="42"/>
                  </a:cubicBezTo>
                  <a:cubicBezTo>
                    <a:pt x="112" y="42"/>
                    <a:pt x="113" y="42"/>
                    <a:pt x="113" y="42"/>
                  </a:cubicBezTo>
                  <a:cubicBezTo>
                    <a:pt x="111" y="45"/>
                    <a:pt x="108" y="47"/>
                    <a:pt x="106" y="50"/>
                  </a:cubicBezTo>
                  <a:close/>
                  <a:moveTo>
                    <a:pt x="106" y="45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7" y="43"/>
                    <a:pt x="108" y="43"/>
                    <a:pt x="109" y="42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8" y="43"/>
                    <a:pt x="107" y="44"/>
                    <a:pt x="106" y="45"/>
                  </a:cubicBezTo>
                  <a:close/>
                  <a:moveTo>
                    <a:pt x="102" y="45"/>
                  </a:moveTo>
                  <a:cubicBezTo>
                    <a:pt x="99" y="47"/>
                    <a:pt x="95" y="50"/>
                    <a:pt x="92" y="52"/>
                  </a:cubicBezTo>
                  <a:cubicBezTo>
                    <a:pt x="92" y="51"/>
                    <a:pt x="93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7" y="47"/>
                    <a:pt x="100" y="45"/>
                    <a:pt x="104" y="42"/>
                  </a:cubicBezTo>
                  <a:cubicBezTo>
                    <a:pt x="105" y="42"/>
                    <a:pt x="106" y="42"/>
                    <a:pt x="107" y="42"/>
                  </a:cubicBezTo>
                  <a:cubicBezTo>
                    <a:pt x="105" y="43"/>
                    <a:pt x="103" y="45"/>
                    <a:pt x="102" y="45"/>
                  </a:cubicBezTo>
                  <a:close/>
                  <a:moveTo>
                    <a:pt x="99" y="44"/>
                  </a:moveTo>
                  <a:cubicBezTo>
                    <a:pt x="100" y="43"/>
                    <a:pt x="100" y="43"/>
                    <a:pt x="101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101" y="43"/>
                    <a:pt x="100" y="43"/>
                    <a:pt x="99" y="44"/>
                  </a:cubicBezTo>
                  <a:close/>
                  <a:moveTo>
                    <a:pt x="101" y="40"/>
                  </a:moveTo>
                  <a:cubicBezTo>
                    <a:pt x="100" y="40"/>
                    <a:pt x="100" y="41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cubicBezTo>
                    <a:pt x="97" y="44"/>
                    <a:pt x="95" y="46"/>
                    <a:pt x="94" y="48"/>
                  </a:cubicBezTo>
                  <a:cubicBezTo>
                    <a:pt x="94" y="46"/>
                    <a:pt x="94" y="45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8" y="41"/>
                    <a:pt x="100" y="39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8"/>
                    <a:pt x="102" y="39"/>
                    <a:pt x="101" y="40"/>
                  </a:cubicBezTo>
                  <a:close/>
                  <a:moveTo>
                    <a:pt x="93" y="43"/>
                  </a:moveTo>
                  <a:cubicBezTo>
                    <a:pt x="93" y="43"/>
                    <a:pt x="92" y="43"/>
                    <a:pt x="92" y="43"/>
                  </a:cubicBezTo>
                  <a:cubicBezTo>
                    <a:pt x="94" y="41"/>
                    <a:pt x="96" y="40"/>
                    <a:pt x="98" y="38"/>
                  </a:cubicBezTo>
                  <a:cubicBezTo>
                    <a:pt x="98" y="38"/>
                    <a:pt x="99" y="38"/>
                    <a:pt x="99" y="38"/>
                  </a:cubicBezTo>
                  <a:cubicBezTo>
                    <a:pt x="97" y="39"/>
                    <a:pt x="95" y="41"/>
                    <a:pt x="93" y="43"/>
                  </a:cubicBezTo>
                  <a:close/>
                  <a:moveTo>
                    <a:pt x="90" y="41"/>
                  </a:moveTo>
                  <a:cubicBezTo>
                    <a:pt x="91" y="40"/>
                    <a:pt x="91" y="40"/>
                    <a:pt x="92" y="40"/>
                  </a:cubicBezTo>
                  <a:cubicBezTo>
                    <a:pt x="92" y="40"/>
                    <a:pt x="93" y="39"/>
                    <a:pt x="93" y="39"/>
                  </a:cubicBezTo>
                  <a:cubicBezTo>
                    <a:pt x="92" y="40"/>
                    <a:pt x="91" y="40"/>
                    <a:pt x="90" y="41"/>
                  </a:cubicBezTo>
                  <a:close/>
                  <a:moveTo>
                    <a:pt x="82" y="40"/>
                  </a:moveTo>
                  <a:cubicBezTo>
                    <a:pt x="80" y="41"/>
                    <a:pt x="78" y="43"/>
                    <a:pt x="76" y="44"/>
                  </a:cubicBezTo>
                  <a:cubicBezTo>
                    <a:pt x="78" y="42"/>
                    <a:pt x="80" y="40"/>
                    <a:pt x="81" y="38"/>
                  </a:cubicBezTo>
                  <a:cubicBezTo>
                    <a:pt x="83" y="37"/>
                    <a:pt x="85" y="36"/>
                    <a:pt x="86" y="35"/>
                  </a:cubicBezTo>
                  <a:cubicBezTo>
                    <a:pt x="85" y="36"/>
                    <a:pt x="84" y="38"/>
                    <a:pt x="82" y="40"/>
                  </a:cubicBezTo>
                  <a:close/>
                  <a:moveTo>
                    <a:pt x="79" y="37"/>
                  </a:moveTo>
                  <a:cubicBezTo>
                    <a:pt x="78" y="38"/>
                    <a:pt x="76" y="40"/>
                    <a:pt x="74" y="41"/>
                  </a:cubicBezTo>
                  <a:cubicBezTo>
                    <a:pt x="78" y="38"/>
                    <a:pt x="81" y="35"/>
                    <a:pt x="84" y="31"/>
                  </a:cubicBezTo>
                  <a:cubicBezTo>
                    <a:pt x="85" y="30"/>
                    <a:pt x="86" y="30"/>
                    <a:pt x="87" y="29"/>
                  </a:cubicBezTo>
                  <a:cubicBezTo>
                    <a:pt x="85" y="31"/>
                    <a:pt x="84" y="32"/>
                    <a:pt x="82" y="34"/>
                  </a:cubicBezTo>
                  <a:cubicBezTo>
                    <a:pt x="81" y="35"/>
                    <a:pt x="80" y="36"/>
                    <a:pt x="79" y="37"/>
                  </a:cubicBezTo>
                  <a:close/>
                  <a:moveTo>
                    <a:pt x="85" y="24"/>
                  </a:moveTo>
                  <a:cubicBezTo>
                    <a:pt x="84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6" y="23"/>
                    <a:pt x="87" y="23"/>
                  </a:cubicBezTo>
                  <a:cubicBezTo>
                    <a:pt x="87" y="23"/>
                    <a:pt x="86" y="24"/>
                    <a:pt x="85" y="24"/>
                  </a:cubicBezTo>
                  <a:close/>
                  <a:moveTo>
                    <a:pt x="83" y="28"/>
                  </a:moveTo>
                  <a:cubicBezTo>
                    <a:pt x="83" y="29"/>
                    <a:pt x="82" y="29"/>
                    <a:pt x="82" y="29"/>
                  </a:cubicBezTo>
                  <a:cubicBezTo>
                    <a:pt x="81" y="30"/>
                    <a:pt x="80" y="30"/>
                    <a:pt x="79" y="31"/>
                  </a:cubicBezTo>
                  <a:cubicBezTo>
                    <a:pt x="80" y="30"/>
                    <a:pt x="81" y="30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3" y="29"/>
                    <a:pt x="83" y="28"/>
                  </a:cubicBezTo>
                  <a:close/>
                  <a:moveTo>
                    <a:pt x="59" y="48"/>
                  </a:moveTo>
                  <a:cubicBezTo>
                    <a:pt x="61" y="46"/>
                    <a:pt x="63" y="44"/>
                    <a:pt x="64" y="41"/>
                  </a:cubicBezTo>
                  <a:cubicBezTo>
                    <a:pt x="66" y="40"/>
                    <a:pt x="67" y="39"/>
                    <a:pt x="69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6" y="42"/>
                    <a:pt x="63" y="45"/>
                    <a:pt x="59" y="48"/>
                  </a:cubicBez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2" y="41"/>
                  </a:cubicBezTo>
                  <a:cubicBezTo>
                    <a:pt x="63" y="40"/>
                    <a:pt x="64" y="39"/>
                    <a:pt x="65" y="38"/>
                  </a:cubicBezTo>
                  <a:cubicBezTo>
                    <a:pt x="65" y="39"/>
                    <a:pt x="64" y="39"/>
                    <a:pt x="64" y="40"/>
                  </a:cubicBezTo>
                  <a:cubicBezTo>
                    <a:pt x="63" y="40"/>
                    <a:pt x="62" y="41"/>
                    <a:pt x="61" y="41"/>
                  </a:cubicBezTo>
                  <a:close/>
                  <a:moveTo>
                    <a:pt x="58" y="46"/>
                  </a:moveTo>
                  <a:cubicBezTo>
                    <a:pt x="58" y="46"/>
                    <a:pt x="59" y="45"/>
                    <a:pt x="59" y="45"/>
                  </a:cubicBezTo>
                  <a:cubicBezTo>
                    <a:pt x="57" y="47"/>
                    <a:pt x="55" y="50"/>
                    <a:pt x="54" y="53"/>
                  </a:cubicBezTo>
                  <a:cubicBezTo>
                    <a:pt x="53" y="53"/>
                    <a:pt x="52" y="54"/>
                    <a:pt x="52" y="54"/>
                  </a:cubicBezTo>
                  <a:cubicBezTo>
                    <a:pt x="54" y="51"/>
                    <a:pt x="56" y="49"/>
                    <a:pt x="58" y="46"/>
                  </a:cubicBezTo>
                  <a:close/>
                  <a:moveTo>
                    <a:pt x="48" y="57"/>
                  </a:moveTo>
                  <a:cubicBezTo>
                    <a:pt x="45" y="58"/>
                    <a:pt x="43" y="60"/>
                    <a:pt x="41" y="61"/>
                  </a:cubicBezTo>
                  <a:cubicBezTo>
                    <a:pt x="42" y="59"/>
                    <a:pt x="44" y="58"/>
                    <a:pt x="45" y="56"/>
                  </a:cubicBezTo>
                  <a:cubicBezTo>
                    <a:pt x="48" y="54"/>
                    <a:pt x="50" y="52"/>
                    <a:pt x="53" y="50"/>
                  </a:cubicBezTo>
                  <a:cubicBezTo>
                    <a:pt x="51" y="52"/>
                    <a:pt x="49" y="54"/>
                    <a:pt x="48" y="57"/>
                  </a:cubicBezTo>
                  <a:close/>
                  <a:moveTo>
                    <a:pt x="50" y="58"/>
                  </a:moveTo>
                  <a:cubicBezTo>
                    <a:pt x="50" y="58"/>
                    <a:pt x="50" y="59"/>
                    <a:pt x="50" y="59"/>
                  </a:cubicBezTo>
                  <a:cubicBezTo>
                    <a:pt x="50" y="59"/>
                    <a:pt x="49" y="59"/>
                    <a:pt x="49" y="59"/>
                  </a:cubicBezTo>
                  <a:cubicBezTo>
                    <a:pt x="47" y="61"/>
                    <a:pt x="44" y="64"/>
                    <a:pt x="42" y="67"/>
                  </a:cubicBezTo>
                  <a:cubicBezTo>
                    <a:pt x="43" y="65"/>
                    <a:pt x="45" y="63"/>
                    <a:pt x="46" y="62"/>
                  </a:cubicBezTo>
                  <a:cubicBezTo>
                    <a:pt x="47" y="60"/>
                    <a:pt x="49" y="59"/>
                    <a:pt x="50" y="58"/>
                  </a:cubicBezTo>
                  <a:close/>
                  <a:moveTo>
                    <a:pt x="39" y="86"/>
                  </a:moveTo>
                  <a:cubicBezTo>
                    <a:pt x="39" y="86"/>
                    <a:pt x="39" y="87"/>
                    <a:pt x="39" y="87"/>
                  </a:cubicBezTo>
                  <a:cubicBezTo>
                    <a:pt x="38" y="88"/>
                    <a:pt x="37" y="89"/>
                    <a:pt x="35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7" y="89"/>
                    <a:pt x="38" y="87"/>
                    <a:pt x="39" y="86"/>
                  </a:cubicBezTo>
                  <a:close/>
                  <a:moveTo>
                    <a:pt x="34" y="102"/>
                  </a:moveTo>
                  <a:cubicBezTo>
                    <a:pt x="35" y="103"/>
                    <a:pt x="35" y="105"/>
                    <a:pt x="36" y="107"/>
                  </a:cubicBezTo>
                  <a:cubicBezTo>
                    <a:pt x="35" y="109"/>
                    <a:pt x="35" y="110"/>
                    <a:pt x="35" y="112"/>
                  </a:cubicBezTo>
                  <a:cubicBezTo>
                    <a:pt x="34" y="111"/>
                    <a:pt x="34" y="110"/>
                    <a:pt x="34" y="109"/>
                  </a:cubicBezTo>
                  <a:cubicBezTo>
                    <a:pt x="34" y="106"/>
                    <a:pt x="34" y="104"/>
                    <a:pt x="34" y="102"/>
                  </a:cubicBezTo>
                  <a:close/>
                  <a:moveTo>
                    <a:pt x="36" y="126"/>
                  </a:moveTo>
                  <a:cubicBezTo>
                    <a:pt x="36" y="127"/>
                    <a:pt x="37" y="128"/>
                    <a:pt x="37" y="129"/>
                  </a:cubicBezTo>
                  <a:cubicBezTo>
                    <a:pt x="37" y="129"/>
                    <a:pt x="37" y="130"/>
                    <a:pt x="37" y="130"/>
                  </a:cubicBezTo>
                  <a:cubicBezTo>
                    <a:pt x="37" y="130"/>
                    <a:pt x="37" y="131"/>
                    <a:pt x="37" y="131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27"/>
                    <a:pt x="36" y="127"/>
                    <a:pt x="36" y="126"/>
                  </a:cubicBezTo>
                  <a:close/>
                  <a:moveTo>
                    <a:pt x="36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6" y="114"/>
                    <a:pt x="36" y="112"/>
                    <a:pt x="36" y="111"/>
                  </a:cubicBezTo>
                  <a:cubicBezTo>
                    <a:pt x="36" y="111"/>
                    <a:pt x="37" y="111"/>
                    <a:pt x="37" y="111"/>
                  </a:cubicBezTo>
                  <a:cubicBezTo>
                    <a:pt x="37" y="111"/>
                    <a:pt x="37" y="112"/>
                    <a:pt x="37" y="113"/>
                  </a:cubicBezTo>
                  <a:cubicBezTo>
                    <a:pt x="37" y="114"/>
                    <a:pt x="36" y="114"/>
                    <a:pt x="36" y="115"/>
                  </a:cubicBezTo>
                  <a:close/>
                  <a:moveTo>
                    <a:pt x="36" y="97"/>
                  </a:moveTo>
                  <a:cubicBezTo>
                    <a:pt x="36" y="97"/>
                    <a:pt x="36" y="98"/>
                    <a:pt x="37" y="99"/>
                  </a:cubicBezTo>
                  <a:cubicBezTo>
                    <a:pt x="37" y="99"/>
                    <a:pt x="37" y="100"/>
                    <a:pt x="36" y="100"/>
                  </a:cubicBezTo>
                  <a:cubicBezTo>
                    <a:pt x="36" y="99"/>
                    <a:pt x="36" y="98"/>
                    <a:pt x="36" y="97"/>
                  </a:cubicBezTo>
                  <a:close/>
                  <a:moveTo>
                    <a:pt x="37" y="94"/>
                  </a:moveTo>
                  <a:cubicBezTo>
                    <a:pt x="37" y="93"/>
                    <a:pt x="36" y="92"/>
                    <a:pt x="36" y="92"/>
                  </a:cubicBezTo>
                  <a:cubicBezTo>
                    <a:pt x="37" y="91"/>
                    <a:pt x="38" y="90"/>
                    <a:pt x="38" y="90"/>
                  </a:cubicBezTo>
                  <a:cubicBezTo>
                    <a:pt x="38" y="91"/>
                    <a:pt x="38" y="92"/>
                    <a:pt x="38" y="93"/>
                  </a:cubicBezTo>
                  <a:cubicBezTo>
                    <a:pt x="37" y="93"/>
                    <a:pt x="37" y="93"/>
                    <a:pt x="37" y="94"/>
                  </a:cubicBezTo>
                  <a:close/>
                  <a:moveTo>
                    <a:pt x="39" y="103"/>
                  </a:moveTo>
                  <a:cubicBezTo>
                    <a:pt x="39" y="103"/>
                    <a:pt x="39" y="103"/>
                    <a:pt x="39" y="103"/>
                  </a:cubicBezTo>
                  <a:cubicBezTo>
                    <a:pt x="39" y="104"/>
                    <a:pt x="38" y="104"/>
                    <a:pt x="38" y="104"/>
                  </a:cubicBezTo>
                  <a:cubicBezTo>
                    <a:pt x="38" y="104"/>
                    <a:pt x="38" y="104"/>
                    <a:pt x="38" y="103"/>
                  </a:cubicBezTo>
                  <a:cubicBezTo>
                    <a:pt x="38" y="103"/>
                    <a:pt x="38" y="103"/>
                    <a:pt x="39" y="103"/>
                  </a:cubicBezTo>
                  <a:close/>
                  <a:moveTo>
                    <a:pt x="38" y="97"/>
                  </a:move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1" y="93"/>
                    <a:pt x="42" y="92"/>
                  </a:cubicBezTo>
                  <a:cubicBezTo>
                    <a:pt x="41" y="93"/>
                    <a:pt x="40" y="94"/>
                    <a:pt x="39" y="95"/>
                  </a:cubicBezTo>
                  <a:cubicBezTo>
                    <a:pt x="39" y="96"/>
                    <a:pt x="40" y="97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7"/>
                    <a:pt x="41" y="97"/>
                    <a:pt x="41" y="98"/>
                  </a:cubicBezTo>
                  <a:cubicBezTo>
                    <a:pt x="40" y="98"/>
                    <a:pt x="40" y="99"/>
                    <a:pt x="39" y="99"/>
                  </a:cubicBezTo>
                  <a:cubicBezTo>
                    <a:pt x="39" y="99"/>
                    <a:pt x="39" y="98"/>
                    <a:pt x="38" y="97"/>
                  </a:cubicBezTo>
                  <a:close/>
                  <a:moveTo>
                    <a:pt x="40" y="121"/>
                  </a:moveTo>
                  <a:cubicBezTo>
                    <a:pt x="40" y="121"/>
                    <a:pt x="40" y="121"/>
                    <a:pt x="40" y="121"/>
                  </a:cubicBezTo>
                  <a:cubicBezTo>
                    <a:pt x="40" y="122"/>
                    <a:pt x="41" y="123"/>
                    <a:pt x="41" y="124"/>
                  </a:cubicBezTo>
                  <a:cubicBezTo>
                    <a:pt x="41" y="124"/>
                    <a:pt x="41" y="124"/>
                    <a:pt x="40" y="125"/>
                  </a:cubicBezTo>
                  <a:cubicBezTo>
                    <a:pt x="40" y="123"/>
                    <a:pt x="40" y="122"/>
                    <a:pt x="39" y="121"/>
                  </a:cubicBezTo>
                  <a:cubicBezTo>
                    <a:pt x="39" y="121"/>
                    <a:pt x="40" y="121"/>
                    <a:pt x="40" y="121"/>
                  </a:cubicBezTo>
                  <a:close/>
                  <a:moveTo>
                    <a:pt x="40" y="133"/>
                  </a:moveTo>
                  <a:cubicBezTo>
                    <a:pt x="41" y="134"/>
                    <a:pt x="41" y="136"/>
                    <a:pt x="42" y="138"/>
                  </a:cubicBezTo>
                  <a:cubicBezTo>
                    <a:pt x="42" y="138"/>
                    <a:pt x="41" y="138"/>
                    <a:pt x="41" y="138"/>
                  </a:cubicBezTo>
                  <a:cubicBezTo>
                    <a:pt x="41" y="137"/>
                    <a:pt x="40" y="135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lose/>
                  <a:moveTo>
                    <a:pt x="41" y="96"/>
                  </a:moveTo>
                  <a:cubicBezTo>
                    <a:pt x="43" y="93"/>
                    <a:pt x="46" y="91"/>
                    <a:pt x="48" y="88"/>
                  </a:cubicBezTo>
                  <a:cubicBezTo>
                    <a:pt x="48" y="89"/>
                    <a:pt x="48" y="90"/>
                    <a:pt x="47" y="90"/>
                  </a:cubicBezTo>
                  <a:cubicBezTo>
                    <a:pt x="47" y="91"/>
                    <a:pt x="47" y="92"/>
                    <a:pt x="46" y="92"/>
                  </a:cubicBezTo>
                  <a:cubicBezTo>
                    <a:pt x="45" y="94"/>
                    <a:pt x="44" y="95"/>
                    <a:pt x="43" y="96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42" y="95"/>
                    <a:pt x="41" y="95"/>
                    <a:pt x="41" y="96"/>
                  </a:cubicBezTo>
                  <a:close/>
                  <a:moveTo>
                    <a:pt x="43" y="129"/>
                  </a:moveTo>
                  <a:cubicBezTo>
                    <a:pt x="44" y="130"/>
                    <a:pt x="44" y="132"/>
                    <a:pt x="45" y="133"/>
                  </a:cubicBezTo>
                  <a:cubicBezTo>
                    <a:pt x="44" y="134"/>
                    <a:pt x="44" y="134"/>
                    <a:pt x="43" y="135"/>
                  </a:cubicBezTo>
                  <a:cubicBezTo>
                    <a:pt x="43" y="133"/>
                    <a:pt x="43" y="132"/>
                    <a:pt x="42" y="130"/>
                  </a:cubicBezTo>
                  <a:cubicBezTo>
                    <a:pt x="42" y="130"/>
                    <a:pt x="43" y="129"/>
                    <a:pt x="43" y="129"/>
                  </a:cubicBezTo>
                  <a:close/>
                  <a:moveTo>
                    <a:pt x="42" y="140"/>
                  </a:moveTo>
                  <a:cubicBezTo>
                    <a:pt x="43" y="143"/>
                    <a:pt x="44" y="145"/>
                    <a:pt x="44" y="147"/>
                  </a:cubicBezTo>
                  <a:cubicBezTo>
                    <a:pt x="44" y="145"/>
                    <a:pt x="43" y="143"/>
                    <a:pt x="42" y="141"/>
                  </a:cubicBezTo>
                  <a:cubicBezTo>
                    <a:pt x="42" y="141"/>
                    <a:pt x="42" y="141"/>
                    <a:pt x="42" y="140"/>
                  </a:cubicBezTo>
                  <a:close/>
                  <a:moveTo>
                    <a:pt x="44" y="154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5" y="157"/>
                    <a:pt x="45" y="160"/>
                    <a:pt x="46" y="164"/>
                  </a:cubicBezTo>
                  <a:cubicBezTo>
                    <a:pt x="45" y="160"/>
                    <a:pt x="44" y="157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lose/>
                  <a:moveTo>
                    <a:pt x="43" y="174"/>
                  </a:moveTo>
                  <a:cubicBezTo>
                    <a:pt x="43" y="175"/>
                    <a:pt x="44" y="176"/>
                    <a:pt x="44" y="178"/>
                  </a:cubicBezTo>
                  <a:cubicBezTo>
                    <a:pt x="44" y="178"/>
                    <a:pt x="44" y="178"/>
                    <a:pt x="44" y="178"/>
                  </a:cubicBezTo>
                  <a:cubicBezTo>
                    <a:pt x="43" y="176"/>
                    <a:pt x="42" y="175"/>
                    <a:pt x="41" y="174"/>
                  </a:cubicBezTo>
                  <a:cubicBezTo>
                    <a:pt x="41" y="173"/>
                    <a:pt x="41" y="172"/>
                    <a:pt x="41" y="171"/>
                  </a:cubicBezTo>
                  <a:cubicBezTo>
                    <a:pt x="42" y="172"/>
                    <a:pt x="42" y="173"/>
                    <a:pt x="43" y="174"/>
                  </a:cubicBezTo>
                  <a:close/>
                  <a:moveTo>
                    <a:pt x="42" y="176"/>
                  </a:moveTo>
                  <a:cubicBezTo>
                    <a:pt x="43" y="178"/>
                    <a:pt x="44" y="180"/>
                    <a:pt x="45" y="181"/>
                  </a:cubicBezTo>
                  <a:cubicBezTo>
                    <a:pt x="46" y="183"/>
                    <a:pt x="46" y="184"/>
                    <a:pt x="47" y="186"/>
                  </a:cubicBezTo>
                  <a:cubicBezTo>
                    <a:pt x="47" y="187"/>
                    <a:pt x="46" y="188"/>
                    <a:pt x="45" y="190"/>
                  </a:cubicBezTo>
                  <a:cubicBezTo>
                    <a:pt x="44" y="187"/>
                    <a:pt x="43" y="185"/>
                    <a:pt x="42" y="182"/>
                  </a:cubicBezTo>
                  <a:cubicBezTo>
                    <a:pt x="42" y="180"/>
                    <a:pt x="42" y="178"/>
                    <a:pt x="42" y="176"/>
                  </a:cubicBezTo>
                  <a:close/>
                  <a:moveTo>
                    <a:pt x="46" y="192"/>
                  </a:moveTo>
                  <a:cubicBezTo>
                    <a:pt x="47" y="191"/>
                    <a:pt x="47" y="190"/>
                    <a:pt x="48" y="188"/>
                  </a:cubicBezTo>
                  <a:cubicBezTo>
                    <a:pt x="49" y="192"/>
                    <a:pt x="50" y="196"/>
                    <a:pt x="52" y="200"/>
                  </a:cubicBezTo>
                  <a:cubicBezTo>
                    <a:pt x="51" y="200"/>
                    <a:pt x="51" y="199"/>
                    <a:pt x="51" y="199"/>
                  </a:cubicBezTo>
                  <a:cubicBezTo>
                    <a:pt x="49" y="197"/>
                    <a:pt x="47" y="194"/>
                    <a:pt x="46" y="192"/>
                  </a:cubicBezTo>
                  <a:cubicBezTo>
                    <a:pt x="46" y="192"/>
                    <a:pt x="46" y="192"/>
                    <a:pt x="46" y="192"/>
                  </a:cubicBezTo>
                  <a:close/>
                  <a:moveTo>
                    <a:pt x="50" y="174"/>
                  </a:moveTo>
                  <a:cubicBezTo>
                    <a:pt x="50" y="171"/>
                    <a:pt x="49" y="168"/>
                    <a:pt x="48" y="165"/>
                  </a:cubicBezTo>
                  <a:cubicBezTo>
                    <a:pt x="48" y="163"/>
                    <a:pt x="48" y="162"/>
                    <a:pt x="48" y="161"/>
                  </a:cubicBezTo>
                  <a:cubicBezTo>
                    <a:pt x="48" y="161"/>
                    <a:pt x="48" y="162"/>
                    <a:pt x="49" y="162"/>
                  </a:cubicBezTo>
                  <a:cubicBezTo>
                    <a:pt x="49" y="163"/>
                    <a:pt x="49" y="163"/>
                    <a:pt x="49" y="164"/>
                  </a:cubicBezTo>
                  <a:cubicBezTo>
                    <a:pt x="49" y="165"/>
                    <a:pt x="50" y="165"/>
                    <a:pt x="50" y="165"/>
                  </a:cubicBezTo>
                  <a:cubicBezTo>
                    <a:pt x="50" y="166"/>
                    <a:pt x="49" y="166"/>
                    <a:pt x="49" y="166"/>
                  </a:cubicBezTo>
                  <a:cubicBezTo>
                    <a:pt x="49" y="167"/>
                    <a:pt x="49" y="167"/>
                    <a:pt x="50" y="167"/>
                  </a:cubicBezTo>
                  <a:cubicBezTo>
                    <a:pt x="51" y="170"/>
                    <a:pt x="52" y="173"/>
                    <a:pt x="53" y="175"/>
                  </a:cubicBezTo>
                  <a:cubicBezTo>
                    <a:pt x="53" y="176"/>
                    <a:pt x="52" y="176"/>
                    <a:pt x="52" y="176"/>
                  </a:cubicBezTo>
                  <a:cubicBezTo>
                    <a:pt x="51" y="176"/>
                    <a:pt x="51" y="175"/>
                    <a:pt x="50" y="174"/>
                  </a:cubicBezTo>
                  <a:close/>
                  <a:moveTo>
                    <a:pt x="51" y="186"/>
                  </a:moveTo>
                  <a:cubicBezTo>
                    <a:pt x="50" y="185"/>
                    <a:pt x="50" y="184"/>
                    <a:pt x="49" y="183"/>
                  </a:cubicBezTo>
                  <a:cubicBezTo>
                    <a:pt x="49" y="182"/>
                    <a:pt x="50" y="182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3"/>
                    <a:pt x="51" y="184"/>
                    <a:pt x="51" y="186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79"/>
                    <a:pt x="54" y="179"/>
                  </a:cubicBezTo>
                  <a:cubicBezTo>
                    <a:pt x="54" y="179"/>
                    <a:pt x="54" y="179"/>
                    <a:pt x="55" y="180"/>
                  </a:cubicBezTo>
                  <a:cubicBezTo>
                    <a:pt x="55" y="181"/>
                    <a:pt x="56" y="183"/>
                    <a:pt x="56" y="184"/>
                  </a:cubicBezTo>
                  <a:cubicBezTo>
                    <a:pt x="56" y="184"/>
                    <a:pt x="55" y="183"/>
                    <a:pt x="55" y="183"/>
                  </a:cubicBezTo>
                  <a:cubicBezTo>
                    <a:pt x="54" y="182"/>
                    <a:pt x="53" y="181"/>
                    <a:pt x="52" y="181"/>
                  </a:cubicBezTo>
                  <a:cubicBezTo>
                    <a:pt x="52" y="180"/>
                    <a:pt x="52" y="180"/>
                    <a:pt x="52" y="179"/>
                  </a:cubicBezTo>
                  <a:cubicBezTo>
                    <a:pt x="52" y="179"/>
                    <a:pt x="52" y="179"/>
                    <a:pt x="52" y="179"/>
                  </a:cubicBezTo>
                  <a:close/>
                  <a:moveTo>
                    <a:pt x="54" y="184"/>
                  </a:moveTo>
                  <a:cubicBezTo>
                    <a:pt x="56" y="186"/>
                    <a:pt x="57" y="188"/>
                    <a:pt x="59" y="190"/>
                  </a:cubicBezTo>
                  <a:cubicBezTo>
                    <a:pt x="59" y="190"/>
                    <a:pt x="59" y="190"/>
                    <a:pt x="59" y="190"/>
                  </a:cubicBezTo>
                  <a:cubicBezTo>
                    <a:pt x="59" y="191"/>
                    <a:pt x="58" y="193"/>
                    <a:pt x="57" y="194"/>
                  </a:cubicBezTo>
                  <a:cubicBezTo>
                    <a:pt x="57" y="194"/>
                    <a:pt x="57" y="194"/>
                    <a:pt x="57" y="194"/>
                  </a:cubicBezTo>
                  <a:cubicBezTo>
                    <a:pt x="56" y="190"/>
                    <a:pt x="55" y="187"/>
                    <a:pt x="54" y="184"/>
                  </a:cubicBezTo>
                  <a:cubicBezTo>
                    <a:pt x="54" y="184"/>
                    <a:pt x="54" y="184"/>
                    <a:pt x="54" y="184"/>
                  </a:cubicBezTo>
                  <a:close/>
                  <a:moveTo>
                    <a:pt x="58" y="195"/>
                  </a:moveTo>
                  <a:cubicBezTo>
                    <a:pt x="59" y="195"/>
                    <a:pt x="60" y="194"/>
                    <a:pt x="61" y="194"/>
                  </a:cubicBezTo>
                  <a:cubicBezTo>
                    <a:pt x="63" y="195"/>
                    <a:pt x="64" y="197"/>
                    <a:pt x="65" y="198"/>
                  </a:cubicBezTo>
                  <a:cubicBezTo>
                    <a:pt x="64" y="199"/>
                    <a:pt x="64" y="200"/>
                    <a:pt x="64" y="200"/>
                  </a:cubicBezTo>
                  <a:cubicBezTo>
                    <a:pt x="62" y="199"/>
                    <a:pt x="60" y="197"/>
                    <a:pt x="58" y="195"/>
                  </a:cubicBezTo>
                  <a:close/>
                  <a:moveTo>
                    <a:pt x="63" y="193"/>
                  </a:moveTo>
                  <a:cubicBezTo>
                    <a:pt x="64" y="192"/>
                    <a:pt x="65" y="192"/>
                    <a:pt x="65" y="192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4"/>
                    <a:pt x="67" y="195"/>
                    <a:pt x="67" y="196"/>
                  </a:cubicBezTo>
                  <a:cubicBezTo>
                    <a:pt x="65" y="195"/>
                    <a:pt x="64" y="194"/>
                    <a:pt x="63" y="193"/>
                  </a:cubicBezTo>
                  <a:close/>
                  <a:moveTo>
                    <a:pt x="70" y="195"/>
                  </a:moveTo>
                  <a:cubicBezTo>
                    <a:pt x="70" y="196"/>
                    <a:pt x="71" y="196"/>
                    <a:pt x="72" y="197"/>
                  </a:cubicBezTo>
                  <a:cubicBezTo>
                    <a:pt x="72" y="198"/>
                    <a:pt x="72" y="198"/>
                    <a:pt x="72" y="198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72" y="199"/>
                    <a:pt x="72" y="199"/>
                    <a:pt x="71" y="199"/>
                  </a:cubicBezTo>
                  <a:cubicBezTo>
                    <a:pt x="71" y="199"/>
                    <a:pt x="70" y="198"/>
                    <a:pt x="69" y="198"/>
                  </a:cubicBezTo>
                  <a:cubicBezTo>
                    <a:pt x="68" y="198"/>
                    <a:pt x="68" y="198"/>
                    <a:pt x="68" y="198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8" y="196"/>
                    <a:pt x="69" y="195"/>
                    <a:pt x="70" y="195"/>
                  </a:cubicBezTo>
                  <a:close/>
                  <a:moveTo>
                    <a:pt x="67" y="190"/>
                  </a:moveTo>
                  <a:cubicBezTo>
                    <a:pt x="69" y="190"/>
                    <a:pt x="70" y="189"/>
                    <a:pt x="71" y="188"/>
                  </a:cubicBezTo>
                  <a:cubicBezTo>
                    <a:pt x="71" y="188"/>
                    <a:pt x="72" y="189"/>
                    <a:pt x="72" y="189"/>
                  </a:cubicBezTo>
                  <a:cubicBezTo>
                    <a:pt x="71" y="190"/>
                    <a:pt x="71" y="191"/>
                    <a:pt x="70" y="192"/>
                  </a:cubicBezTo>
                  <a:cubicBezTo>
                    <a:pt x="69" y="191"/>
                    <a:pt x="68" y="191"/>
                    <a:pt x="67" y="190"/>
                  </a:cubicBezTo>
                  <a:close/>
                  <a:moveTo>
                    <a:pt x="72" y="185"/>
                  </a:moveTo>
                  <a:cubicBezTo>
                    <a:pt x="71" y="184"/>
                    <a:pt x="70" y="183"/>
                    <a:pt x="68" y="181"/>
                  </a:cubicBezTo>
                  <a:cubicBezTo>
                    <a:pt x="69" y="181"/>
                    <a:pt x="69" y="181"/>
                    <a:pt x="69" y="180"/>
                  </a:cubicBezTo>
                  <a:cubicBezTo>
                    <a:pt x="70" y="181"/>
                    <a:pt x="71" y="181"/>
                    <a:pt x="72" y="182"/>
                  </a:cubicBezTo>
                  <a:cubicBezTo>
                    <a:pt x="72" y="182"/>
                    <a:pt x="73" y="182"/>
                    <a:pt x="73" y="182"/>
                  </a:cubicBezTo>
                  <a:cubicBezTo>
                    <a:pt x="73" y="183"/>
                    <a:pt x="73" y="184"/>
                    <a:pt x="73" y="184"/>
                  </a:cubicBezTo>
                  <a:cubicBezTo>
                    <a:pt x="73" y="185"/>
                    <a:pt x="72" y="185"/>
                    <a:pt x="72" y="185"/>
                  </a:cubicBezTo>
                  <a:close/>
                  <a:moveTo>
                    <a:pt x="71" y="151"/>
                  </a:moveTo>
                  <a:cubicBezTo>
                    <a:pt x="72" y="150"/>
                    <a:pt x="72" y="150"/>
                    <a:pt x="73" y="149"/>
                  </a:cubicBezTo>
                  <a:cubicBezTo>
                    <a:pt x="73" y="149"/>
                    <a:pt x="73" y="150"/>
                    <a:pt x="73" y="150"/>
                  </a:cubicBezTo>
                  <a:cubicBezTo>
                    <a:pt x="72" y="150"/>
                    <a:pt x="72" y="151"/>
                    <a:pt x="71" y="151"/>
                  </a:cubicBezTo>
                  <a:close/>
                  <a:moveTo>
                    <a:pt x="72" y="119"/>
                  </a:moveTo>
                  <a:cubicBezTo>
                    <a:pt x="72" y="119"/>
                    <a:pt x="71" y="120"/>
                    <a:pt x="71" y="120"/>
                  </a:cubicBezTo>
                  <a:cubicBezTo>
                    <a:pt x="72" y="119"/>
                    <a:pt x="72" y="118"/>
                    <a:pt x="72" y="118"/>
                  </a:cubicBezTo>
                  <a:cubicBezTo>
                    <a:pt x="73" y="117"/>
                    <a:pt x="73" y="117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7"/>
                    <a:pt x="72" y="118"/>
                    <a:pt x="72" y="119"/>
                  </a:cubicBezTo>
                  <a:close/>
                  <a:moveTo>
                    <a:pt x="78" y="130"/>
                  </a:moveTo>
                  <a:cubicBezTo>
                    <a:pt x="78" y="131"/>
                    <a:pt x="79" y="132"/>
                    <a:pt x="79" y="134"/>
                  </a:cubicBezTo>
                  <a:cubicBezTo>
                    <a:pt x="77" y="135"/>
                    <a:pt x="75" y="136"/>
                    <a:pt x="74" y="137"/>
                  </a:cubicBezTo>
                  <a:cubicBezTo>
                    <a:pt x="73" y="137"/>
                    <a:pt x="73" y="136"/>
                    <a:pt x="73" y="135"/>
                  </a:cubicBezTo>
                  <a:cubicBezTo>
                    <a:pt x="75" y="134"/>
                    <a:pt x="76" y="132"/>
                    <a:pt x="78" y="130"/>
                  </a:cubicBezTo>
                  <a:close/>
                  <a:moveTo>
                    <a:pt x="75" y="140"/>
                  </a:moveTo>
                  <a:cubicBezTo>
                    <a:pt x="76" y="140"/>
                    <a:pt x="77" y="139"/>
                    <a:pt x="78" y="138"/>
                  </a:cubicBezTo>
                  <a:cubicBezTo>
                    <a:pt x="77" y="139"/>
                    <a:pt x="76" y="141"/>
                    <a:pt x="75" y="142"/>
                  </a:cubicBezTo>
                  <a:cubicBezTo>
                    <a:pt x="75" y="142"/>
                    <a:pt x="74" y="142"/>
                    <a:pt x="74" y="141"/>
                  </a:cubicBezTo>
                  <a:cubicBezTo>
                    <a:pt x="75" y="141"/>
                    <a:pt x="75" y="141"/>
                    <a:pt x="75" y="140"/>
                  </a:cubicBezTo>
                  <a:close/>
                  <a:moveTo>
                    <a:pt x="80" y="138"/>
                  </a:moveTo>
                  <a:cubicBezTo>
                    <a:pt x="80" y="139"/>
                    <a:pt x="80" y="139"/>
                    <a:pt x="80" y="140"/>
                  </a:cubicBezTo>
                  <a:cubicBezTo>
                    <a:pt x="79" y="142"/>
                    <a:pt x="77" y="143"/>
                    <a:pt x="76" y="145"/>
                  </a:cubicBezTo>
                  <a:cubicBezTo>
                    <a:pt x="77" y="142"/>
                    <a:pt x="79" y="140"/>
                    <a:pt x="80" y="138"/>
                  </a:cubicBezTo>
                  <a:close/>
                  <a:moveTo>
                    <a:pt x="78" y="145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77" y="146"/>
                    <a:pt x="77" y="146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6"/>
                    <a:pt x="77" y="145"/>
                    <a:pt x="78" y="145"/>
                  </a:cubicBezTo>
                  <a:close/>
                  <a:moveTo>
                    <a:pt x="78" y="166"/>
                  </a:moveTo>
                  <a:cubicBezTo>
                    <a:pt x="78" y="166"/>
                    <a:pt x="78" y="167"/>
                    <a:pt x="79" y="167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7"/>
                    <a:pt x="78" y="167"/>
                    <a:pt x="78" y="166"/>
                  </a:cubicBezTo>
                  <a:cubicBezTo>
                    <a:pt x="78" y="166"/>
                    <a:pt x="78" y="166"/>
                    <a:pt x="78" y="166"/>
                  </a:cubicBezTo>
                  <a:close/>
                  <a:moveTo>
                    <a:pt x="78" y="155"/>
                  </a:moveTo>
                  <a:cubicBezTo>
                    <a:pt x="80" y="153"/>
                    <a:pt x="81" y="152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82" y="156"/>
                    <a:pt x="81" y="157"/>
                    <a:pt x="80" y="159"/>
                  </a:cubicBezTo>
                  <a:cubicBezTo>
                    <a:pt x="79" y="158"/>
                    <a:pt x="79" y="156"/>
                    <a:pt x="78" y="155"/>
                  </a:cubicBezTo>
                  <a:close/>
                  <a:moveTo>
                    <a:pt x="85" y="152"/>
                  </a:moveTo>
                  <a:cubicBezTo>
                    <a:pt x="85" y="151"/>
                    <a:pt x="84" y="150"/>
                    <a:pt x="84" y="149"/>
                  </a:cubicBezTo>
                  <a:cubicBezTo>
                    <a:pt x="85" y="149"/>
                    <a:pt x="85" y="149"/>
                    <a:pt x="85" y="148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5" y="149"/>
                    <a:pt x="85" y="150"/>
                    <a:pt x="86" y="150"/>
                  </a:cubicBezTo>
                  <a:cubicBezTo>
                    <a:pt x="86" y="150"/>
                    <a:pt x="86" y="150"/>
                    <a:pt x="87" y="150"/>
                  </a:cubicBezTo>
                  <a:cubicBezTo>
                    <a:pt x="86" y="151"/>
                    <a:pt x="85" y="151"/>
                    <a:pt x="85" y="152"/>
                  </a:cubicBezTo>
                  <a:close/>
                  <a:moveTo>
                    <a:pt x="85" y="156"/>
                  </a:moveTo>
                  <a:cubicBezTo>
                    <a:pt x="85" y="155"/>
                    <a:pt x="85" y="155"/>
                    <a:pt x="85" y="155"/>
                  </a:cubicBezTo>
                  <a:cubicBezTo>
                    <a:pt x="86" y="154"/>
                    <a:pt x="86" y="153"/>
                    <a:pt x="87" y="153"/>
                  </a:cubicBezTo>
                  <a:cubicBezTo>
                    <a:pt x="87" y="153"/>
                    <a:pt x="88" y="153"/>
                    <a:pt x="88" y="152"/>
                  </a:cubicBezTo>
                  <a:cubicBezTo>
                    <a:pt x="89" y="151"/>
                    <a:pt x="90" y="150"/>
                    <a:pt x="92" y="148"/>
                  </a:cubicBezTo>
                  <a:cubicBezTo>
                    <a:pt x="92" y="148"/>
                    <a:pt x="92" y="148"/>
                    <a:pt x="93" y="148"/>
                  </a:cubicBezTo>
                  <a:cubicBezTo>
                    <a:pt x="92" y="148"/>
                    <a:pt x="92" y="149"/>
                    <a:pt x="92" y="149"/>
                  </a:cubicBezTo>
                  <a:cubicBezTo>
                    <a:pt x="90" y="151"/>
                    <a:pt x="88" y="153"/>
                    <a:pt x="85" y="156"/>
                  </a:cubicBezTo>
                  <a:close/>
                  <a:moveTo>
                    <a:pt x="86" y="182"/>
                  </a:moveTo>
                  <a:cubicBezTo>
                    <a:pt x="86" y="182"/>
                    <a:pt x="86" y="182"/>
                    <a:pt x="86" y="182"/>
                  </a:cubicBezTo>
                  <a:cubicBezTo>
                    <a:pt x="86" y="182"/>
                    <a:pt x="85" y="181"/>
                    <a:pt x="85" y="181"/>
                  </a:cubicBezTo>
                  <a:cubicBezTo>
                    <a:pt x="85" y="180"/>
                    <a:pt x="86" y="180"/>
                    <a:pt x="86" y="179"/>
                  </a:cubicBezTo>
                  <a:cubicBezTo>
                    <a:pt x="86" y="180"/>
                    <a:pt x="86" y="181"/>
                    <a:pt x="86" y="182"/>
                  </a:cubicBezTo>
                  <a:close/>
                  <a:moveTo>
                    <a:pt x="88" y="160"/>
                  </a:moveTo>
                  <a:cubicBezTo>
                    <a:pt x="92" y="158"/>
                    <a:pt x="95" y="156"/>
                    <a:pt x="99" y="154"/>
                  </a:cubicBezTo>
                  <a:cubicBezTo>
                    <a:pt x="98" y="155"/>
                    <a:pt x="97" y="156"/>
                    <a:pt x="96" y="157"/>
                  </a:cubicBezTo>
                  <a:cubicBezTo>
                    <a:pt x="93" y="159"/>
                    <a:pt x="90" y="161"/>
                    <a:pt x="87" y="163"/>
                  </a:cubicBezTo>
                  <a:cubicBezTo>
                    <a:pt x="87" y="163"/>
                    <a:pt x="86" y="162"/>
                    <a:pt x="86" y="162"/>
                  </a:cubicBezTo>
                  <a:cubicBezTo>
                    <a:pt x="87" y="161"/>
                    <a:pt x="88" y="160"/>
                    <a:pt x="88" y="160"/>
                  </a:cubicBezTo>
                  <a:close/>
                  <a:moveTo>
                    <a:pt x="88" y="168"/>
                  </a:moveTo>
                  <a:cubicBezTo>
                    <a:pt x="90" y="166"/>
                    <a:pt x="92" y="165"/>
                    <a:pt x="94" y="163"/>
                  </a:cubicBezTo>
                  <a:cubicBezTo>
                    <a:pt x="92" y="165"/>
                    <a:pt x="90" y="167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8" y="168"/>
                    <a:pt x="88" y="168"/>
                  </a:cubicBezTo>
                  <a:close/>
                  <a:moveTo>
                    <a:pt x="97" y="177"/>
                  </a:moveTo>
                  <a:cubicBezTo>
                    <a:pt x="99" y="175"/>
                    <a:pt x="101" y="174"/>
                    <a:pt x="103" y="173"/>
                  </a:cubicBezTo>
                  <a:cubicBezTo>
                    <a:pt x="101" y="175"/>
                    <a:pt x="99" y="177"/>
                    <a:pt x="97" y="179"/>
                  </a:cubicBezTo>
                  <a:cubicBezTo>
                    <a:pt x="96" y="179"/>
                    <a:pt x="95" y="180"/>
                    <a:pt x="94" y="180"/>
                  </a:cubicBezTo>
                  <a:cubicBezTo>
                    <a:pt x="95" y="179"/>
                    <a:pt x="96" y="178"/>
                    <a:pt x="97" y="177"/>
                  </a:cubicBezTo>
                  <a:close/>
                  <a:moveTo>
                    <a:pt x="102" y="157"/>
                  </a:moveTo>
                  <a:cubicBezTo>
                    <a:pt x="99" y="158"/>
                    <a:pt x="97" y="160"/>
                    <a:pt x="95" y="161"/>
                  </a:cubicBezTo>
                  <a:cubicBezTo>
                    <a:pt x="95" y="161"/>
                    <a:pt x="95" y="161"/>
                    <a:pt x="94" y="161"/>
                  </a:cubicBezTo>
                  <a:cubicBezTo>
                    <a:pt x="95" y="160"/>
                    <a:pt x="96" y="159"/>
                    <a:pt x="97" y="158"/>
                  </a:cubicBezTo>
                  <a:cubicBezTo>
                    <a:pt x="99" y="157"/>
                    <a:pt x="102" y="155"/>
                    <a:pt x="105" y="154"/>
                  </a:cubicBezTo>
                  <a:cubicBezTo>
                    <a:pt x="104" y="155"/>
                    <a:pt x="103" y="156"/>
                    <a:pt x="102" y="157"/>
                  </a:cubicBezTo>
                  <a:close/>
                  <a:moveTo>
                    <a:pt x="106" y="167"/>
                  </a:moveTo>
                  <a:cubicBezTo>
                    <a:pt x="108" y="166"/>
                    <a:pt x="110" y="165"/>
                    <a:pt x="112" y="164"/>
                  </a:cubicBezTo>
                  <a:cubicBezTo>
                    <a:pt x="111" y="165"/>
                    <a:pt x="110" y="166"/>
                    <a:pt x="109" y="167"/>
                  </a:cubicBezTo>
                  <a:cubicBezTo>
                    <a:pt x="107" y="168"/>
                    <a:pt x="105" y="170"/>
                    <a:pt x="103" y="171"/>
                  </a:cubicBezTo>
                  <a:cubicBezTo>
                    <a:pt x="104" y="170"/>
                    <a:pt x="105" y="168"/>
                    <a:pt x="106" y="167"/>
                  </a:cubicBezTo>
                  <a:close/>
                  <a:moveTo>
                    <a:pt x="109" y="171"/>
                  </a:moveTo>
                  <a:cubicBezTo>
                    <a:pt x="110" y="170"/>
                    <a:pt x="111" y="169"/>
                    <a:pt x="112" y="168"/>
                  </a:cubicBezTo>
                  <a:cubicBezTo>
                    <a:pt x="114" y="167"/>
                    <a:pt x="117" y="165"/>
                    <a:pt x="119" y="164"/>
                  </a:cubicBezTo>
                  <a:cubicBezTo>
                    <a:pt x="116" y="167"/>
                    <a:pt x="113" y="169"/>
                    <a:pt x="110" y="172"/>
                  </a:cubicBezTo>
                  <a:cubicBezTo>
                    <a:pt x="108" y="173"/>
                    <a:pt x="107" y="174"/>
                    <a:pt x="105" y="175"/>
                  </a:cubicBezTo>
                  <a:cubicBezTo>
                    <a:pt x="106" y="174"/>
                    <a:pt x="107" y="172"/>
                    <a:pt x="109" y="171"/>
                  </a:cubicBezTo>
                  <a:close/>
                  <a:moveTo>
                    <a:pt x="105" y="184"/>
                  </a:moveTo>
                  <a:cubicBezTo>
                    <a:pt x="106" y="183"/>
                    <a:pt x="107" y="183"/>
                    <a:pt x="108" y="183"/>
                  </a:cubicBezTo>
                  <a:cubicBezTo>
                    <a:pt x="106" y="184"/>
                    <a:pt x="104" y="186"/>
                    <a:pt x="102" y="187"/>
                  </a:cubicBezTo>
                  <a:cubicBezTo>
                    <a:pt x="103" y="186"/>
                    <a:pt x="104" y="185"/>
                    <a:pt x="105" y="184"/>
                  </a:cubicBezTo>
                  <a:close/>
                  <a:moveTo>
                    <a:pt x="103" y="196"/>
                  </a:moveTo>
                  <a:cubicBezTo>
                    <a:pt x="103" y="196"/>
                    <a:pt x="102" y="196"/>
                    <a:pt x="101" y="196"/>
                  </a:cubicBezTo>
                  <a:cubicBezTo>
                    <a:pt x="101" y="196"/>
                    <a:pt x="100" y="196"/>
                    <a:pt x="100" y="196"/>
                  </a:cubicBezTo>
                  <a:cubicBezTo>
                    <a:pt x="101" y="195"/>
                    <a:pt x="101" y="195"/>
                    <a:pt x="101" y="194"/>
                  </a:cubicBezTo>
                  <a:cubicBezTo>
                    <a:pt x="102" y="195"/>
                    <a:pt x="103" y="195"/>
                    <a:pt x="103" y="196"/>
                  </a:cubicBezTo>
                  <a:close/>
                  <a:moveTo>
                    <a:pt x="102" y="202"/>
                  </a:moveTo>
                  <a:cubicBezTo>
                    <a:pt x="101" y="202"/>
                    <a:pt x="100" y="203"/>
                    <a:pt x="99" y="204"/>
                  </a:cubicBezTo>
                  <a:cubicBezTo>
                    <a:pt x="99" y="204"/>
                    <a:pt x="99" y="204"/>
                    <a:pt x="99" y="203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100" y="203"/>
                    <a:pt x="100" y="202"/>
                    <a:pt x="101" y="201"/>
                  </a:cubicBezTo>
                  <a:cubicBezTo>
                    <a:pt x="101" y="201"/>
                    <a:pt x="101" y="202"/>
                    <a:pt x="102" y="202"/>
                  </a:cubicBezTo>
                  <a:close/>
                  <a:moveTo>
                    <a:pt x="99" y="188"/>
                  </a:moveTo>
                  <a:cubicBezTo>
                    <a:pt x="98" y="188"/>
                    <a:pt x="97" y="189"/>
                    <a:pt x="97" y="190"/>
                  </a:cubicBezTo>
                  <a:cubicBezTo>
                    <a:pt x="95" y="189"/>
                    <a:pt x="95" y="189"/>
                    <a:pt x="95" y="189"/>
                  </a:cubicBezTo>
                  <a:cubicBezTo>
                    <a:pt x="96" y="189"/>
                    <a:pt x="97" y="188"/>
                    <a:pt x="97" y="187"/>
                  </a:cubicBezTo>
                  <a:cubicBezTo>
                    <a:pt x="97" y="187"/>
                    <a:pt x="98" y="187"/>
                    <a:pt x="98" y="187"/>
                  </a:cubicBezTo>
                  <a:cubicBezTo>
                    <a:pt x="99" y="187"/>
                    <a:pt x="100" y="186"/>
                    <a:pt x="100" y="186"/>
                  </a:cubicBezTo>
                  <a:cubicBezTo>
                    <a:pt x="100" y="187"/>
                    <a:pt x="99" y="187"/>
                    <a:pt x="99" y="188"/>
                  </a:cubicBezTo>
                  <a:close/>
                  <a:moveTo>
                    <a:pt x="98" y="200"/>
                  </a:moveTo>
                  <a:cubicBezTo>
                    <a:pt x="99" y="200"/>
                    <a:pt x="99" y="200"/>
                    <a:pt x="99" y="200"/>
                  </a:cubicBezTo>
                  <a:cubicBezTo>
                    <a:pt x="98" y="201"/>
                    <a:pt x="98" y="202"/>
                    <a:pt x="97" y="202"/>
                  </a:cubicBezTo>
                  <a:cubicBezTo>
                    <a:pt x="96" y="202"/>
                    <a:pt x="96" y="201"/>
                    <a:pt x="95" y="201"/>
                  </a:cubicBezTo>
                  <a:cubicBezTo>
                    <a:pt x="95" y="201"/>
                    <a:pt x="95" y="201"/>
                    <a:pt x="95" y="201"/>
                  </a:cubicBezTo>
                  <a:cubicBezTo>
                    <a:pt x="96" y="200"/>
                    <a:pt x="97" y="200"/>
                    <a:pt x="98" y="200"/>
                  </a:cubicBezTo>
                  <a:close/>
                  <a:moveTo>
                    <a:pt x="98" y="206"/>
                  </a:moveTo>
                  <a:cubicBezTo>
                    <a:pt x="99" y="207"/>
                    <a:pt x="100" y="208"/>
                    <a:pt x="102" y="209"/>
                  </a:cubicBezTo>
                  <a:cubicBezTo>
                    <a:pt x="102" y="209"/>
                    <a:pt x="102" y="209"/>
                    <a:pt x="101" y="209"/>
                  </a:cubicBezTo>
                  <a:cubicBezTo>
                    <a:pt x="100" y="208"/>
                    <a:pt x="99" y="207"/>
                    <a:pt x="98" y="206"/>
                  </a:cubicBezTo>
                  <a:cubicBezTo>
                    <a:pt x="98" y="206"/>
                    <a:pt x="98" y="206"/>
                    <a:pt x="98" y="206"/>
                  </a:cubicBezTo>
                  <a:close/>
                  <a:moveTo>
                    <a:pt x="100" y="205"/>
                  </a:moveTo>
                  <a:cubicBezTo>
                    <a:pt x="101" y="204"/>
                    <a:pt x="102" y="203"/>
                    <a:pt x="103" y="203"/>
                  </a:cubicBezTo>
                  <a:cubicBezTo>
                    <a:pt x="104" y="203"/>
                    <a:pt x="106" y="204"/>
                    <a:pt x="107" y="205"/>
                  </a:cubicBezTo>
                  <a:cubicBezTo>
                    <a:pt x="107" y="205"/>
                    <a:pt x="106" y="205"/>
                    <a:pt x="106" y="206"/>
                  </a:cubicBezTo>
                  <a:cubicBezTo>
                    <a:pt x="106" y="206"/>
                    <a:pt x="105" y="207"/>
                    <a:pt x="104" y="207"/>
                  </a:cubicBezTo>
                  <a:cubicBezTo>
                    <a:pt x="103" y="206"/>
                    <a:pt x="102" y="205"/>
                    <a:pt x="100" y="205"/>
                  </a:cubicBezTo>
                  <a:close/>
                  <a:moveTo>
                    <a:pt x="104" y="213"/>
                  </a:moveTo>
                  <a:cubicBezTo>
                    <a:pt x="105" y="214"/>
                    <a:pt x="106" y="214"/>
                    <a:pt x="107" y="215"/>
                  </a:cubicBezTo>
                  <a:cubicBezTo>
                    <a:pt x="106" y="215"/>
                    <a:pt x="106" y="216"/>
                    <a:pt x="105" y="216"/>
                  </a:cubicBezTo>
                  <a:cubicBezTo>
                    <a:pt x="104" y="215"/>
                    <a:pt x="103" y="215"/>
                    <a:pt x="103" y="214"/>
                  </a:cubicBezTo>
                  <a:cubicBezTo>
                    <a:pt x="103" y="214"/>
                    <a:pt x="104" y="214"/>
                    <a:pt x="104" y="213"/>
                  </a:cubicBezTo>
                  <a:close/>
                  <a:moveTo>
                    <a:pt x="106" y="212"/>
                  </a:move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8" y="213"/>
                    <a:pt x="108" y="213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07" y="213"/>
                    <a:pt x="106" y="213"/>
                    <a:pt x="106" y="212"/>
                  </a:cubicBezTo>
                  <a:close/>
                  <a:moveTo>
                    <a:pt x="107" y="200"/>
                  </a:moveTo>
                  <a:cubicBezTo>
                    <a:pt x="107" y="199"/>
                    <a:pt x="108" y="199"/>
                    <a:pt x="108" y="198"/>
                  </a:cubicBezTo>
                  <a:cubicBezTo>
                    <a:pt x="109" y="199"/>
                    <a:pt x="110" y="200"/>
                    <a:pt x="112" y="201"/>
                  </a:cubicBezTo>
                  <a:cubicBezTo>
                    <a:pt x="111" y="201"/>
                    <a:pt x="111" y="201"/>
                    <a:pt x="110" y="202"/>
                  </a:cubicBezTo>
                  <a:cubicBezTo>
                    <a:pt x="109" y="201"/>
                    <a:pt x="108" y="200"/>
                    <a:pt x="107" y="200"/>
                  </a:cubicBezTo>
                  <a:close/>
                  <a:moveTo>
                    <a:pt x="109" y="197"/>
                  </a:moveTo>
                  <a:cubicBezTo>
                    <a:pt x="111" y="196"/>
                    <a:pt x="113" y="194"/>
                    <a:pt x="114" y="193"/>
                  </a:cubicBezTo>
                  <a:cubicBezTo>
                    <a:pt x="117" y="191"/>
                    <a:pt x="120" y="190"/>
                    <a:pt x="123" y="188"/>
                  </a:cubicBezTo>
                  <a:cubicBezTo>
                    <a:pt x="121" y="191"/>
                    <a:pt x="118" y="194"/>
                    <a:pt x="115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4" y="198"/>
                    <a:pt x="113" y="199"/>
                    <a:pt x="113" y="200"/>
                  </a:cubicBezTo>
                  <a:cubicBezTo>
                    <a:pt x="111" y="199"/>
                    <a:pt x="110" y="198"/>
                    <a:pt x="109" y="197"/>
                  </a:cubicBezTo>
                  <a:close/>
                  <a:moveTo>
                    <a:pt x="113" y="202"/>
                  </a:moveTo>
                  <a:cubicBezTo>
                    <a:pt x="113" y="202"/>
                    <a:pt x="113" y="202"/>
                    <a:pt x="113" y="202"/>
                  </a:cubicBezTo>
                  <a:cubicBezTo>
                    <a:pt x="114" y="202"/>
                    <a:pt x="115" y="203"/>
                    <a:pt x="115" y="203"/>
                  </a:cubicBezTo>
                  <a:cubicBezTo>
                    <a:pt x="115" y="203"/>
                    <a:pt x="114" y="204"/>
                    <a:pt x="114" y="204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13" y="204"/>
                    <a:pt x="113" y="203"/>
                    <a:pt x="112" y="203"/>
                  </a:cubicBezTo>
                  <a:cubicBezTo>
                    <a:pt x="112" y="203"/>
                    <a:pt x="113" y="203"/>
                    <a:pt x="113" y="202"/>
                  </a:cubicBezTo>
                  <a:close/>
                  <a:moveTo>
                    <a:pt x="120" y="203"/>
                  </a:moveTo>
                  <a:cubicBezTo>
                    <a:pt x="122" y="202"/>
                    <a:pt x="124" y="201"/>
                    <a:pt x="126" y="200"/>
                  </a:cubicBezTo>
                  <a:cubicBezTo>
                    <a:pt x="124" y="201"/>
                    <a:pt x="122" y="203"/>
                    <a:pt x="120" y="205"/>
                  </a:cubicBezTo>
                  <a:cubicBezTo>
                    <a:pt x="120" y="205"/>
                    <a:pt x="120" y="204"/>
                    <a:pt x="119" y="204"/>
                  </a:cubicBezTo>
                  <a:cubicBezTo>
                    <a:pt x="120" y="204"/>
                    <a:pt x="120" y="203"/>
                    <a:pt x="120" y="203"/>
                  </a:cubicBezTo>
                  <a:close/>
                  <a:moveTo>
                    <a:pt x="125" y="204"/>
                  </a:moveTo>
                  <a:cubicBezTo>
                    <a:pt x="127" y="202"/>
                    <a:pt x="128" y="201"/>
                    <a:pt x="129" y="200"/>
                  </a:cubicBezTo>
                  <a:cubicBezTo>
                    <a:pt x="128" y="201"/>
                    <a:pt x="127" y="203"/>
                    <a:pt x="126" y="204"/>
                  </a:cubicBezTo>
                  <a:cubicBezTo>
                    <a:pt x="125" y="205"/>
                    <a:pt x="124" y="206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3" y="205"/>
                    <a:pt x="124" y="205"/>
                    <a:pt x="125" y="204"/>
                  </a:cubicBezTo>
                  <a:close/>
                  <a:moveTo>
                    <a:pt x="127" y="206"/>
                  </a:moveTo>
                  <a:cubicBezTo>
                    <a:pt x="129" y="205"/>
                    <a:pt x="131" y="204"/>
                    <a:pt x="132" y="203"/>
                  </a:cubicBezTo>
                  <a:cubicBezTo>
                    <a:pt x="131" y="204"/>
                    <a:pt x="130" y="205"/>
                    <a:pt x="129" y="206"/>
                  </a:cubicBezTo>
                  <a:cubicBezTo>
                    <a:pt x="128" y="207"/>
                    <a:pt x="127" y="208"/>
                    <a:pt x="125" y="209"/>
                  </a:cubicBezTo>
                  <a:cubicBezTo>
                    <a:pt x="125" y="209"/>
                    <a:pt x="125" y="208"/>
                    <a:pt x="125" y="208"/>
                  </a:cubicBezTo>
                  <a:cubicBezTo>
                    <a:pt x="126" y="208"/>
                    <a:pt x="126" y="207"/>
                    <a:pt x="127" y="206"/>
                  </a:cubicBezTo>
                  <a:close/>
                  <a:moveTo>
                    <a:pt x="147" y="192"/>
                  </a:moveTo>
                  <a:cubicBezTo>
                    <a:pt x="151" y="189"/>
                    <a:pt x="154" y="185"/>
                    <a:pt x="158" y="182"/>
                  </a:cubicBezTo>
                  <a:cubicBezTo>
                    <a:pt x="159" y="182"/>
                    <a:pt x="160" y="181"/>
                    <a:pt x="161" y="181"/>
                  </a:cubicBezTo>
                  <a:cubicBezTo>
                    <a:pt x="160" y="182"/>
                    <a:pt x="159" y="183"/>
                    <a:pt x="158" y="184"/>
                  </a:cubicBezTo>
                  <a:cubicBezTo>
                    <a:pt x="156" y="186"/>
                    <a:pt x="154" y="187"/>
                    <a:pt x="152" y="189"/>
                  </a:cubicBezTo>
                  <a:cubicBezTo>
                    <a:pt x="150" y="190"/>
                    <a:pt x="149" y="191"/>
                    <a:pt x="147" y="192"/>
                  </a:cubicBezTo>
                  <a:close/>
                  <a:moveTo>
                    <a:pt x="153" y="199"/>
                  </a:moveTo>
                  <a:cubicBezTo>
                    <a:pt x="155" y="198"/>
                    <a:pt x="156" y="197"/>
                    <a:pt x="157" y="197"/>
                  </a:cubicBezTo>
                  <a:cubicBezTo>
                    <a:pt x="155" y="198"/>
                    <a:pt x="153" y="199"/>
                    <a:pt x="151" y="201"/>
                  </a:cubicBezTo>
                  <a:cubicBezTo>
                    <a:pt x="152" y="200"/>
                    <a:pt x="153" y="199"/>
                    <a:pt x="153" y="199"/>
                  </a:cubicBezTo>
                  <a:close/>
                  <a:moveTo>
                    <a:pt x="155" y="195"/>
                  </a:moveTo>
                  <a:cubicBezTo>
                    <a:pt x="154" y="195"/>
                    <a:pt x="153" y="196"/>
                    <a:pt x="153" y="196"/>
                  </a:cubicBezTo>
                  <a:cubicBezTo>
                    <a:pt x="157" y="192"/>
                    <a:pt x="161" y="187"/>
                    <a:pt x="166" y="183"/>
                  </a:cubicBezTo>
                  <a:cubicBezTo>
                    <a:pt x="165" y="183"/>
                    <a:pt x="165" y="184"/>
                    <a:pt x="164" y="185"/>
                  </a:cubicBezTo>
                  <a:cubicBezTo>
                    <a:pt x="161" y="188"/>
                    <a:pt x="158" y="191"/>
                    <a:pt x="155" y="195"/>
                  </a:cubicBezTo>
                  <a:close/>
                  <a:moveTo>
                    <a:pt x="178" y="173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6" y="176"/>
                    <a:pt x="174" y="180"/>
                    <a:pt x="172" y="184"/>
                  </a:cubicBezTo>
                  <a:cubicBezTo>
                    <a:pt x="169" y="186"/>
                    <a:pt x="165" y="188"/>
                    <a:pt x="162" y="190"/>
                  </a:cubicBezTo>
                  <a:cubicBezTo>
                    <a:pt x="167" y="184"/>
                    <a:pt x="173" y="179"/>
                    <a:pt x="178" y="173"/>
                  </a:cubicBezTo>
                  <a:close/>
                  <a:moveTo>
                    <a:pt x="183" y="168"/>
                  </a:moveTo>
                  <a:cubicBezTo>
                    <a:pt x="185" y="166"/>
                    <a:pt x="187" y="164"/>
                    <a:pt x="189" y="163"/>
                  </a:cubicBezTo>
                  <a:cubicBezTo>
                    <a:pt x="189" y="163"/>
                    <a:pt x="189" y="162"/>
                    <a:pt x="189" y="162"/>
                  </a:cubicBezTo>
                  <a:cubicBezTo>
                    <a:pt x="185" y="168"/>
                    <a:pt x="180" y="174"/>
                    <a:pt x="176" y="180"/>
                  </a:cubicBezTo>
                  <a:cubicBezTo>
                    <a:pt x="178" y="176"/>
                    <a:pt x="181" y="172"/>
                    <a:pt x="183" y="168"/>
                  </a:cubicBezTo>
                  <a:close/>
                  <a:moveTo>
                    <a:pt x="178" y="198"/>
                  </a:moveTo>
                  <a:cubicBezTo>
                    <a:pt x="178" y="197"/>
                    <a:pt x="179" y="197"/>
                    <a:pt x="180" y="196"/>
                  </a:cubicBezTo>
                  <a:cubicBezTo>
                    <a:pt x="178" y="198"/>
                    <a:pt x="176" y="199"/>
                    <a:pt x="175" y="201"/>
                  </a:cubicBezTo>
                  <a:cubicBezTo>
                    <a:pt x="174" y="201"/>
                    <a:pt x="174" y="201"/>
                    <a:pt x="174" y="201"/>
                  </a:cubicBezTo>
                  <a:cubicBezTo>
                    <a:pt x="175" y="200"/>
                    <a:pt x="176" y="199"/>
                    <a:pt x="178" y="198"/>
                  </a:cubicBezTo>
                  <a:close/>
                  <a:moveTo>
                    <a:pt x="172" y="191"/>
                  </a:moveTo>
                  <a:cubicBezTo>
                    <a:pt x="175" y="189"/>
                    <a:pt x="177" y="187"/>
                    <a:pt x="180" y="184"/>
                  </a:cubicBezTo>
                  <a:cubicBezTo>
                    <a:pt x="179" y="185"/>
                    <a:pt x="179" y="185"/>
                    <a:pt x="179" y="186"/>
                  </a:cubicBezTo>
                  <a:cubicBezTo>
                    <a:pt x="177" y="188"/>
                    <a:pt x="174" y="189"/>
                    <a:pt x="172" y="191"/>
                  </a:cubicBezTo>
                  <a:close/>
                  <a:moveTo>
                    <a:pt x="179" y="179"/>
                  </a:moveTo>
                  <a:cubicBezTo>
                    <a:pt x="184" y="172"/>
                    <a:pt x="189" y="166"/>
                    <a:pt x="194" y="159"/>
                  </a:cubicBezTo>
                  <a:cubicBezTo>
                    <a:pt x="194" y="159"/>
                    <a:pt x="195" y="159"/>
                    <a:pt x="195" y="158"/>
                  </a:cubicBezTo>
                  <a:cubicBezTo>
                    <a:pt x="192" y="163"/>
                    <a:pt x="189" y="169"/>
                    <a:pt x="185" y="174"/>
                  </a:cubicBezTo>
                  <a:cubicBezTo>
                    <a:pt x="185" y="174"/>
                    <a:pt x="185" y="174"/>
                    <a:pt x="185" y="174"/>
                  </a:cubicBezTo>
                  <a:cubicBezTo>
                    <a:pt x="183" y="175"/>
                    <a:pt x="181" y="177"/>
                    <a:pt x="179" y="179"/>
                  </a:cubicBezTo>
                  <a:close/>
                  <a:moveTo>
                    <a:pt x="196" y="176"/>
                  </a:moveTo>
                  <a:cubicBezTo>
                    <a:pt x="196" y="177"/>
                    <a:pt x="195" y="179"/>
                    <a:pt x="195" y="180"/>
                  </a:cubicBezTo>
                  <a:cubicBezTo>
                    <a:pt x="195" y="180"/>
                    <a:pt x="194" y="180"/>
                    <a:pt x="194" y="180"/>
                  </a:cubicBezTo>
                  <a:cubicBezTo>
                    <a:pt x="193" y="181"/>
                    <a:pt x="191" y="183"/>
                    <a:pt x="189" y="184"/>
                  </a:cubicBezTo>
                  <a:cubicBezTo>
                    <a:pt x="191" y="181"/>
                    <a:pt x="194" y="179"/>
                    <a:pt x="196" y="176"/>
                  </a:cubicBezTo>
                  <a:close/>
                  <a:moveTo>
                    <a:pt x="198" y="182"/>
                  </a:moveTo>
                  <a:cubicBezTo>
                    <a:pt x="199" y="182"/>
                    <a:pt x="199" y="182"/>
                    <a:pt x="199" y="182"/>
                  </a:cubicBezTo>
                  <a:cubicBezTo>
                    <a:pt x="198" y="183"/>
                    <a:pt x="197" y="184"/>
                    <a:pt x="195" y="185"/>
                  </a:cubicBezTo>
                  <a:cubicBezTo>
                    <a:pt x="196" y="184"/>
                    <a:pt x="197" y="183"/>
                    <a:pt x="198" y="182"/>
                  </a:cubicBezTo>
                  <a:close/>
                  <a:moveTo>
                    <a:pt x="199" y="176"/>
                  </a:moveTo>
                  <a:cubicBezTo>
                    <a:pt x="200" y="175"/>
                    <a:pt x="200" y="173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3"/>
                    <a:pt x="200" y="174"/>
                    <a:pt x="200" y="175"/>
                  </a:cubicBezTo>
                  <a:cubicBezTo>
                    <a:pt x="200" y="176"/>
                    <a:pt x="199" y="176"/>
                    <a:pt x="199" y="176"/>
                  </a:cubicBezTo>
                  <a:close/>
                  <a:moveTo>
                    <a:pt x="200" y="164"/>
                  </a:moveTo>
                  <a:cubicBezTo>
                    <a:pt x="200" y="164"/>
                    <a:pt x="199" y="165"/>
                    <a:pt x="199" y="165"/>
                  </a:cubicBezTo>
                  <a:cubicBezTo>
                    <a:pt x="200" y="163"/>
                    <a:pt x="202" y="161"/>
                    <a:pt x="203" y="158"/>
                  </a:cubicBezTo>
                  <a:cubicBezTo>
                    <a:pt x="202" y="160"/>
                    <a:pt x="202" y="161"/>
                    <a:pt x="201" y="162"/>
                  </a:cubicBezTo>
                  <a:cubicBezTo>
                    <a:pt x="201" y="163"/>
                    <a:pt x="201" y="163"/>
                    <a:pt x="200" y="164"/>
                  </a:cubicBezTo>
                  <a:close/>
                  <a:moveTo>
                    <a:pt x="203" y="141"/>
                  </a:moveTo>
                  <a:cubicBezTo>
                    <a:pt x="206" y="138"/>
                    <a:pt x="209" y="134"/>
                    <a:pt x="212" y="131"/>
                  </a:cubicBezTo>
                  <a:cubicBezTo>
                    <a:pt x="210" y="134"/>
                    <a:pt x="208" y="137"/>
                    <a:pt x="206" y="139"/>
                  </a:cubicBezTo>
                  <a:cubicBezTo>
                    <a:pt x="205" y="140"/>
                    <a:pt x="205" y="141"/>
                    <a:pt x="204" y="142"/>
                  </a:cubicBezTo>
                  <a:cubicBezTo>
                    <a:pt x="204" y="141"/>
                    <a:pt x="203" y="141"/>
                    <a:pt x="203" y="141"/>
                  </a:cubicBezTo>
                  <a:close/>
                  <a:moveTo>
                    <a:pt x="206" y="167"/>
                  </a:moveTo>
                  <a:cubicBezTo>
                    <a:pt x="208" y="165"/>
                    <a:pt x="209" y="164"/>
                    <a:pt x="210" y="163"/>
                  </a:cubicBezTo>
                  <a:cubicBezTo>
                    <a:pt x="208" y="165"/>
                    <a:pt x="207" y="168"/>
                    <a:pt x="205" y="170"/>
                  </a:cubicBezTo>
                  <a:cubicBezTo>
                    <a:pt x="206" y="169"/>
                    <a:pt x="206" y="168"/>
                    <a:pt x="206" y="167"/>
                  </a:cubicBezTo>
                  <a:close/>
                  <a:moveTo>
                    <a:pt x="208" y="157"/>
                  </a:moveTo>
                  <a:cubicBezTo>
                    <a:pt x="208" y="157"/>
                    <a:pt x="208" y="158"/>
                    <a:pt x="208" y="158"/>
                  </a:cubicBezTo>
                  <a:cubicBezTo>
                    <a:pt x="209" y="154"/>
                    <a:pt x="210" y="151"/>
                    <a:pt x="212" y="147"/>
                  </a:cubicBezTo>
                  <a:cubicBezTo>
                    <a:pt x="210" y="151"/>
                    <a:pt x="209" y="154"/>
                    <a:pt x="208" y="157"/>
                  </a:cubicBezTo>
                  <a:close/>
                  <a:moveTo>
                    <a:pt x="214" y="164"/>
                  </a:moveTo>
                  <a:cubicBezTo>
                    <a:pt x="216" y="162"/>
                    <a:pt x="219" y="160"/>
                    <a:pt x="221" y="158"/>
                  </a:cubicBezTo>
                  <a:cubicBezTo>
                    <a:pt x="220" y="161"/>
                    <a:pt x="218" y="164"/>
                    <a:pt x="216" y="166"/>
                  </a:cubicBezTo>
                  <a:cubicBezTo>
                    <a:pt x="215" y="169"/>
                    <a:pt x="213" y="171"/>
                    <a:pt x="211" y="173"/>
                  </a:cubicBezTo>
                  <a:cubicBezTo>
                    <a:pt x="211" y="173"/>
                    <a:pt x="211" y="173"/>
                    <a:pt x="211" y="173"/>
                  </a:cubicBezTo>
                  <a:cubicBezTo>
                    <a:pt x="212" y="170"/>
                    <a:pt x="213" y="167"/>
                    <a:pt x="214" y="164"/>
                  </a:cubicBezTo>
                  <a:close/>
                  <a:moveTo>
                    <a:pt x="210" y="165"/>
                  </a:moveTo>
                  <a:cubicBezTo>
                    <a:pt x="211" y="164"/>
                    <a:pt x="212" y="163"/>
                    <a:pt x="212" y="162"/>
                  </a:cubicBezTo>
                  <a:cubicBezTo>
                    <a:pt x="212" y="163"/>
                    <a:pt x="212" y="163"/>
                    <a:pt x="212" y="164"/>
                  </a:cubicBezTo>
                  <a:cubicBezTo>
                    <a:pt x="211" y="165"/>
                    <a:pt x="211" y="165"/>
                    <a:pt x="210" y="165"/>
                  </a:cubicBezTo>
                  <a:close/>
                  <a:moveTo>
                    <a:pt x="217" y="159"/>
                  </a:moveTo>
                  <a:cubicBezTo>
                    <a:pt x="217" y="158"/>
                    <a:pt x="217" y="158"/>
                    <a:pt x="217" y="158"/>
                  </a:cubicBezTo>
                  <a:cubicBezTo>
                    <a:pt x="217" y="158"/>
                    <a:pt x="217" y="157"/>
                    <a:pt x="217" y="157"/>
                  </a:cubicBezTo>
                  <a:cubicBezTo>
                    <a:pt x="218" y="156"/>
                    <a:pt x="220" y="156"/>
                    <a:pt x="221" y="156"/>
                  </a:cubicBezTo>
                  <a:cubicBezTo>
                    <a:pt x="220" y="157"/>
                    <a:pt x="218" y="158"/>
                    <a:pt x="217" y="159"/>
                  </a:cubicBezTo>
                  <a:close/>
                  <a:moveTo>
                    <a:pt x="217" y="138"/>
                  </a:moveTo>
                  <a:cubicBezTo>
                    <a:pt x="216" y="143"/>
                    <a:pt x="216" y="147"/>
                    <a:pt x="215" y="151"/>
                  </a:cubicBezTo>
                  <a:cubicBezTo>
                    <a:pt x="214" y="152"/>
                    <a:pt x="212" y="154"/>
                    <a:pt x="211" y="155"/>
                  </a:cubicBezTo>
                  <a:cubicBezTo>
                    <a:pt x="213" y="149"/>
                    <a:pt x="215" y="144"/>
                    <a:pt x="217" y="138"/>
                  </a:cubicBezTo>
                  <a:cubicBezTo>
                    <a:pt x="217" y="138"/>
                    <a:pt x="217" y="138"/>
                    <a:pt x="217" y="138"/>
                  </a:cubicBezTo>
                  <a:close/>
                  <a:moveTo>
                    <a:pt x="215" y="138"/>
                  </a:moveTo>
                  <a:cubicBezTo>
                    <a:pt x="216" y="136"/>
                    <a:pt x="217" y="134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3"/>
                    <a:pt x="217" y="133"/>
                  </a:cubicBezTo>
                  <a:cubicBezTo>
                    <a:pt x="217" y="135"/>
                    <a:pt x="216" y="137"/>
                    <a:pt x="215" y="138"/>
                  </a:cubicBezTo>
                  <a:close/>
                  <a:moveTo>
                    <a:pt x="216" y="117"/>
                  </a:moveTo>
                  <a:cubicBezTo>
                    <a:pt x="218" y="115"/>
                    <a:pt x="219" y="113"/>
                    <a:pt x="221" y="111"/>
                  </a:cubicBezTo>
                  <a:cubicBezTo>
                    <a:pt x="221" y="112"/>
                    <a:pt x="221" y="112"/>
                    <a:pt x="221" y="113"/>
                  </a:cubicBezTo>
                  <a:cubicBezTo>
                    <a:pt x="219" y="114"/>
                    <a:pt x="218" y="116"/>
                    <a:pt x="216" y="117"/>
                  </a:cubicBezTo>
                  <a:close/>
                  <a:moveTo>
                    <a:pt x="221" y="99"/>
                  </a:moveTo>
                  <a:cubicBezTo>
                    <a:pt x="220" y="98"/>
                    <a:pt x="220" y="97"/>
                    <a:pt x="220" y="96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21" y="97"/>
                    <a:pt x="221" y="98"/>
                    <a:pt x="221" y="99"/>
                  </a:cubicBezTo>
                  <a:cubicBezTo>
                    <a:pt x="221" y="99"/>
                    <a:pt x="221" y="99"/>
                    <a:pt x="221" y="99"/>
                  </a:cubicBezTo>
                  <a:close/>
                  <a:moveTo>
                    <a:pt x="220" y="108"/>
                  </a:moveTo>
                  <a:cubicBezTo>
                    <a:pt x="220" y="108"/>
                    <a:pt x="220" y="108"/>
                    <a:pt x="220" y="109"/>
                  </a:cubicBezTo>
                  <a:cubicBezTo>
                    <a:pt x="220" y="109"/>
                    <a:pt x="220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7" y="110"/>
                    <a:pt x="216" y="111"/>
                    <a:pt x="215" y="111"/>
                  </a:cubicBezTo>
                  <a:cubicBezTo>
                    <a:pt x="215" y="111"/>
                    <a:pt x="215" y="111"/>
                    <a:pt x="215" y="111"/>
                  </a:cubicBezTo>
                  <a:cubicBezTo>
                    <a:pt x="215" y="111"/>
                    <a:pt x="215" y="111"/>
                    <a:pt x="215" y="110"/>
                  </a:cubicBezTo>
                  <a:cubicBezTo>
                    <a:pt x="217" y="110"/>
                    <a:pt x="219" y="109"/>
                    <a:pt x="220" y="108"/>
                  </a:cubicBezTo>
                  <a:close/>
                  <a:moveTo>
                    <a:pt x="219" y="93"/>
                  </a:moveTo>
                  <a:cubicBezTo>
                    <a:pt x="219" y="92"/>
                    <a:pt x="218" y="90"/>
                    <a:pt x="218" y="89"/>
                  </a:cubicBezTo>
                  <a:cubicBezTo>
                    <a:pt x="218" y="89"/>
                    <a:pt x="219" y="89"/>
                    <a:pt x="219" y="89"/>
                  </a:cubicBezTo>
                  <a:cubicBezTo>
                    <a:pt x="219" y="90"/>
                    <a:pt x="219" y="92"/>
                    <a:pt x="220" y="93"/>
                  </a:cubicBezTo>
                  <a:cubicBezTo>
                    <a:pt x="220" y="93"/>
                    <a:pt x="219" y="93"/>
                    <a:pt x="219" y="93"/>
                  </a:cubicBezTo>
                  <a:close/>
                  <a:moveTo>
                    <a:pt x="217" y="87"/>
                  </a:moveTo>
                  <a:cubicBezTo>
                    <a:pt x="217" y="86"/>
                    <a:pt x="217" y="85"/>
                    <a:pt x="217" y="84"/>
                  </a:cubicBezTo>
                  <a:cubicBezTo>
                    <a:pt x="217" y="84"/>
                    <a:pt x="217" y="84"/>
                    <a:pt x="217" y="84"/>
                  </a:cubicBezTo>
                  <a:cubicBezTo>
                    <a:pt x="218" y="85"/>
                    <a:pt x="218" y="86"/>
                    <a:pt x="218" y="87"/>
                  </a:cubicBezTo>
                  <a:cubicBezTo>
                    <a:pt x="218" y="87"/>
                    <a:pt x="218" y="87"/>
                    <a:pt x="217" y="87"/>
                  </a:cubicBezTo>
                  <a:close/>
                  <a:moveTo>
                    <a:pt x="216" y="82"/>
                  </a:moveTo>
                  <a:cubicBezTo>
                    <a:pt x="215" y="79"/>
                    <a:pt x="215" y="77"/>
                    <a:pt x="214" y="74"/>
                  </a:cubicBezTo>
                  <a:cubicBezTo>
                    <a:pt x="215" y="75"/>
                    <a:pt x="215" y="76"/>
                    <a:pt x="216" y="77"/>
                  </a:cubicBezTo>
                  <a:cubicBezTo>
                    <a:pt x="216" y="78"/>
                    <a:pt x="216" y="80"/>
                    <a:pt x="217" y="82"/>
                  </a:cubicBezTo>
                  <a:cubicBezTo>
                    <a:pt x="217" y="82"/>
                    <a:pt x="216" y="82"/>
                    <a:pt x="216" y="82"/>
                  </a:cubicBezTo>
                  <a:close/>
                  <a:moveTo>
                    <a:pt x="215" y="88"/>
                  </a:moveTo>
                  <a:cubicBezTo>
                    <a:pt x="211" y="90"/>
                    <a:pt x="208" y="92"/>
                    <a:pt x="205" y="93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06" y="91"/>
                    <a:pt x="208" y="90"/>
                    <a:pt x="210" y="88"/>
                  </a:cubicBezTo>
                  <a:cubicBezTo>
                    <a:pt x="211" y="87"/>
                    <a:pt x="213" y="87"/>
                    <a:pt x="214" y="86"/>
                  </a:cubicBezTo>
                  <a:cubicBezTo>
                    <a:pt x="214" y="87"/>
                    <a:pt x="214" y="88"/>
                    <a:pt x="215" y="88"/>
                  </a:cubicBezTo>
                  <a:close/>
                  <a:moveTo>
                    <a:pt x="206" y="85"/>
                  </a:moveTo>
                  <a:cubicBezTo>
                    <a:pt x="208" y="84"/>
                    <a:pt x="208" y="84"/>
                    <a:pt x="208" y="84"/>
                  </a:cubicBezTo>
                  <a:cubicBezTo>
                    <a:pt x="209" y="83"/>
                    <a:pt x="208" y="82"/>
                    <a:pt x="207" y="82"/>
                  </a:cubicBezTo>
                  <a:cubicBezTo>
                    <a:pt x="209" y="81"/>
                    <a:pt x="210" y="80"/>
                    <a:pt x="212" y="79"/>
                  </a:cubicBezTo>
                  <a:cubicBezTo>
                    <a:pt x="212" y="81"/>
                    <a:pt x="213" y="82"/>
                    <a:pt x="213" y="83"/>
                  </a:cubicBezTo>
                  <a:cubicBezTo>
                    <a:pt x="211" y="84"/>
                    <a:pt x="208" y="84"/>
                    <a:pt x="206" y="85"/>
                  </a:cubicBezTo>
                  <a:close/>
                  <a:moveTo>
                    <a:pt x="206" y="58"/>
                  </a:moveTo>
                  <a:cubicBezTo>
                    <a:pt x="206" y="58"/>
                    <a:pt x="206" y="58"/>
                    <a:pt x="206" y="57"/>
                  </a:cubicBezTo>
                  <a:cubicBezTo>
                    <a:pt x="207" y="58"/>
                    <a:pt x="208" y="59"/>
                    <a:pt x="209" y="60"/>
                  </a:cubicBezTo>
                  <a:cubicBezTo>
                    <a:pt x="209" y="61"/>
                    <a:pt x="210" y="61"/>
                    <a:pt x="210" y="61"/>
                  </a:cubicBezTo>
                  <a:cubicBezTo>
                    <a:pt x="211" y="62"/>
                    <a:pt x="211" y="63"/>
                    <a:pt x="212" y="63"/>
                  </a:cubicBezTo>
                  <a:cubicBezTo>
                    <a:pt x="210" y="61"/>
                    <a:pt x="208" y="60"/>
                    <a:pt x="206" y="58"/>
                  </a:cubicBezTo>
                  <a:close/>
                  <a:moveTo>
                    <a:pt x="206" y="60"/>
                  </a:moveTo>
                  <a:cubicBezTo>
                    <a:pt x="206" y="60"/>
                    <a:pt x="205" y="60"/>
                    <a:pt x="205" y="60"/>
                  </a:cubicBezTo>
                  <a:cubicBezTo>
                    <a:pt x="204" y="59"/>
                    <a:pt x="204" y="58"/>
                    <a:pt x="203" y="57"/>
                  </a:cubicBezTo>
                  <a:cubicBezTo>
                    <a:pt x="204" y="58"/>
                    <a:pt x="204" y="58"/>
                    <a:pt x="205" y="59"/>
                  </a:cubicBezTo>
                  <a:cubicBezTo>
                    <a:pt x="205" y="60"/>
                    <a:pt x="206" y="60"/>
                    <a:pt x="206" y="60"/>
                  </a:cubicBezTo>
                  <a:close/>
                  <a:moveTo>
                    <a:pt x="211" y="67"/>
                  </a:moveTo>
                  <a:cubicBezTo>
                    <a:pt x="210" y="67"/>
                    <a:pt x="210" y="67"/>
                    <a:pt x="211" y="67"/>
                  </a:cubicBezTo>
                  <a:cubicBezTo>
                    <a:pt x="211" y="68"/>
                    <a:pt x="211" y="69"/>
                    <a:pt x="211" y="70"/>
                  </a:cubicBezTo>
                  <a:cubicBezTo>
                    <a:pt x="209" y="71"/>
                    <a:pt x="207" y="72"/>
                    <a:pt x="205" y="73"/>
                  </a:cubicBezTo>
                  <a:cubicBezTo>
                    <a:pt x="206" y="71"/>
                    <a:pt x="207" y="70"/>
                    <a:pt x="208" y="68"/>
                  </a:cubicBezTo>
                  <a:cubicBezTo>
                    <a:pt x="209" y="67"/>
                    <a:pt x="208" y="66"/>
                    <a:pt x="207" y="67"/>
                  </a:cubicBezTo>
                  <a:cubicBezTo>
                    <a:pt x="207" y="67"/>
                    <a:pt x="207" y="67"/>
                    <a:pt x="206" y="68"/>
                  </a:cubicBezTo>
                  <a:cubicBezTo>
                    <a:pt x="206" y="67"/>
                    <a:pt x="206" y="67"/>
                    <a:pt x="205" y="67"/>
                  </a:cubicBezTo>
                  <a:cubicBezTo>
                    <a:pt x="201" y="68"/>
                    <a:pt x="196" y="69"/>
                    <a:pt x="191" y="71"/>
                  </a:cubicBezTo>
                  <a:cubicBezTo>
                    <a:pt x="196" y="69"/>
                    <a:pt x="200" y="66"/>
                    <a:pt x="204" y="64"/>
                  </a:cubicBezTo>
                  <a:cubicBezTo>
                    <a:pt x="205" y="63"/>
                    <a:pt x="204" y="62"/>
                    <a:pt x="203" y="62"/>
                  </a:cubicBezTo>
                  <a:cubicBezTo>
                    <a:pt x="202" y="62"/>
                    <a:pt x="202" y="63"/>
                    <a:pt x="202" y="63"/>
                  </a:cubicBezTo>
                  <a:cubicBezTo>
                    <a:pt x="202" y="63"/>
                    <a:pt x="202" y="62"/>
                    <a:pt x="202" y="62"/>
                  </a:cubicBezTo>
                  <a:cubicBezTo>
                    <a:pt x="203" y="62"/>
                    <a:pt x="203" y="60"/>
                    <a:pt x="202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2" y="61"/>
                    <a:pt x="202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5" y="63"/>
                    <a:pt x="208" y="65"/>
                    <a:pt x="211" y="67"/>
                  </a:cubicBezTo>
                  <a:close/>
                  <a:moveTo>
                    <a:pt x="187" y="63"/>
                  </a:moveTo>
                  <a:cubicBezTo>
                    <a:pt x="191" y="61"/>
                    <a:pt x="195" y="59"/>
                    <a:pt x="198" y="56"/>
                  </a:cubicBezTo>
                  <a:cubicBezTo>
                    <a:pt x="199" y="57"/>
                    <a:pt x="200" y="58"/>
                    <a:pt x="201" y="59"/>
                  </a:cubicBezTo>
                  <a:cubicBezTo>
                    <a:pt x="196" y="60"/>
                    <a:pt x="192" y="61"/>
                    <a:pt x="187" y="63"/>
                  </a:cubicBezTo>
                  <a:close/>
                  <a:moveTo>
                    <a:pt x="191" y="56"/>
                  </a:moveTo>
                  <a:cubicBezTo>
                    <a:pt x="192" y="55"/>
                    <a:pt x="193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6" y="54"/>
                    <a:pt x="196" y="55"/>
                  </a:cubicBezTo>
                  <a:cubicBezTo>
                    <a:pt x="194" y="55"/>
                    <a:pt x="193" y="55"/>
                    <a:pt x="191" y="56"/>
                  </a:cubicBezTo>
                  <a:close/>
                  <a:moveTo>
                    <a:pt x="189" y="54"/>
                  </a:moveTo>
                  <a:cubicBezTo>
                    <a:pt x="189" y="54"/>
                    <a:pt x="189" y="54"/>
                    <a:pt x="190" y="53"/>
                  </a:cubicBezTo>
                  <a:cubicBezTo>
                    <a:pt x="190" y="53"/>
                    <a:pt x="189" y="52"/>
                    <a:pt x="188" y="52"/>
                  </a:cubicBezTo>
                  <a:cubicBezTo>
                    <a:pt x="187" y="53"/>
                    <a:pt x="186" y="54"/>
                    <a:pt x="186" y="55"/>
                  </a:cubicBezTo>
                  <a:cubicBezTo>
                    <a:pt x="185" y="54"/>
                    <a:pt x="185" y="54"/>
                    <a:pt x="184" y="53"/>
                  </a:cubicBezTo>
                  <a:cubicBezTo>
                    <a:pt x="186" y="52"/>
                    <a:pt x="188" y="51"/>
                    <a:pt x="189" y="50"/>
                  </a:cubicBezTo>
                  <a:cubicBezTo>
                    <a:pt x="191" y="51"/>
                    <a:pt x="192" y="52"/>
                    <a:pt x="193" y="53"/>
                  </a:cubicBezTo>
                  <a:cubicBezTo>
                    <a:pt x="192" y="53"/>
                    <a:pt x="190" y="54"/>
                    <a:pt x="189" y="54"/>
                  </a:cubicBezTo>
                  <a:close/>
                  <a:moveTo>
                    <a:pt x="184" y="56"/>
                  </a:moveTo>
                  <a:cubicBezTo>
                    <a:pt x="182" y="57"/>
                    <a:pt x="179" y="58"/>
                    <a:pt x="176" y="59"/>
                  </a:cubicBezTo>
                  <a:cubicBezTo>
                    <a:pt x="177" y="58"/>
                    <a:pt x="178" y="57"/>
                    <a:pt x="179" y="55"/>
                  </a:cubicBezTo>
                  <a:cubicBezTo>
                    <a:pt x="180" y="55"/>
                    <a:pt x="181" y="54"/>
                    <a:pt x="183" y="54"/>
                  </a:cubicBezTo>
                  <a:cubicBezTo>
                    <a:pt x="183" y="54"/>
                    <a:pt x="184" y="55"/>
                    <a:pt x="184" y="56"/>
                  </a:cubicBezTo>
                  <a:close/>
                  <a:moveTo>
                    <a:pt x="180" y="50"/>
                  </a:moveTo>
                  <a:cubicBezTo>
                    <a:pt x="177" y="51"/>
                    <a:pt x="173" y="53"/>
                    <a:pt x="170" y="54"/>
                  </a:cubicBezTo>
                  <a:cubicBezTo>
                    <a:pt x="171" y="53"/>
                    <a:pt x="173" y="51"/>
                    <a:pt x="174" y="50"/>
                  </a:cubicBezTo>
                  <a:cubicBezTo>
                    <a:pt x="176" y="49"/>
                    <a:pt x="178" y="48"/>
                    <a:pt x="179" y="48"/>
                  </a:cubicBezTo>
                  <a:cubicBezTo>
                    <a:pt x="180" y="48"/>
                    <a:pt x="180" y="49"/>
                    <a:pt x="180" y="50"/>
                  </a:cubicBezTo>
                  <a:cubicBezTo>
                    <a:pt x="180" y="50"/>
                    <a:pt x="180" y="50"/>
                    <a:pt x="180" y="50"/>
                  </a:cubicBezTo>
                  <a:close/>
                  <a:moveTo>
                    <a:pt x="166" y="49"/>
                  </a:moveTo>
                  <a:cubicBezTo>
                    <a:pt x="167" y="48"/>
                    <a:pt x="168" y="47"/>
                    <a:pt x="169" y="46"/>
                  </a:cubicBezTo>
                  <a:cubicBezTo>
                    <a:pt x="172" y="45"/>
                    <a:pt x="175" y="44"/>
                    <a:pt x="178" y="44"/>
                  </a:cubicBezTo>
                  <a:cubicBezTo>
                    <a:pt x="174" y="45"/>
                    <a:pt x="170" y="47"/>
                    <a:pt x="166" y="49"/>
                  </a:cubicBezTo>
                  <a:close/>
                  <a:moveTo>
                    <a:pt x="166" y="53"/>
                  </a:moveTo>
                  <a:cubicBezTo>
                    <a:pt x="163" y="55"/>
                    <a:pt x="159" y="58"/>
                    <a:pt x="156" y="60"/>
                  </a:cubicBezTo>
                  <a:cubicBezTo>
                    <a:pt x="155" y="61"/>
                    <a:pt x="154" y="61"/>
                    <a:pt x="153" y="62"/>
                  </a:cubicBezTo>
                  <a:cubicBezTo>
                    <a:pt x="154" y="60"/>
                    <a:pt x="155" y="59"/>
                    <a:pt x="156" y="58"/>
                  </a:cubicBezTo>
                  <a:cubicBezTo>
                    <a:pt x="159" y="56"/>
                    <a:pt x="162" y="55"/>
                    <a:pt x="166" y="53"/>
                  </a:cubicBezTo>
                  <a:cubicBezTo>
                    <a:pt x="166" y="53"/>
                    <a:pt x="166" y="53"/>
                    <a:pt x="166" y="53"/>
                  </a:cubicBezTo>
                  <a:close/>
                  <a:moveTo>
                    <a:pt x="154" y="49"/>
                  </a:moveTo>
                  <a:cubicBezTo>
                    <a:pt x="154" y="48"/>
                    <a:pt x="155" y="48"/>
                    <a:pt x="155" y="48"/>
                  </a:cubicBezTo>
                  <a:cubicBezTo>
                    <a:pt x="157" y="47"/>
                    <a:pt x="159" y="46"/>
                    <a:pt x="160" y="46"/>
                  </a:cubicBezTo>
                  <a:cubicBezTo>
                    <a:pt x="158" y="47"/>
                    <a:pt x="156" y="48"/>
                    <a:pt x="154" y="49"/>
                  </a:cubicBezTo>
                  <a:close/>
                  <a:moveTo>
                    <a:pt x="155" y="45"/>
                  </a:moveTo>
                  <a:cubicBezTo>
                    <a:pt x="152" y="46"/>
                    <a:pt x="149" y="47"/>
                    <a:pt x="147" y="48"/>
                  </a:cubicBezTo>
                  <a:cubicBezTo>
                    <a:pt x="149" y="46"/>
                    <a:pt x="152" y="44"/>
                    <a:pt x="155" y="42"/>
                  </a:cubicBezTo>
                  <a:cubicBezTo>
                    <a:pt x="157" y="42"/>
                    <a:pt x="159" y="41"/>
                    <a:pt x="161" y="41"/>
                  </a:cubicBezTo>
                  <a:cubicBezTo>
                    <a:pt x="159" y="42"/>
                    <a:pt x="157" y="44"/>
                    <a:pt x="155" y="45"/>
                  </a:cubicBezTo>
                  <a:close/>
                  <a:moveTo>
                    <a:pt x="154" y="34"/>
                  </a:moveTo>
                  <a:cubicBezTo>
                    <a:pt x="153" y="34"/>
                    <a:pt x="153" y="34"/>
                    <a:pt x="152" y="34"/>
                  </a:cubicBezTo>
                  <a:cubicBezTo>
                    <a:pt x="153" y="34"/>
                    <a:pt x="153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4"/>
                    <a:pt x="154" y="34"/>
                  </a:cubicBezTo>
                  <a:close/>
                  <a:moveTo>
                    <a:pt x="152" y="36"/>
                  </a:moveTo>
                  <a:cubicBezTo>
                    <a:pt x="150" y="37"/>
                    <a:pt x="147" y="38"/>
                    <a:pt x="145" y="40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6" y="38"/>
                    <a:pt x="148" y="37"/>
                    <a:pt x="150" y="36"/>
                  </a:cubicBezTo>
                  <a:cubicBezTo>
                    <a:pt x="151" y="36"/>
                    <a:pt x="151" y="36"/>
                    <a:pt x="152" y="36"/>
                  </a:cubicBezTo>
                  <a:close/>
                  <a:moveTo>
                    <a:pt x="150" y="34"/>
                  </a:moveTo>
                  <a:cubicBezTo>
                    <a:pt x="148" y="34"/>
                    <a:pt x="147" y="34"/>
                    <a:pt x="146" y="34"/>
                  </a:cubicBezTo>
                  <a:cubicBezTo>
                    <a:pt x="146" y="34"/>
                    <a:pt x="147" y="33"/>
                    <a:pt x="147" y="33"/>
                  </a:cubicBezTo>
                  <a:cubicBezTo>
                    <a:pt x="149" y="33"/>
                    <a:pt x="150" y="33"/>
                    <a:pt x="151" y="33"/>
                  </a:cubicBezTo>
                  <a:cubicBezTo>
                    <a:pt x="151" y="33"/>
                    <a:pt x="150" y="34"/>
                    <a:pt x="150" y="34"/>
                  </a:cubicBezTo>
                  <a:close/>
                  <a:moveTo>
                    <a:pt x="151" y="29"/>
                  </a:moveTo>
                  <a:cubicBezTo>
                    <a:pt x="151" y="29"/>
                    <a:pt x="151" y="29"/>
                    <a:pt x="151" y="29"/>
                  </a:cubicBezTo>
                  <a:cubicBezTo>
                    <a:pt x="150" y="29"/>
                    <a:pt x="149" y="29"/>
                    <a:pt x="148" y="29"/>
                  </a:cubicBezTo>
                  <a:cubicBezTo>
                    <a:pt x="148" y="29"/>
                    <a:pt x="148" y="28"/>
                    <a:pt x="149" y="28"/>
                  </a:cubicBezTo>
                  <a:cubicBezTo>
                    <a:pt x="150" y="28"/>
                    <a:pt x="151" y="29"/>
                    <a:pt x="152" y="29"/>
                  </a:cubicBezTo>
                  <a:cubicBezTo>
                    <a:pt x="151" y="29"/>
                    <a:pt x="151" y="29"/>
                    <a:pt x="151" y="29"/>
                  </a:cubicBezTo>
                  <a:close/>
                  <a:moveTo>
                    <a:pt x="148" y="20"/>
                  </a:moveTo>
                  <a:cubicBezTo>
                    <a:pt x="146" y="18"/>
                    <a:pt x="144" y="17"/>
                    <a:pt x="142" y="16"/>
                  </a:cubicBezTo>
                  <a:cubicBezTo>
                    <a:pt x="142" y="16"/>
                    <a:pt x="143" y="16"/>
                    <a:pt x="143" y="15"/>
                  </a:cubicBezTo>
                  <a:cubicBezTo>
                    <a:pt x="146" y="16"/>
                    <a:pt x="149" y="17"/>
                    <a:pt x="152" y="18"/>
                  </a:cubicBezTo>
                  <a:cubicBezTo>
                    <a:pt x="151" y="18"/>
                    <a:pt x="149" y="19"/>
                    <a:pt x="148" y="20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0" y="9"/>
                    <a:pt x="142" y="9"/>
                    <a:pt x="145" y="9"/>
                  </a:cubicBezTo>
                  <a:cubicBezTo>
                    <a:pt x="145" y="9"/>
                    <a:pt x="145" y="10"/>
                    <a:pt x="146" y="10"/>
                  </a:cubicBezTo>
                  <a:cubicBezTo>
                    <a:pt x="144" y="9"/>
                    <a:pt x="142" y="9"/>
                    <a:pt x="139" y="9"/>
                  </a:cubicBezTo>
                  <a:close/>
                  <a:moveTo>
                    <a:pt x="143" y="13"/>
                  </a:moveTo>
                  <a:cubicBezTo>
                    <a:pt x="142" y="13"/>
                    <a:pt x="142" y="13"/>
                    <a:pt x="142" y="13"/>
                  </a:cubicBezTo>
                  <a:cubicBezTo>
                    <a:pt x="140" y="13"/>
                    <a:pt x="138" y="13"/>
                    <a:pt x="135" y="13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8" y="12"/>
                    <a:pt x="141" y="13"/>
                    <a:pt x="143" y="13"/>
                  </a:cubicBezTo>
                  <a:close/>
                  <a:moveTo>
                    <a:pt x="136" y="14"/>
                  </a:moveTo>
                  <a:cubicBezTo>
                    <a:pt x="137" y="14"/>
                    <a:pt x="138" y="14"/>
                    <a:pt x="139" y="15"/>
                  </a:cubicBezTo>
                  <a:cubicBezTo>
                    <a:pt x="139" y="15"/>
                    <a:pt x="139" y="15"/>
                    <a:pt x="138" y="15"/>
                  </a:cubicBezTo>
                  <a:cubicBezTo>
                    <a:pt x="138" y="15"/>
                    <a:pt x="137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lose/>
                  <a:moveTo>
                    <a:pt x="138" y="18"/>
                  </a:moveTo>
                  <a:cubicBezTo>
                    <a:pt x="141" y="19"/>
                    <a:pt x="143" y="20"/>
                    <a:pt x="146" y="21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3" y="20"/>
                    <a:pt x="140" y="20"/>
                    <a:pt x="137" y="19"/>
                  </a:cubicBezTo>
                  <a:cubicBezTo>
                    <a:pt x="137" y="19"/>
                    <a:pt x="138" y="19"/>
                    <a:pt x="138" y="18"/>
                  </a:cubicBezTo>
                  <a:close/>
                  <a:moveTo>
                    <a:pt x="141" y="27"/>
                  </a:moveTo>
                  <a:cubicBezTo>
                    <a:pt x="143" y="27"/>
                    <a:pt x="144" y="27"/>
                    <a:pt x="146" y="28"/>
                  </a:cubicBezTo>
                  <a:cubicBezTo>
                    <a:pt x="146" y="28"/>
                    <a:pt x="145" y="28"/>
                    <a:pt x="145" y="28"/>
                  </a:cubicBezTo>
                  <a:cubicBezTo>
                    <a:pt x="143" y="28"/>
                    <a:pt x="142" y="28"/>
                    <a:pt x="140" y="27"/>
                  </a:cubicBezTo>
                  <a:cubicBezTo>
                    <a:pt x="140" y="27"/>
                    <a:pt x="141" y="27"/>
                    <a:pt x="141" y="27"/>
                  </a:cubicBezTo>
                  <a:close/>
                  <a:moveTo>
                    <a:pt x="142" y="30"/>
                  </a:moveTo>
                  <a:cubicBezTo>
                    <a:pt x="142" y="30"/>
                    <a:pt x="142" y="30"/>
                    <a:pt x="142" y="30"/>
                  </a:cubicBezTo>
                  <a:cubicBezTo>
                    <a:pt x="140" y="30"/>
                    <a:pt x="138" y="29"/>
                    <a:pt x="137" y="29"/>
                  </a:cubicBezTo>
                  <a:cubicBezTo>
                    <a:pt x="137" y="29"/>
                    <a:pt x="137" y="29"/>
                    <a:pt x="138" y="29"/>
                  </a:cubicBezTo>
                  <a:cubicBezTo>
                    <a:pt x="139" y="29"/>
                    <a:pt x="141" y="29"/>
                    <a:pt x="142" y="30"/>
                  </a:cubicBezTo>
                  <a:close/>
                  <a:moveTo>
                    <a:pt x="140" y="34"/>
                  </a:moveTo>
                  <a:cubicBezTo>
                    <a:pt x="141" y="33"/>
                    <a:pt x="142" y="33"/>
                    <a:pt x="144" y="33"/>
                  </a:cubicBezTo>
                  <a:cubicBezTo>
                    <a:pt x="143" y="33"/>
                    <a:pt x="143" y="34"/>
                    <a:pt x="142" y="34"/>
                  </a:cubicBezTo>
                  <a:cubicBezTo>
                    <a:pt x="141" y="34"/>
                    <a:pt x="139" y="34"/>
                    <a:pt x="138" y="34"/>
                  </a:cubicBezTo>
                  <a:cubicBezTo>
                    <a:pt x="139" y="34"/>
                    <a:pt x="139" y="34"/>
                    <a:pt x="140" y="34"/>
                  </a:cubicBezTo>
                  <a:close/>
                  <a:moveTo>
                    <a:pt x="143" y="36"/>
                  </a:moveTo>
                  <a:cubicBezTo>
                    <a:pt x="144" y="36"/>
                    <a:pt x="146" y="36"/>
                    <a:pt x="147" y="36"/>
                  </a:cubicBezTo>
                  <a:cubicBezTo>
                    <a:pt x="145" y="37"/>
                    <a:pt x="143" y="39"/>
                    <a:pt x="141" y="40"/>
                  </a:cubicBezTo>
                  <a:cubicBezTo>
                    <a:pt x="140" y="40"/>
                    <a:pt x="139" y="40"/>
                    <a:pt x="138" y="40"/>
                  </a:cubicBezTo>
                  <a:cubicBezTo>
                    <a:pt x="137" y="40"/>
                    <a:pt x="136" y="40"/>
                    <a:pt x="135" y="40"/>
                  </a:cubicBezTo>
                  <a:cubicBezTo>
                    <a:pt x="137" y="39"/>
                    <a:pt x="140" y="37"/>
                    <a:pt x="143" y="36"/>
                  </a:cubicBezTo>
                  <a:close/>
                  <a:moveTo>
                    <a:pt x="137" y="42"/>
                  </a:moveTo>
                  <a:cubicBezTo>
                    <a:pt x="134" y="42"/>
                    <a:pt x="132" y="43"/>
                    <a:pt x="130" y="43"/>
                  </a:cubicBezTo>
                  <a:cubicBezTo>
                    <a:pt x="131" y="43"/>
                    <a:pt x="131" y="43"/>
                    <a:pt x="132" y="42"/>
                  </a:cubicBezTo>
                  <a:cubicBezTo>
                    <a:pt x="133" y="42"/>
                    <a:pt x="135" y="42"/>
                    <a:pt x="137" y="42"/>
                  </a:cubicBezTo>
                  <a:close/>
                  <a:moveTo>
                    <a:pt x="136" y="44"/>
                  </a:moveTo>
                  <a:cubicBezTo>
                    <a:pt x="136" y="44"/>
                    <a:pt x="135" y="45"/>
                    <a:pt x="135" y="45"/>
                  </a:cubicBezTo>
                  <a:cubicBezTo>
                    <a:pt x="131" y="46"/>
                    <a:pt x="128" y="46"/>
                    <a:pt x="124" y="47"/>
                  </a:cubicBezTo>
                  <a:cubicBezTo>
                    <a:pt x="125" y="47"/>
                    <a:pt x="125" y="46"/>
                    <a:pt x="126" y="46"/>
                  </a:cubicBezTo>
                  <a:cubicBezTo>
                    <a:pt x="129" y="45"/>
                    <a:pt x="133" y="45"/>
                    <a:pt x="136" y="44"/>
                  </a:cubicBezTo>
                  <a:close/>
                  <a:moveTo>
                    <a:pt x="126" y="44"/>
                  </a:moveTo>
                  <a:cubicBezTo>
                    <a:pt x="123" y="45"/>
                    <a:pt x="120" y="46"/>
                    <a:pt x="117" y="47"/>
                  </a:cubicBezTo>
                  <a:cubicBezTo>
                    <a:pt x="118" y="45"/>
                    <a:pt x="120" y="44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4" y="42"/>
                    <a:pt x="126" y="42"/>
                    <a:pt x="129" y="42"/>
                  </a:cubicBezTo>
                  <a:cubicBezTo>
                    <a:pt x="128" y="43"/>
                    <a:pt x="127" y="44"/>
                    <a:pt x="126" y="44"/>
                  </a:cubicBezTo>
                  <a:close/>
                  <a:moveTo>
                    <a:pt x="111" y="46"/>
                  </a:moveTo>
                  <a:cubicBezTo>
                    <a:pt x="113" y="45"/>
                    <a:pt x="114" y="44"/>
                    <a:pt x="115" y="42"/>
                  </a:cubicBezTo>
                  <a:cubicBezTo>
                    <a:pt x="116" y="42"/>
                    <a:pt x="117" y="42"/>
                    <a:pt x="118" y="42"/>
                  </a:cubicBezTo>
                  <a:cubicBezTo>
                    <a:pt x="116" y="44"/>
                    <a:pt x="114" y="45"/>
                    <a:pt x="111" y="46"/>
                  </a:cubicBezTo>
                  <a:close/>
                  <a:moveTo>
                    <a:pt x="115" y="41"/>
                  </a:moveTo>
                  <a:cubicBezTo>
                    <a:pt x="114" y="40"/>
                    <a:pt x="113" y="40"/>
                    <a:pt x="112" y="41"/>
                  </a:cubicBezTo>
                  <a:cubicBezTo>
                    <a:pt x="110" y="41"/>
                    <a:pt x="109" y="41"/>
                    <a:pt x="107" y="41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12" y="39"/>
                    <a:pt x="115" y="38"/>
                    <a:pt x="119" y="37"/>
                  </a:cubicBezTo>
                  <a:cubicBezTo>
                    <a:pt x="118" y="38"/>
                    <a:pt x="116" y="39"/>
                    <a:pt x="115" y="41"/>
                  </a:cubicBezTo>
                  <a:close/>
                  <a:moveTo>
                    <a:pt x="116" y="33"/>
                  </a:moveTo>
                  <a:cubicBezTo>
                    <a:pt x="115" y="33"/>
                    <a:pt x="115" y="33"/>
                    <a:pt x="114" y="34"/>
                  </a:cubicBezTo>
                  <a:cubicBezTo>
                    <a:pt x="115" y="33"/>
                    <a:pt x="115" y="33"/>
                    <a:pt x="116" y="33"/>
                  </a:cubicBezTo>
                  <a:cubicBezTo>
                    <a:pt x="116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6" y="33"/>
                  </a:cubicBezTo>
                  <a:close/>
                  <a:moveTo>
                    <a:pt x="105" y="29"/>
                  </a:moveTo>
                  <a:cubicBezTo>
                    <a:pt x="104" y="29"/>
                    <a:pt x="103" y="29"/>
                    <a:pt x="102" y="29"/>
                  </a:cubicBezTo>
                  <a:cubicBezTo>
                    <a:pt x="104" y="29"/>
                    <a:pt x="106" y="28"/>
                    <a:pt x="107" y="27"/>
                  </a:cubicBezTo>
                  <a:cubicBezTo>
                    <a:pt x="108" y="27"/>
                    <a:pt x="108" y="27"/>
                    <a:pt x="109" y="27"/>
                  </a:cubicBezTo>
                  <a:cubicBezTo>
                    <a:pt x="108" y="28"/>
                    <a:pt x="106" y="29"/>
                    <a:pt x="105" y="29"/>
                  </a:cubicBezTo>
                  <a:close/>
                  <a:moveTo>
                    <a:pt x="103" y="32"/>
                  </a:moveTo>
                  <a:cubicBezTo>
                    <a:pt x="104" y="32"/>
                    <a:pt x="104" y="32"/>
                    <a:pt x="105" y="32"/>
                  </a:cubicBezTo>
                  <a:cubicBezTo>
                    <a:pt x="104" y="33"/>
                    <a:pt x="102" y="34"/>
                    <a:pt x="101" y="35"/>
                  </a:cubicBezTo>
                  <a:cubicBezTo>
                    <a:pt x="100" y="35"/>
                    <a:pt x="100" y="35"/>
                    <a:pt x="99" y="35"/>
                  </a:cubicBezTo>
                  <a:cubicBezTo>
                    <a:pt x="99" y="35"/>
                    <a:pt x="98" y="35"/>
                    <a:pt x="98" y="36"/>
                  </a:cubicBezTo>
                  <a:cubicBezTo>
                    <a:pt x="98" y="36"/>
                    <a:pt x="97" y="36"/>
                    <a:pt x="96" y="37"/>
                  </a:cubicBezTo>
                  <a:cubicBezTo>
                    <a:pt x="98" y="35"/>
                    <a:pt x="101" y="33"/>
                    <a:pt x="103" y="32"/>
                  </a:cubicBezTo>
                  <a:close/>
                  <a:moveTo>
                    <a:pt x="96" y="35"/>
                  </a:moveTo>
                  <a:cubicBezTo>
                    <a:pt x="97" y="34"/>
                    <a:pt x="98" y="33"/>
                    <a:pt x="99" y="32"/>
                  </a:cubicBezTo>
                  <a:cubicBezTo>
                    <a:pt x="99" y="32"/>
                    <a:pt x="100" y="32"/>
                    <a:pt x="100" y="32"/>
                  </a:cubicBezTo>
                  <a:cubicBezTo>
                    <a:pt x="99" y="33"/>
                    <a:pt x="98" y="34"/>
                    <a:pt x="96" y="35"/>
                  </a:cubicBezTo>
                  <a:close/>
                  <a:moveTo>
                    <a:pt x="96" y="30"/>
                  </a:moveTo>
                  <a:cubicBezTo>
                    <a:pt x="96" y="30"/>
                    <a:pt x="95" y="30"/>
                    <a:pt x="95" y="30"/>
                  </a:cubicBezTo>
                  <a:cubicBezTo>
                    <a:pt x="97" y="29"/>
                    <a:pt x="98" y="28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28"/>
                    <a:pt x="97" y="29"/>
                    <a:pt x="96" y="30"/>
                  </a:cubicBezTo>
                  <a:close/>
                  <a:moveTo>
                    <a:pt x="90" y="31"/>
                  </a:moveTo>
                  <a:cubicBezTo>
                    <a:pt x="90" y="31"/>
                    <a:pt x="89" y="31"/>
                    <a:pt x="89" y="31"/>
                  </a:cubicBezTo>
                  <a:cubicBezTo>
                    <a:pt x="88" y="32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7" y="31"/>
                    <a:pt x="89" y="28"/>
                    <a:pt x="91" y="26"/>
                  </a:cubicBezTo>
                  <a:cubicBezTo>
                    <a:pt x="93" y="26"/>
                    <a:pt x="95" y="27"/>
                    <a:pt x="97" y="27"/>
                  </a:cubicBezTo>
                  <a:cubicBezTo>
                    <a:pt x="95" y="28"/>
                    <a:pt x="92" y="30"/>
                    <a:pt x="90" y="31"/>
                  </a:cubicBezTo>
                  <a:close/>
                  <a:moveTo>
                    <a:pt x="89" y="18"/>
                  </a:moveTo>
                  <a:cubicBezTo>
                    <a:pt x="89" y="18"/>
                    <a:pt x="89" y="18"/>
                    <a:pt x="88" y="18"/>
                  </a:cubicBezTo>
                  <a:cubicBezTo>
                    <a:pt x="88" y="18"/>
                    <a:pt x="87" y="19"/>
                    <a:pt x="87" y="19"/>
                  </a:cubicBezTo>
                  <a:cubicBezTo>
                    <a:pt x="83" y="21"/>
                    <a:pt x="79" y="23"/>
                    <a:pt x="75" y="26"/>
                  </a:cubicBezTo>
                  <a:cubicBezTo>
                    <a:pt x="73" y="27"/>
                    <a:pt x="70" y="28"/>
                    <a:pt x="68" y="29"/>
                  </a:cubicBezTo>
                  <a:cubicBezTo>
                    <a:pt x="68" y="29"/>
                    <a:pt x="68" y="28"/>
                    <a:pt x="69" y="28"/>
                  </a:cubicBezTo>
                  <a:cubicBezTo>
                    <a:pt x="73" y="25"/>
                    <a:pt x="78" y="23"/>
                    <a:pt x="83" y="20"/>
                  </a:cubicBezTo>
                  <a:cubicBezTo>
                    <a:pt x="86" y="19"/>
                    <a:pt x="90" y="17"/>
                    <a:pt x="94" y="16"/>
                  </a:cubicBezTo>
                  <a:cubicBezTo>
                    <a:pt x="93" y="16"/>
                    <a:pt x="93" y="16"/>
                    <a:pt x="92" y="17"/>
                  </a:cubicBezTo>
                  <a:cubicBezTo>
                    <a:pt x="91" y="17"/>
                    <a:pt x="90" y="18"/>
                    <a:pt x="89" y="18"/>
                  </a:cubicBezTo>
                  <a:close/>
                  <a:moveTo>
                    <a:pt x="80" y="17"/>
                  </a:moveTo>
                  <a:cubicBezTo>
                    <a:pt x="73" y="19"/>
                    <a:pt x="66" y="23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58" y="29"/>
                    <a:pt x="56" y="31"/>
                    <a:pt x="54" y="32"/>
                  </a:cubicBezTo>
                  <a:cubicBezTo>
                    <a:pt x="51" y="34"/>
                    <a:pt x="48" y="35"/>
                    <a:pt x="45" y="36"/>
                  </a:cubicBezTo>
                  <a:cubicBezTo>
                    <a:pt x="48" y="34"/>
                    <a:pt x="52" y="31"/>
                    <a:pt x="55" y="29"/>
                  </a:cubicBezTo>
                  <a:cubicBezTo>
                    <a:pt x="62" y="23"/>
                    <a:pt x="70" y="19"/>
                    <a:pt x="79" y="15"/>
                  </a:cubicBezTo>
                  <a:cubicBezTo>
                    <a:pt x="81" y="14"/>
                    <a:pt x="83" y="13"/>
                    <a:pt x="85" y="12"/>
                  </a:cubicBezTo>
                  <a:cubicBezTo>
                    <a:pt x="83" y="13"/>
                    <a:pt x="81" y="14"/>
                    <a:pt x="80" y="15"/>
                  </a:cubicBezTo>
                  <a:cubicBezTo>
                    <a:pt x="79" y="16"/>
                    <a:pt x="79" y="16"/>
                    <a:pt x="80" y="17"/>
                  </a:cubicBezTo>
                  <a:close/>
                  <a:moveTo>
                    <a:pt x="50" y="40"/>
                  </a:moveTo>
                  <a:cubicBezTo>
                    <a:pt x="51" y="39"/>
                    <a:pt x="52" y="38"/>
                    <a:pt x="53" y="38"/>
                  </a:cubicBezTo>
                  <a:cubicBezTo>
                    <a:pt x="52" y="39"/>
                    <a:pt x="51" y="40"/>
                    <a:pt x="50" y="41"/>
                  </a:cubicBezTo>
                  <a:cubicBezTo>
                    <a:pt x="50" y="40"/>
                    <a:pt x="50" y="40"/>
                    <a:pt x="50" y="40"/>
                  </a:cubicBezTo>
                  <a:close/>
                  <a:moveTo>
                    <a:pt x="56" y="38"/>
                  </a:moveTo>
                  <a:cubicBezTo>
                    <a:pt x="56" y="38"/>
                    <a:pt x="57" y="38"/>
                    <a:pt x="57" y="38"/>
                  </a:cubicBezTo>
                  <a:cubicBezTo>
                    <a:pt x="56" y="40"/>
                    <a:pt x="54" y="42"/>
                    <a:pt x="53" y="44"/>
                  </a:cubicBezTo>
                  <a:cubicBezTo>
                    <a:pt x="49" y="46"/>
                    <a:pt x="46" y="48"/>
                    <a:pt x="43" y="51"/>
                  </a:cubicBezTo>
                  <a:cubicBezTo>
                    <a:pt x="44" y="51"/>
                    <a:pt x="44" y="50"/>
                    <a:pt x="44" y="50"/>
                  </a:cubicBezTo>
                  <a:cubicBezTo>
                    <a:pt x="48" y="46"/>
                    <a:pt x="52" y="42"/>
                    <a:pt x="56" y="38"/>
                  </a:cubicBezTo>
                  <a:close/>
                  <a:moveTo>
                    <a:pt x="49" y="48"/>
                  </a:moveTo>
                  <a:cubicBezTo>
                    <a:pt x="49" y="49"/>
                    <a:pt x="48" y="50"/>
                    <a:pt x="47" y="50"/>
                  </a:cubicBezTo>
                  <a:cubicBezTo>
                    <a:pt x="46" y="51"/>
                    <a:pt x="46" y="52"/>
                    <a:pt x="45" y="53"/>
                  </a:cubicBezTo>
                  <a:cubicBezTo>
                    <a:pt x="43" y="54"/>
                    <a:pt x="41" y="56"/>
                    <a:pt x="40" y="57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3" y="53"/>
                    <a:pt x="46" y="51"/>
                    <a:pt x="49" y="48"/>
                  </a:cubicBezTo>
                  <a:close/>
                  <a:moveTo>
                    <a:pt x="39" y="55"/>
                  </a:moveTo>
                  <a:cubicBezTo>
                    <a:pt x="38" y="55"/>
                    <a:pt x="38" y="56"/>
                    <a:pt x="37" y="57"/>
                  </a:cubicBezTo>
                  <a:cubicBezTo>
                    <a:pt x="37" y="57"/>
                    <a:pt x="37" y="56"/>
                    <a:pt x="37" y="56"/>
                  </a:cubicBezTo>
                  <a:cubicBezTo>
                    <a:pt x="38" y="56"/>
                    <a:pt x="38" y="55"/>
                    <a:pt x="39" y="54"/>
                  </a:cubicBezTo>
                  <a:cubicBezTo>
                    <a:pt x="39" y="54"/>
                    <a:pt x="40" y="53"/>
                    <a:pt x="40" y="53"/>
                  </a:cubicBezTo>
                  <a:lnTo>
                    <a:pt x="39" y="55"/>
                  </a:lnTo>
                  <a:close/>
                  <a:moveTo>
                    <a:pt x="38" y="65"/>
                  </a:moveTo>
                  <a:cubicBezTo>
                    <a:pt x="40" y="64"/>
                    <a:pt x="42" y="62"/>
                    <a:pt x="45" y="60"/>
                  </a:cubicBezTo>
                  <a:cubicBezTo>
                    <a:pt x="40" y="65"/>
                    <a:pt x="35" y="70"/>
                    <a:pt x="30" y="75"/>
                  </a:cubicBezTo>
                  <a:cubicBezTo>
                    <a:pt x="30" y="75"/>
                    <a:pt x="30" y="77"/>
                    <a:pt x="31" y="76"/>
                  </a:cubicBezTo>
                  <a:cubicBezTo>
                    <a:pt x="32" y="76"/>
                    <a:pt x="33" y="75"/>
                    <a:pt x="34" y="75"/>
                  </a:cubicBezTo>
                  <a:cubicBezTo>
                    <a:pt x="33" y="75"/>
                    <a:pt x="33" y="76"/>
                    <a:pt x="32" y="76"/>
                  </a:cubicBezTo>
                  <a:cubicBezTo>
                    <a:pt x="31" y="77"/>
                    <a:pt x="29" y="78"/>
                    <a:pt x="27" y="78"/>
                  </a:cubicBezTo>
                  <a:cubicBezTo>
                    <a:pt x="27" y="77"/>
                    <a:pt x="28" y="76"/>
                    <a:pt x="29" y="75"/>
                  </a:cubicBezTo>
                  <a:cubicBezTo>
                    <a:pt x="32" y="72"/>
                    <a:pt x="35" y="69"/>
                    <a:pt x="38" y="65"/>
                  </a:cubicBezTo>
                  <a:close/>
                  <a:moveTo>
                    <a:pt x="34" y="77"/>
                  </a:moveTo>
                  <a:cubicBezTo>
                    <a:pt x="35" y="77"/>
                    <a:pt x="36" y="76"/>
                    <a:pt x="37" y="75"/>
                  </a:cubicBezTo>
                  <a:cubicBezTo>
                    <a:pt x="35" y="78"/>
                    <a:pt x="32" y="81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1" y="81"/>
                    <a:pt x="32" y="79"/>
                    <a:pt x="34" y="77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94"/>
                    <a:pt x="30" y="93"/>
                    <a:pt x="29" y="93"/>
                  </a:cubicBezTo>
                  <a:cubicBezTo>
                    <a:pt x="29" y="93"/>
                    <a:pt x="30" y="93"/>
                    <a:pt x="30" y="93"/>
                  </a:cubicBezTo>
                  <a:close/>
                  <a:moveTo>
                    <a:pt x="32" y="123"/>
                  </a:moveTo>
                  <a:cubicBezTo>
                    <a:pt x="32" y="124"/>
                    <a:pt x="32" y="124"/>
                    <a:pt x="32" y="125"/>
                  </a:cubicBezTo>
                  <a:cubicBezTo>
                    <a:pt x="32" y="125"/>
                    <a:pt x="32" y="125"/>
                    <a:pt x="32" y="126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lose/>
                  <a:moveTo>
                    <a:pt x="32" y="120"/>
                  </a:moveTo>
                  <a:cubicBezTo>
                    <a:pt x="32" y="119"/>
                    <a:pt x="33" y="117"/>
                    <a:pt x="33" y="115"/>
                  </a:cubicBezTo>
                  <a:cubicBezTo>
                    <a:pt x="33" y="116"/>
                    <a:pt x="34" y="118"/>
                    <a:pt x="34" y="119"/>
                  </a:cubicBezTo>
                  <a:cubicBezTo>
                    <a:pt x="34" y="120"/>
                    <a:pt x="34" y="120"/>
                    <a:pt x="34" y="121"/>
                  </a:cubicBezTo>
                  <a:cubicBezTo>
                    <a:pt x="33" y="122"/>
                    <a:pt x="33" y="122"/>
                    <a:pt x="33" y="123"/>
                  </a:cubicBezTo>
                  <a:cubicBezTo>
                    <a:pt x="33" y="122"/>
                    <a:pt x="32" y="121"/>
                    <a:pt x="32" y="120"/>
                  </a:cubicBezTo>
                  <a:close/>
                  <a:moveTo>
                    <a:pt x="33" y="131"/>
                  </a:moveTo>
                  <a:cubicBezTo>
                    <a:pt x="34" y="130"/>
                    <a:pt x="34" y="130"/>
                    <a:pt x="34" y="130"/>
                  </a:cubicBezTo>
                  <a:cubicBezTo>
                    <a:pt x="35" y="130"/>
                    <a:pt x="35" y="131"/>
                    <a:pt x="35" y="132"/>
                  </a:cubicBezTo>
                  <a:cubicBezTo>
                    <a:pt x="35" y="132"/>
                    <a:pt x="35" y="132"/>
                    <a:pt x="35" y="133"/>
                  </a:cubicBezTo>
                  <a:cubicBezTo>
                    <a:pt x="35" y="133"/>
                    <a:pt x="35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7"/>
                    <a:pt x="38" y="138"/>
                    <a:pt x="38" y="140"/>
                  </a:cubicBezTo>
                  <a:cubicBezTo>
                    <a:pt x="39" y="140"/>
                    <a:pt x="39" y="141"/>
                    <a:pt x="39" y="142"/>
                  </a:cubicBezTo>
                  <a:cubicBezTo>
                    <a:pt x="38" y="143"/>
                    <a:pt x="38" y="144"/>
                    <a:pt x="37" y="145"/>
                  </a:cubicBezTo>
                  <a:cubicBezTo>
                    <a:pt x="37" y="146"/>
                    <a:pt x="38" y="147"/>
                    <a:pt x="39" y="146"/>
                  </a:cubicBezTo>
                  <a:cubicBezTo>
                    <a:pt x="39" y="146"/>
                    <a:pt x="39" y="145"/>
                    <a:pt x="40" y="145"/>
                  </a:cubicBezTo>
                  <a:cubicBezTo>
                    <a:pt x="40" y="148"/>
                    <a:pt x="41" y="151"/>
                    <a:pt x="42" y="15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5"/>
                    <a:pt x="41" y="156"/>
                    <a:pt x="42" y="156"/>
                  </a:cubicBezTo>
                  <a:cubicBezTo>
                    <a:pt x="43" y="159"/>
                    <a:pt x="44" y="162"/>
                    <a:pt x="45" y="166"/>
                  </a:cubicBezTo>
                  <a:cubicBezTo>
                    <a:pt x="43" y="161"/>
                    <a:pt x="40" y="157"/>
                    <a:pt x="38" y="152"/>
                  </a:cubicBezTo>
                  <a:cubicBezTo>
                    <a:pt x="37" y="145"/>
                    <a:pt x="35" y="138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lose/>
                  <a:moveTo>
                    <a:pt x="34" y="149"/>
                  </a:moveTo>
                  <a:cubicBezTo>
                    <a:pt x="35" y="152"/>
                    <a:pt x="36" y="155"/>
                    <a:pt x="37" y="157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9"/>
                    <a:pt x="38" y="161"/>
                    <a:pt x="38" y="163"/>
                  </a:cubicBezTo>
                  <a:cubicBezTo>
                    <a:pt x="37" y="161"/>
                    <a:pt x="36" y="160"/>
                    <a:pt x="36" y="159"/>
                  </a:cubicBezTo>
                  <a:cubicBezTo>
                    <a:pt x="35" y="156"/>
                    <a:pt x="35" y="152"/>
                    <a:pt x="34" y="149"/>
                  </a:cubicBezTo>
                  <a:cubicBezTo>
                    <a:pt x="34" y="149"/>
                    <a:pt x="34" y="149"/>
                    <a:pt x="34" y="149"/>
                  </a:cubicBezTo>
                  <a:close/>
                  <a:moveTo>
                    <a:pt x="38" y="166"/>
                  </a:moveTo>
                  <a:cubicBezTo>
                    <a:pt x="38" y="166"/>
                    <a:pt x="38" y="166"/>
                    <a:pt x="38" y="167"/>
                  </a:cubicBezTo>
                  <a:cubicBezTo>
                    <a:pt x="38" y="165"/>
                    <a:pt x="37" y="164"/>
                    <a:pt x="36" y="163"/>
                  </a:cubicBezTo>
                  <a:cubicBezTo>
                    <a:pt x="36" y="163"/>
                    <a:pt x="36" y="162"/>
                    <a:pt x="36" y="162"/>
                  </a:cubicBezTo>
                  <a:cubicBezTo>
                    <a:pt x="37" y="163"/>
                    <a:pt x="38" y="165"/>
                    <a:pt x="38" y="166"/>
                  </a:cubicBezTo>
                  <a:close/>
                  <a:moveTo>
                    <a:pt x="40" y="173"/>
                  </a:moveTo>
                  <a:cubicBezTo>
                    <a:pt x="40" y="175"/>
                    <a:pt x="40" y="176"/>
                    <a:pt x="40" y="178"/>
                  </a:cubicBezTo>
                  <a:cubicBezTo>
                    <a:pt x="39" y="175"/>
                    <a:pt x="38" y="173"/>
                    <a:pt x="38" y="170"/>
                  </a:cubicBezTo>
                  <a:cubicBezTo>
                    <a:pt x="38" y="171"/>
                    <a:pt x="39" y="172"/>
                    <a:pt x="40" y="173"/>
                  </a:cubicBezTo>
                  <a:close/>
                  <a:moveTo>
                    <a:pt x="42" y="197"/>
                  </a:move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3" y="198"/>
                    <a:pt x="43" y="198"/>
                  </a:cubicBezTo>
                  <a:cubicBezTo>
                    <a:pt x="43" y="199"/>
                    <a:pt x="44" y="199"/>
                    <a:pt x="44" y="200"/>
                  </a:cubicBezTo>
                  <a:cubicBezTo>
                    <a:pt x="43" y="198"/>
                    <a:pt x="41" y="196"/>
                    <a:pt x="39" y="194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0" y="195"/>
                    <a:pt x="41" y="196"/>
                    <a:pt x="42" y="197"/>
                  </a:cubicBezTo>
                  <a:close/>
                  <a:moveTo>
                    <a:pt x="43" y="192"/>
                  </a:moveTo>
                  <a:cubicBezTo>
                    <a:pt x="43" y="191"/>
                    <a:pt x="42" y="190"/>
                    <a:pt x="42" y="189"/>
                  </a:cubicBezTo>
                  <a:cubicBezTo>
                    <a:pt x="43" y="191"/>
                    <a:pt x="45" y="194"/>
                    <a:pt x="47" y="196"/>
                  </a:cubicBezTo>
                  <a:cubicBezTo>
                    <a:pt x="46" y="196"/>
                    <a:pt x="45" y="195"/>
                    <a:pt x="45" y="195"/>
                  </a:cubicBezTo>
                  <a:cubicBezTo>
                    <a:pt x="44" y="194"/>
                    <a:pt x="43" y="193"/>
                    <a:pt x="43" y="192"/>
                  </a:cubicBezTo>
                  <a:close/>
                  <a:moveTo>
                    <a:pt x="48" y="198"/>
                  </a:moveTo>
                  <a:cubicBezTo>
                    <a:pt x="50" y="201"/>
                    <a:pt x="51" y="203"/>
                    <a:pt x="53" y="205"/>
                  </a:cubicBezTo>
                  <a:cubicBezTo>
                    <a:pt x="50" y="203"/>
                    <a:pt x="48" y="200"/>
                    <a:pt x="46" y="197"/>
                  </a:cubicBezTo>
                  <a:cubicBezTo>
                    <a:pt x="47" y="197"/>
                    <a:pt x="47" y="198"/>
                    <a:pt x="48" y="198"/>
                  </a:cubicBezTo>
                  <a:close/>
                  <a:moveTo>
                    <a:pt x="49" y="188"/>
                  </a:moveTo>
                  <a:cubicBezTo>
                    <a:pt x="51" y="190"/>
                    <a:pt x="52" y="192"/>
                    <a:pt x="53" y="194"/>
                  </a:cubicBezTo>
                  <a:cubicBezTo>
                    <a:pt x="54" y="197"/>
                    <a:pt x="55" y="201"/>
                    <a:pt x="56" y="204"/>
                  </a:cubicBezTo>
                  <a:cubicBezTo>
                    <a:pt x="55" y="203"/>
                    <a:pt x="55" y="203"/>
                    <a:pt x="54" y="202"/>
                  </a:cubicBezTo>
                  <a:cubicBezTo>
                    <a:pt x="52" y="197"/>
                    <a:pt x="51" y="193"/>
                    <a:pt x="49" y="188"/>
                  </a:cubicBezTo>
                  <a:close/>
                  <a:moveTo>
                    <a:pt x="61" y="205"/>
                  </a:moveTo>
                  <a:cubicBezTo>
                    <a:pt x="62" y="205"/>
                    <a:pt x="62" y="205"/>
                    <a:pt x="62" y="205"/>
                  </a:cubicBezTo>
                  <a:cubicBezTo>
                    <a:pt x="63" y="207"/>
                    <a:pt x="64" y="208"/>
                    <a:pt x="65" y="210"/>
                  </a:cubicBezTo>
                  <a:cubicBezTo>
                    <a:pt x="65" y="210"/>
                    <a:pt x="64" y="210"/>
                    <a:pt x="63" y="209"/>
                  </a:cubicBezTo>
                  <a:cubicBezTo>
                    <a:pt x="63" y="208"/>
                    <a:pt x="62" y="206"/>
                    <a:pt x="61" y="205"/>
                  </a:cubicBezTo>
                  <a:close/>
                  <a:moveTo>
                    <a:pt x="65" y="202"/>
                  </a:moveTo>
                  <a:cubicBezTo>
                    <a:pt x="65" y="202"/>
                    <a:pt x="65" y="202"/>
                    <a:pt x="65" y="201"/>
                  </a:cubicBezTo>
                  <a:cubicBezTo>
                    <a:pt x="65" y="201"/>
                    <a:pt x="66" y="200"/>
                    <a:pt x="66" y="200"/>
                  </a:cubicBezTo>
                  <a:cubicBezTo>
                    <a:pt x="66" y="200"/>
                    <a:pt x="67" y="201"/>
                    <a:pt x="67" y="201"/>
                  </a:cubicBezTo>
                  <a:cubicBezTo>
                    <a:pt x="67" y="201"/>
                    <a:pt x="66" y="202"/>
                    <a:pt x="65" y="202"/>
                  </a:cubicBezTo>
                  <a:close/>
                  <a:moveTo>
                    <a:pt x="70" y="206"/>
                  </a:moveTo>
                  <a:cubicBezTo>
                    <a:pt x="69" y="205"/>
                    <a:pt x="68" y="204"/>
                    <a:pt x="67" y="204"/>
                  </a:cubicBezTo>
                  <a:cubicBezTo>
                    <a:pt x="67" y="204"/>
                    <a:pt x="67" y="203"/>
                    <a:pt x="67" y="203"/>
                  </a:cubicBezTo>
                  <a:cubicBezTo>
                    <a:pt x="67" y="203"/>
                    <a:pt x="68" y="203"/>
                    <a:pt x="69" y="202"/>
                  </a:cubicBezTo>
                  <a:cubicBezTo>
                    <a:pt x="69" y="203"/>
                    <a:pt x="70" y="204"/>
                    <a:pt x="71" y="205"/>
                  </a:cubicBezTo>
                  <a:cubicBezTo>
                    <a:pt x="71" y="205"/>
                    <a:pt x="72" y="205"/>
                    <a:pt x="72" y="204"/>
                  </a:cubicBezTo>
                  <a:cubicBezTo>
                    <a:pt x="72" y="204"/>
                    <a:pt x="72" y="204"/>
                    <a:pt x="73" y="203"/>
                  </a:cubicBezTo>
                  <a:cubicBezTo>
                    <a:pt x="73" y="204"/>
                    <a:pt x="74" y="205"/>
                    <a:pt x="75" y="205"/>
                  </a:cubicBezTo>
                  <a:cubicBezTo>
                    <a:pt x="75" y="206"/>
                    <a:pt x="74" y="206"/>
                    <a:pt x="74" y="206"/>
                  </a:cubicBezTo>
                  <a:cubicBezTo>
                    <a:pt x="73" y="206"/>
                    <a:pt x="72" y="205"/>
                    <a:pt x="71" y="205"/>
                  </a:cubicBezTo>
                  <a:cubicBezTo>
                    <a:pt x="71" y="204"/>
                    <a:pt x="70" y="205"/>
                    <a:pt x="70" y="206"/>
                  </a:cubicBezTo>
                  <a:close/>
                  <a:moveTo>
                    <a:pt x="71" y="193"/>
                  </a:moveTo>
                  <a:cubicBezTo>
                    <a:pt x="72" y="192"/>
                    <a:pt x="73" y="191"/>
                    <a:pt x="73" y="190"/>
                  </a:cubicBezTo>
                  <a:cubicBezTo>
                    <a:pt x="73" y="191"/>
                    <a:pt x="73" y="192"/>
                    <a:pt x="73" y="194"/>
                  </a:cubicBezTo>
                  <a:cubicBezTo>
                    <a:pt x="72" y="193"/>
                    <a:pt x="72" y="193"/>
                    <a:pt x="71" y="193"/>
                  </a:cubicBezTo>
                  <a:close/>
                  <a:moveTo>
                    <a:pt x="73" y="159"/>
                  </a:moveTo>
                  <a:cubicBezTo>
                    <a:pt x="74" y="159"/>
                    <a:pt x="74" y="158"/>
                    <a:pt x="75" y="158"/>
                  </a:cubicBezTo>
                  <a:cubicBezTo>
                    <a:pt x="75" y="159"/>
                    <a:pt x="76" y="161"/>
                    <a:pt x="76" y="163"/>
                  </a:cubicBezTo>
                  <a:cubicBezTo>
                    <a:pt x="75" y="163"/>
                    <a:pt x="75" y="163"/>
                    <a:pt x="74" y="164"/>
                  </a:cubicBezTo>
                  <a:cubicBezTo>
                    <a:pt x="74" y="162"/>
                    <a:pt x="74" y="161"/>
                    <a:pt x="73" y="159"/>
                  </a:cubicBezTo>
                  <a:close/>
                  <a:moveTo>
                    <a:pt x="75" y="191"/>
                  </a:moveTo>
                  <a:cubicBezTo>
                    <a:pt x="75" y="191"/>
                    <a:pt x="75" y="191"/>
                    <a:pt x="76" y="192"/>
                  </a:cubicBezTo>
                  <a:cubicBezTo>
                    <a:pt x="75" y="192"/>
                    <a:pt x="75" y="192"/>
                    <a:pt x="75" y="193"/>
                  </a:cubicBezTo>
                  <a:cubicBezTo>
                    <a:pt x="75" y="192"/>
                    <a:pt x="75" y="192"/>
                    <a:pt x="75" y="191"/>
                  </a:cubicBezTo>
                  <a:close/>
                  <a:moveTo>
                    <a:pt x="75" y="188"/>
                  </a:moveTo>
                  <a:cubicBezTo>
                    <a:pt x="76" y="188"/>
                    <a:pt x="76" y="187"/>
                    <a:pt x="76" y="187"/>
                  </a:cubicBezTo>
                  <a:cubicBezTo>
                    <a:pt x="77" y="187"/>
                    <a:pt x="77" y="187"/>
                    <a:pt x="77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78" y="188"/>
                    <a:pt x="77" y="188"/>
                    <a:pt x="77" y="189"/>
                  </a:cubicBezTo>
                  <a:cubicBezTo>
                    <a:pt x="76" y="189"/>
                    <a:pt x="76" y="188"/>
                    <a:pt x="75" y="188"/>
                  </a:cubicBezTo>
                  <a:close/>
                  <a:moveTo>
                    <a:pt x="77" y="193"/>
                  </a:moveTo>
                  <a:cubicBezTo>
                    <a:pt x="78" y="193"/>
                    <a:pt x="78" y="194"/>
                    <a:pt x="79" y="194"/>
                  </a:cubicBezTo>
                  <a:cubicBezTo>
                    <a:pt x="79" y="194"/>
                    <a:pt x="78" y="195"/>
                    <a:pt x="78" y="195"/>
                  </a:cubicBezTo>
                  <a:cubicBezTo>
                    <a:pt x="78" y="195"/>
                    <a:pt x="77" y="195"/>
                    <a:pt x="77" y="196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6" y="194"/>
                    <a:pt x="77" y="193"/>
                    <a:pt x="77" y="193"/>
                  </a:cubicBezTo>
                  <a:close/>
                  <a:moveTo>
                    <a:pt x="79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79" y="179"/>
                    <a:pt x="80" y="178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0" y="178"/>
                    <a:pt x="80" y="179"/>
                    <a:pt x="79" y="180"/>
                  </a:cubicBezTo>
                  <a:close/>
                  <a:moveTo>
                    <a:pt x="82" y="188"/>
                  </a:moveTo>
                  <a:cubicBezTo>
                    <a:pt x="82" y="189"/>
                    <a:pt x="82" y="189"/>
                    <a:pt x="83" y="189"/>
                  </a:cubicBezTo>
                  <a:cubicBezTo>
                    <a:pt x="82" y="189"/>
                    <a:pt x="81" y="190"/>
                    <a:pt x="80" y="190"/>
                  </a:cubicBezTo>
                  <a:cubicBezTo>
                    <a:pt x="81" y="189"/>
                    <a:pt x="81" y="189"/>
                    <a:pt x="82" y="188"/>
                  </a:cubicBezTo>
                  <a:close/>
                  <a:moveTo>
                    <a:pt x="83" y="191"/>
                  </a:moveTo>
                  <a:cubicBezTo>
                    <a:pt x="83" y="191"/>
                    <a:pt x="83" y="191"/>
                    <a:pt x="83" y="191"/>
                  </a:cubicBezTo>
                  <a:cubicBezTo>
                    <a:pt x="83" y="192"/>
                    <a:pt x="82" y="192"/>
                    <a:pt x="82" y="192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2" y="191"/>
                    <a:pt x="82" y="191"/>
                    <a:pt x="83" y="191"/>
                  </a:cubicBezTo>
                  <a:close/>
                  <a:moveTo>
                    <a:pt x="83" y="187"/>
                  </a:moveTo>
                  <a:cubicBezTo>
                    <a:pt x="83" y="187"/>
                    <a:pt x="83" y="187"/>
                    <a:pt x="83" y="187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9"/>
                    <a:pt x="85" y="189"/>
                  </a:cubicBezTo>
                  <a:cubicBezTo>
                    <a:pt x="85" y="189"/>
                    <a:pt x="85" y="189"/>
                    <a:pt x="85" y="189"/>
                  </a:cubicBezTo>
                  <a:cubicBezTo>
                    <a:pt x="84" y="188"/>
                    <a:pt x="83" y="188"/>
                    <a:pt x="83" y="187"/>
                  </a:cubicBezTo>
                  <a:close/>
                  <a:moveTo>
                    <a:pt x="84" y="198"/>
                  </a:moveTo>
                  <a:cubicBezTo>
                    <a:pt x="85" y="198"/>
                    <a:pt x="85" y="199"/>
                    <a:pt x="85" y="199"/>
                  </a:cubicBezTo>
                  <a:cubicBezTo>
                    <a:pt x="85" y="199"/>
                    <a:pt x="85" y="200"/>
                    <a:pt x="85" y="200"/>
                  </a:cubicBezTo>
                  <a:cubicBezTo>
                    <a:pt x="84" y="200"/>
                    <a:pt x="84" y="200"/>
                    <a:pt x="83" y="199"/>
                  </a:cubicBezTo>
                  <a:cubicBezTo>
                    <a:pt x="84" y="199"/>
                    <a:pt x="84" y="199"/>
                    <a:pt x="84" y="198"/>
                  </a:cubicBezTo>
                  <a:close/>
                  <a:moveTo>
                    <a:pt x="85" y="194"/>
                  </a:moveTo>
                  <a:cubicBezTo>
                    <a:pt x="86" y="194"/>
                    <a:pt x="87" y="193"/>
                    <a:pt x="88" y="193"/>
                  </a:cubicBezTo>
                  <a:cubicBezTo>
                    <a:pt x="87" y="194"/>
                    <a:pt x="86" y="194"/>
                    <a:pt x="86" y="195"/>
                  </a:cubicBezTo>
                  <a:cubicBezTo>
                    <a:pt x="85" y="195"/>
                    <a:pt x="85" y="195"/>
                    <a:pt x="85" y="194"/>
                  </a:cubicBezTo>
                  <a:close/>
                  <a:moveTo>
                    <a:pt x="86" y="205"/>
                  </a:moveTo>
                  <a:cubicBezTo>
                    <a:pt x="86" y="206"/>
                    <a:pt x="87" y="206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7" y="207"/>
                    <a:pt x="87" y="207"/>
                    <a:pt x="87" y="207"/>
                  </a:cubicBezTo>
                  <a:cubicBezTo>
                    <a:pt x="86" y="206"/>
                    <a:pt x="86" y="206"/>
                    <a:pt x="86" y="206"/>
                  </a:cubicBezTo>
                  <a:cubicBezTo>
                    <a:pt x="86" y="205"/>
                    <a:pt x="86" y="205"/>
                    <a:pt x="86" y="205"/>
                  </a:cubicBezTo>
                  <a:close/>
                  <a:moveTo>
                    <a:pt x="88" y="204"/>
                  </a:moveTo>
                  <a:cubicBezTo>
                    <a:pt x="88" y="204"/>
                    <a:pt x="88" y="204"/>
                    <a:pt x="88" y="204"/>
                  </a:cubicBezTo>
                  <a:cubicBezTo>
                    <a:pt x="89" y="204"/>
                    <a:pt x="89" y="204"/>
                    <a:pt x="90" y="205"/>
                  </a:cubicBezTo>
                  <a:cubicBezTo>
                    <a:pt x="90" y="205"/>
                    <a:pt x="89" y="205"/>
                    <a:pt x="89" y="205"/>
                  </a:cubicBezTo>
                  <a:cubicBezTo>
                    <a:pt x="89" y="205"/>
                    <a:pt x="88" y="205"/>
                    <a:pt x="88" y="204"/>
                  </a:cubicBezTo>
                  <a:close/>
                  <a:moveTo>
                    <a:pt x="90" y="186"/>
                  </a:moveTo>
                  <a:cubicBezTo>
                    <a:pt x="90" y="185"/>
                    <a:pt x="91" y="184"/>
                    <a:pt x="92" y="183"/>
                  </a:cubicBezTo>
                  <a:cubicBezTo>
                    <a:pt x="92" y="183"/>
                    <a:pt x="92" y="183"/>
                    <a:pt x="93" y="183"/>
                  </a:cubicBezTo>
                  <a:cubicBezTo>
                    <a:pt x="92" y="184"/>
                    <a:pt x="91" y="185"/>
                    <a:pt x="90" y="186"/>
                  </a:cubicBezTo>
                  <a:close/>
                  <a:moveTo>
                    <a:pt x="91" y="205"/>
                  </a:moveTo>
                  <a:cubicBezTo>
                    <a:pt x="92" y="206"/>
                    <a:pt x="92" y="206"/>
                    <a:pt x="93" y="206"/>
                  </a:cubicBezTo>
                  <a:cubicBezTo>
                    <a:pt x="93" y="207"/>
                    <a:pt x="92" y="207"/>
                    <a:pt x="92" y="207"/>
                  </a:cubicBezTo>
                  <a:cubicBezTo>
                    <a:pt x="91" y="207"/>
                    <a:pt x="91" y="207"/>
                    <a:pt x="90" y="206"/>
                  </a:cubicBezTo>
                  <a:cubicBezTo>
                    <a:pt x="91" y="206"/>
                    <a:pt x="91" y="206"/>
                    <a:pt x="91" y="205"/>
                  </a:cubicBezTo>
                  <a:close/>
                  <a:moveTo>
                    <a:pt x="93" y="186"/>
                  </a:moveTo>
                  <a:cubicBezTo>
                    <a:pt x="95" y="184"/>
                    <a:pt x="98" y="182"/>
                    <a:pt x="100" y="179"/>
                  </a:cubicBezTo>
                  <a:cubicBezTo>
                    <a:pt x="102" y="179"/>
                    <a:pt x="103" y="178"/>
                    <a:pt x="104" y="177"/>
                  </a:cubicBezTo>
                  <a:cubicBezTo>
                    <a:pt x="102" y="180"/>
                    <a:pt x="99" y="182"/>
                    <a:pt x="97" y="185"/>
                  </a:cubicBezTo>
                  <a:cubicBezTo>
                    <a:pt x="96" y="185"/>
                    <a:pt x="94" y="186"/>
                    <a:pt x="93" y="186"/>
                  </a:cubicBezTo>
                  <a:close/>
                  <a:moveTo>
                    <a:pt x="95" y="190"/>
                  </a:moveTo>
                  <a:cubicBezTo>
                    <a:pt x="95" y="190"/>
                    <a:pt x="95" y="191"/>
                    <a:pt x="96" y="191"/>
                  </a:cubicBezTo>
                  <a:cubicBezTo>
                    <a:pt x="95" y="191"/>
                    <a:pt x="95" y="192"/>
                    <a:pt x="94" y="192"/>
                  </a:cubicBezTo>
                  <a:cubicBezTo>
                    <a:pt x="94" y="192"/>
                    <a:pt x="94" y="192"/>
                    <a:pt x="93" y="192"/>
                  </a:cubicBezTo>
                  <a:cubicBezTo>
                    <a:pt x="94" y="191"/>
                    <a:pt x="94" y="191"/>
                    <a:pt x="95" y="190"/>
                  </a:cubicBezTo>
                  <a:close/>
                  <a:moveTo>
                    <a:pt x="96" y="208"/>
                  </a:moveTo>
                  <a:cubicBezTo>
                    <a:pt x="96" y="208"/>
                    <a:pt x="96" y="208"/>
                    <a:pt x="96" y="208"/>
                  </a:cubicBezTo>
                  <a:cubicBezTo>
                    <a:pt x="97" y="209"/>
                    <a:pt x="98" y="209"/>
                    <a:pt x="100" y="210"/>
                  </a:cubicBezTo>
                  <a:cubicBezTo>
                    <a:pt x="99" y="210"/>
                    <a:pt x="99" y="210"/>
                    <a:pt x="99" y="211"/>
                  </a:cubicBezTo>
                  <a:cubicBezTo>
                    <a:pt x="98" y="211"/>
                    <a:pt x="98" y="211"/>
                    <a:pt x="97" y="211"/>
                  </a:cubicBezTo>
                  <a:cubicBezTo>
                    <a:pt x="97" y="210"/>
                    <a:pt x="96" y="210"/>
                    <a:pt x="95" y="209"/>
                  </a:cubicBezTo>
                  <a:cubicBezTo>
                    <a:pt x="95" y="209"/>
                    <a:pt x="95" y="208"/>
                    <a:pt x="96" y="208"/>
                  </a:cubicBezTo>
                  <a:close/>
                  <a:moveTo>
                    <a:pt x="99" y="218"/>
                  </a:moveTo>
                  <a:cubicBezTo>
                    <a:pt x="99" y="218"/>
                    <a:pt x="100" y="219"/>
                    <a:pt x="101" y="219"/>
                  </a:cubicBezTo>
                  <a:cubicBezTo>
                    <a:pt x="100" y="219"/>
                    <a:pt x="100" y="219"/>
                    <a:pt x="100" y="219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9" y="218"/>
                    <a:pt x="99" y="218"/>
                    <a:pt x="99" y="218"/>
                  </a:cubicBezTo>
                  <a:close/>
                  <a:moveTo>
                    <a:pt x="101" y="224"/>
                  </a:moveTo>
                  <a:cubicBezTo>
                    <a:pt x="101" y="223"/>
                    <a:pt x="101" y="223"/>
                    <a:pt x="102" y="223"/>
                  </a:cubicBezTo>
                  <a:cubicBezTo>
                    <a:pt x="103" y="223"/>
                    <a:pt x="104" y="224"/>
                    <a:pt x="105" y="225"/>
                  </a:cubicBezTo>
                  <a:cubicBezTo>
                    <a:pt x="105" y="225"/>
                    <a:pt x="105" y="225"/>
                    <a:pt x="105" y="226"/>
                  </a:cubicBezTo>
                  <a:cubicBezTo>
                    <a:pt x="105" y="226"/>
                    <a:pt x="105" y="226"/>
                    <a:pt x="105" y="226"/>
                  </a:cubicBezTo>
                  <a:cubicBezTo>
                    <a:pt x="103" y="225"/>
                    <a:pt x="102" y="225"/>
                    <a:pt x="100" y="224"/>
                  </a:cubicBezTo>
                  <a:cubicBezTo>
                    <a:pt x="100" y="224"/>
                    <a:pt x="101" y="224"/>
                    <a:pt x="101" y="224"/>
                  </a:cubicBezTo>
                  <a:close/>
                  <a:moveTo>
                    <a:pt x="104" y="222"/>
                  </a:moveTo>
                  <a:cubicBezTo>
                    <a:pt x="104" y="222"/>
                    <a:pt x="104" y="222"/>
                    <a:pt x="104" y="222"/>
                  </a:cubicBezTo>
                  <a:cubicBezTo>
                    <a:pt x="104" y="222"/>
                    <a:pt x="104" y="221"/>
                    <a:pt x="104" y="221"/>
                  </a:cubicBezTo>
                  <a:cubicBezTo>
                    <a:pt x="105" y="222"/>
                    <a:pt x="106" y="222"/>
                    <a:pt x="106" y="222"/>
                  </a:cubicBezTo>
                  <a:cubicBezTo>
                    <a:pt x="106" y="222"/>
                    <a:pt x="106" y="223"/>
                    <a:pt x="106" y="223"/>
                  </a:cubicBezTo>
                  <a:cubicBezTo>
                    <a:pt x="106" y="222"/>
                    <a:pt x="105" y="222"/>
                    <a:pt x="104" y="222"/>
                  </a:cubicBezTo>
                  <a:close/>
                  <a:moveTo>
                    <a:pt x="108" y="226"/>
                  </a:moveTo>
                  <a:cubicBezTo>
                    <a:pt x="108" y="226"/>
                    <a:pt x="109" y="227"/>
                    <a:pt x="110" y="227"/>
                  </a:cubicBezTo>
                  <a:cubicBezTo>
                    <a:pt x="110" y="227"/>
                    <a:pt x="109" y="228"/>
                    <a:pt x="109" y="228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08" y="228"/>
                    <a:pt x="107" y="227"/>
                    <a:pt x="106" y="227"/>
                  </a:cubicBezTo>
                  <a:cubicBezTo>
                    <a:pt x="107" y="226"/>
                    <a:pt x="107" y="226"/>
                    <a:pt x="108" y="226"/>
                  </a:cubicBezTo>
                  <a:close/>
                  <a:moveTo>
                    <a:pt x="108" y="210"/>
                  </a:moveTo>
                  <a:cubicBezTo>
                    <a:pt x="109" y="210"/>
                    <a:pt x="110" y="209"/>
                    <a:pt x="111" y="208"/>
                  </a:cubicBezTo>
                  <a:cubicBezTo>
                    <a:pt x="112" y="208"/>
                    <a:pt x="112" y="209"/>
                    <a:pt x="112" y="209"/>
                  </a:cubicBezTo>
                  <a:cubicBezTo>
                    <a:pt x="111" y="210"/>
                    <a:pt x="110" y="210"/>
                    <a:pt x="110" y="211"/>
                  </a:cubicBezTo>
                  <a:cubicBezTo>
                    <a:pt x="109" y="211"/>
                    <a:pt x="109" y="211"/>
                    <a:pt x="108" y="210"/>
                  </a:cubicBezTo>
                  <a:close/>
                  <a:moveTo>
                    <a:pt x="112" y="213"/>
                  </a:moveTo>
                  <a:cubicBezTo>
                    <a:pt x="111" y="212"/>
                    <a:pt x="111" y="212"/>
                    <a:pt x="111" y="212"/>
                  </a:cubicBezTo>
                  <a:cubicBezTo>
                    <a:pt x="112" y="211"/>
                    <a:pt x="113" y="211"/>
                    <a:pt x="114" y="210"/>
                  </a:cubicBezTo>
                  <a:cubicBezTo>
                    <a:pt x="114" y="210"/>
                    <a:pt x="114" y="210"/>
                    <a:pt x="115" y="210"/>
                  </a:cubicBezTo>
                  <a:cubicBezTo>
                    <a:pt x="114" y="211"/>
                    <a:pt x="113" y="212"/>
                    <a:pt x="112" y="213"/>
                  </a:cubicBezTo>
                  <a:close/>
                  <a:moveTo>
                    <a:pt x="119" y="221"/>
                  </a:move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19" y="222"/>
                    <a:pt x="119" y="222"/>
                  </a:cubicBezTo>
                  <a:cubicBezTo>
                    <a:pt x="119" y="222"/>
                    <a:pt x="119" y="222"/>
                    <a:pt x="119" y="222"/>
                  </a:cubicBezTo>
                  <a:cubicBezTo>
                    <a:pt x="119" y="222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lose/>
                  <a:moveTo>
                    <a:pt x="120" y="211"/>
                  </a:moveTo>
                  <a:cubicBezTo>
                    <a:pt x="120" y="210"/>
                    <a:pt x="120" y="210"/>
                    <a:pt x="121" y="210"/>
                  </a:cubicBezTo>
                  <a:cubicBezTo>
                    <a:pt x="121" y="210"/>
                    <a:pt x="121" y="210"/>
                    <a:pt x="121" y="210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0" y="211"/>
                    <a:pt x="120" y="211"/>
                    <a:pt x="120" y="211"/>
                  </a:cubicBezTo>
                  <a:close/>
                  <a:moveTo>
                    <a:pt x="123" y="218"/>
                  </a:moveTo>
                  <a:cubicBezTo>
                    <a:pt x="123" y="218"/>
                    <a:pt x="123" y="219"/>
                    <a:pt x="124" y="219"/>
                  </a:cubicBezTo>
                  <a:cubicBezTo>
                    <a:pt x="123" y="219"/>
                    <a:pt x="122" y="220"/>
                    <a:pt x="121" y="220"/>
                  </a:cubicBezTo>
                  <a:cubicBezTo>
                    <a:pt x="121" y="220"/>
                    <a:pt x="121" y="220"/>
                    <a:pt x="121" y="220"/>
                  </a:cubicBezTo>
                  <a:cubicBezTo>
                    <a:pt x="122" y="219"/>
                    <a:pt x="122" y="219"/>
                    <a:pt x="123" y="218"/>
                  </a:cubicBezTo>
                  <a:close/>
                  <a:moveTo>
                    <a:pt x="123" y="222"/>
                  </a:moveTo>
                  <a:cubicBezTo>
                    <a:pt x="124" y="222"/>
                    <a:pt x="124" y="221"/>
                    <a:pt x="125" y="221"/>
                  </a:cubicBezTo>
                  <a:cubicBezTo>
                    <a:pt x="125" y="221"/>
                    <a:pt x="126" y="222"/>
                    <a:pt x="126" y="222"/>
                  </a:cubicBezTo>
                  <a:cubicBezTo>
                    <a:pt x="126" y="223"/>
                    <a:pt x="125" y="223"/>
                    <a:pt x="125" y="223"/>
                  </a:cubicBezTo>
                  <a:cubicBezTo>
                    <a:pt x="124" y="223"/>
                    <a:pt x="124" y="223"/>
                    <a:pt x="123" y="222"/>
                  </a:cubicBezTo>
                  <a:close/>
                  <a:moveTo>
                    <a:pt x="125" y="225"/>
                  </a:moveTo>
                  <a:cubicBezTo>
                    <a:pt x="126" y="225"/>
                    <a:pt x="126" y="225"/>
                    <a:pt x="127" y="224"/>
                  </a:cubicBezTo>
                  <a:cubicBezTo>
                    <a:pt x="127" y="224"/>
                    <a:pt x="127" y="225"/>
                    <a:pt x="128" y="225"/>
                  </a:cubicBezTo>
                  <a:cubicBezTo>
                    <a:pt x="127" y="226"/>
                    <a:pt x="126" y="226"/>
                    <a:pt x="125" y="227"/>
                  </a:cubicBezTo>
                  <a:cubicBezTo>
                    <a:pt x="125" y="227"/>
                    <a:pt x="125" y="227"/>
                    <a:pt x="124" y="226"/>
                  </a:cubicBezTo>
                  <a:cubicBezTo>
                    <a:pt x="124" y="226"/>
                    <a:pt x="125" y="226"/>
                    <a:pt x="125" y="225"/>
                  </a:cubicBezTo>
                  <a:close/>
                  <a:moveTo>
                    <a:pt x="127" y="221"/>
                  </a:moveTo>
                  <a:cubicBezTo>
                    <a:pt x="127" y="221"/>
                    <a:pt x="126" y="220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7" y="220"/>
                    <a:pt x="127" y="220"/>
                    <a:pt x="128" y="220"/>
                  </a:cubicBezTo>
                  <a:cubicBezTo>
                    <a:pt x="128" y="221"/>
                    <a:pt x="127" y="221"/>
                    <a:pt x="127" y="221"/>
                  </a:cubicBezTo>
                  <a:close/>
                  <a:moveTo>
                    <a:pt x="128" y="218"/>
                  </a:moveTo>
                  <a:cubicBezTo>
                    <a:pt x="128" y="217"/>
                    <a:pt x="129" y="216"/>
                    <a:pt x="130" y="216"/>
                  </a:cubicBezTo>
                  <a:cubicBezTo>
                    <a:pt x="130" y="216"/>
                    <a:pt x="130" y="216"/>
                    <a:pt x="130" y="216"/>
                  </a:cubicBezTo>
                  <a:cubicBezTo>
                    <a:pt x="130" y="216"/>
                    <a:pt x="130" y="217"/>
                    <a:pt x="129" y="217"/>
                  </a:cubicBezTo>
                  <a:cubicBezTo>
                    <a:pt x="129" y="218"/>
                    <a:pt x="129" y="219"/>
                    <a:pt x="130" y="219"/>
                  </a:cubicBezTo>
                  <a:cubicBezTo>
                    <a:pt x="130" y="219"/>
                    <a:pt x="129" y="219"/>
                    <a:pt x="129" y="219"/>
                  </a:cubicBezTo>
                  <a:cubicBezTo>
                    <a:pt x="129" y="219"/>
                    <a:pt x="128" y="218"/>
                    <a:pt x="128" y="218"/>
                  </a:cubicBezTo>
                  <a:close/>
                  <a:moveTo>
                    <a:pt x="130" y="222"/>
                  </a:moveTo>
                  <a:cubicBezTo>
                    <a:pt x="130" y="222"/>
                    <a:pt x="130" y="222"/>
                    <a:pt x="130" y="222"/>
                  </a:cubicBezTo>
                  <a:cubicBezTo>
                    <a:pt x="130" y="223"/>
                    <a:pt x="130" y="223"/>
                    <a:pt x="129" y="224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29" y="224"/>
                    <a:pt x="128" y="224"/>
                    <a:pt x="128" y="223"/>
                  </a:cubicBezTo>
                  <a:cubicBezTo>
                    <a:pt x="129" y="223"/>
                    <a:pt x="129" y="223"/>
                    <a:pt x="130" y="222"/>
                  </a:cubicBezTo>
                  <a:close/>
                  <a:moveTo>
                    <a:pt x="162" y="206"/>
                  </a:moveTo>
                  <a:cubicBezTo>
                    <a:pt x="163" y="205"/>
                    <a:pt x="164" y="204"/>
                    <a:pt x="165" y="203"/>
                  </a:cubicBezTo>
                  <a:cubicBezTo>
                    <a:pt x="167" y="201"/>
                    <a:pt x="169" y="200"/>
                    <a:pt x="172" y="198"/>
                  </a:cubicBezTo>
                  <a:cubicBezTo>
                    <a:pt x="172" y="198"/>
                    <a:pt x="171" y="198"/>
                    <a:pt x="171" y="198"/>
                  </a:cubicBezTo>
                  <a:cubicBezTo>
                    <a:pt x="170" y="199"/>
                    <a:pt x="169" y="200"/>
                    <a:pt x="168" y="202"/>
                  </a:cubicBezTo>
                  <a:cubicBezTo>
                    <a:pt x="166" y="203"/>
                    <a:pt x="164" y="205"/>
                    <a:pt x="162" y="206"/>
                  </a:cubicBezTo>
                  <a:close/>
                  <a:moveTo>
                    <a:pt x="167" y="210"/>
                  </a:moveTo>
                  <a:cubicBezTo>
                    <a:pt x="160" y="216"/>
                    <a:pt x="153" y="221"/>
                    <a:pt x="146" y="225"/>
                  </a:cubicBezTo>
                  <a:cubicBezTo>
                    <a:pt x="149" y="222"/>
                    <a:pt x="152" y="219"/>
                    <a:pt x="156" y="216"/>
                  </a:cubicBezTo>
                  <a:cubicBezTo>
                    <a:pt x="158" y="214"/>
                    <a:pt x="160" y="213"/>
                    <a:pt x="163" y="212"/>
                  </a:cubicBezTo>
                  <a:cubicBezTo>
                    <a:pt x="163" y="212"/>
                    <a:pt x="163" y="212"/>
                    <a:pt x="164" y="212"/>
                  </a:cubicBezTo>
                  <a:cubicBezTo>
                    <a:pt x="165" y="211"/>
                    <a:pt x="166" y="211"/>
                    <a:pt x="167" y="210"/>
                  </a:cubicBezTo>
                  <a:close/>
                  <a:moveTo>
                    <a:pt x="154" y="209"/>
                  </a:moveTo>
                  <a:cubicBezTo>
                    <a:pt x="155" y="208"/>
                    <a:pt x="156" y="208"/>
                    <a:pt x="157" y="207"/>
                  </a:cubicBezTo>
                  <a:cubicBezTo>
                    <a:pt x="161" y="203"/>
                    <a:pt x="166" y="199"/>
                    <a:pt x="171" y="195"/>
                  </a:cubicBezTo>
                  <a:cubicBezTo>
                    <a:pt x="168" y="197"/>
                    <a:pt x="166" y="200"/>
                    <a:pt x="163" y="202"/>
                  </a:cubicBezTo>
                  <a:cubicBezTo>
                    <a:pt x="160" y="204"/>
                    <a:pt x="157" y="207"/>
                    <a:pt x="154" y="209"/>
                  </a:cubicBezTo>
                  <a:close/>
                  <a:moveTo>
                    <a:pt x="158" y="208"/>
                  </a:moveTo>
                  <a:cubicBezTo>
                    <a:pt x="157" y="210"/>
                    <a:pt x="156" y="211"/>
                    <a:pt x="155" y="212"/>
                  </a:cubicBezTo>
                  <a:cubicBezTo>
                    <a:pt x="153" y="214"/>
                    <a:pt x="150" y="216"/>
                    <a:pt x="148" y="218"/>
                  </a:cubicBezTo>
                  <a:cubicBezTo>
                    <a:pt x="146" y="220"/>
                    <a:pt x="143" y="221"/>
                    <a:pt x="141" y="222"/>
                  </a:cubicBezTo>
                  <a:cubicBezTo>
                    <a:pt x="146" y="217"/>
                    <a:pt x="152" y="213"/>
                    <a:pt x="158" y="208"/>
                  </a:cubicBezTo>
                  <a:close/>
                  <a:moveTo>
                    <a:pt x="146" y="227"/>
                  </a:moveTo>
                  <a:cubicBezTo>
                    <a:pt x="146" y="227"/>
                    <a:pt x="146" y="227"/>
                    <a:pt x="146" y="227"/>
                  </a:cubicBezTo>
                  <a:cubicBezTo>
                    <a:pt x="147" y="227"/>
                    <a:pt x="148" y="227"/>
                    <a:pt x="148" y="228"/>
                  </a:cubicBezTo>
                  <a:cubicBezTo>
                    <a:pt x="148" y="228"/>
                    <a:pt x="150" y="228"/>
                    <a:pt x="150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9" y="228"/>
                    <a:pt x="147" y="228"/>
                    <a:pt x="146" y="228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151" y="231"/>
                  </a:moveTo>
                  <a:cubicBezTo>
                    <a:pt x="151" y="231"/>
                    <a:pt x="151" y="231"/>
                    <a:pt x="151" y="231"/>
                  </a:cubicBezTo>
                  <a:cubicBezTo>
                    <a:pt x="151" y="231"/>
                    <a:pt x="150" y="232"/>
                    <a:pt x="150" y="232"/>
                  </a:cubicBezTo>
                  <a:cubicBezTo>
                    <a:pt x="150" y="232"/>
                    <a:pt x="149" y="232"/>
                    <a:pt x="149" y="232"/>
                  </a:cubicBezTo>
                  <a:cubicBezTo>
                    <a:pt x="150" y="231"/>
                    <a:pt x="151" y="231"/>
                    <a:pt x="151" y="231"/>
                  </a:cubicBezTo>
                  <a:close/>
                  <a:moveTo>
                    <a:pt x="150" y="228"/>
                  </a:moveTo>
                  <a:cubicBezTo>
                    <a:pt x="149" y="227"/>
                    <a:pt x="148" y="227"/>
                    <a:pt x="147" y="227"/>
                  </a:cubicBezTo>
                  <a:cubicBezTo>
                    <a:pt x="157" y="222"/>
                    <a:pt x="165" y="214"/>
                    <a:pt x="174" y="206"/>
                  </a:cubicBezTo>
                  <a:cubicBezTo>
                    <a:pt x="174" y="207"/>
                    <a:pt x="174" y="207"/>
                    <a:pt x="175" y="207"/>
                  </a:cubicBezTo>
                  <a:cubicBezTo>
                    <a:pt x="174" y="208"/>
                    <a:pt x="173" y="208"/>
                    <a:pt x="173" y="209"/>
                  </a:cubicBezTo>
                  <a:cubicBezTo>
                    <a:pt x="165" y="215"/>
                    <a:pt x="158" y="221"/>
                    <a:pt x="150" y="228"/>
                  </a:cubicBezTo>
                  <a:close/>
                  <a:moveTo>
                    <a:pt x="169" y="216"/>
                  </a:moveTo>
                  <a:cubicBezTo>
                    <a:pt x="169" y="216"/>
                    <a:pt x="169" y="216"/>
                    <a:pt x="169" y="216"/>
                  </a:cubicBezTo>
                  <a:cubicBezTo>
                    <a:pt x="168" y="216"/>
                    <a:pt x="169" y="217"/>
                    <a:pt x="170" y="217"/>
                  </a:cubicBezTo>
                  <a:cubicBezTo>
                    <a:pt x="171" y="216"/>
                    <a:pt x="172" y="216"/>
                    <a:pt x="174" y="215"/>
                  </a:cubicBezTo>
                  <a:cubicBezTo>
                    <a:pt x="168" y="220"/>
                    <a:pt x="162" y="225"/>
                    <a:pt x="155" y="229"/>
                  </a:cubicBezTo>
                  <a:cubicBezTo>
                    <a:pt x="160" y="224"/>
                    <a:pt x="164" y="220"/>
                    <a:pt x="169" y="216"/>
                  </a:cubicBezTo>
                  <a:close/>
                  <a:moveTo>
                    <a:pt x="183" y="211"/>
                  </a:moveTo>
                  <a:cubicBezTo>
                    <a:pt x="185" y="210"/>
                    <a:pt x="186" y="209"/>
                    <a:pt x="187" y="209"/>
                  </a:cubicBezTo>
                  <a:cubicBezTo>
                    <a:pt x="182" y="213"/>
                    <a:pt x="176" y="218"/>
                    <a:pt x="170" y="222"/>
                  </a:cubicBezTo>
                  <a:cubicBezTo>
                    <a:pt x="174" y="218"/>
                    <a:pt x="179" y="214"/>
                    <a:pt x="183" y="211"/>
                  </a:cubicBezTo>
                  <a:close/>
                  <a:moveTo>
                    <a:pt x="180" y="210"/>
                  </a:moveTo>
                  <a:cubicBezTo>
                    <a:pt x="179" y="210"/>
                    <a:pt x="179" y="211"/>
                    <a:pt x="178" y="212"/>
                  </a:cubicBezTo>
                  <a:cubicBezTo>
                    <a:pt x="176" y="213"/>
                    <a:pt x="173" y="214"/>
                    <a:pt x="171" y="215"/>
                  </a:cubicBezTo>
                  <a:cubicBezTo>
                    <a:pt x="172" y="214"/>
                    <a:pt x="172" y="213"/>
                    <a:pt x="173" y="212"/>
                  </a:cubicBezTo>
                  <a:cubicBezTo>
                    <a:pt x="178" y="208"/>
                    <a:pt x="183" y="204"/>
                    <a:pt x="188" y="200"/>
                  </a:cubicBezTo>
                  <a:cubicBezTo>
                    <a:pt x="186" y="203"/>
                    <a:pt x="183" y="206"/>
                    <a:pt x="180" y="210"/>
                  </a:cubicBezTo>
                  <a:close/>
                  <a:moveTo>
                    <a:pt x="183" y="199"/>
                  </a:moveTo>
                  <a:cubicBezTo>
                    <a:pt x="184" y="198"/>
                    <a:pt x="185" y="197"/>
                    <a:pt x="186" y="196"/>
                  </a:cubicBezTo>
                  <a:cubicBezTo>
                    <a:pt x="186" y="195"/>
                    <a:pt x="187" y="195"/>
                    <a:pt x="187" y="195"/>
                  </a:cubicBezTo>
                  <a:cubicBezTo>
                    <a:pt x="188" y="194"/>
                    <a:pt x="189" y="193"/>
                    <a:pt x="190" y="193"/>
                  </a:cubicBezTo>
                  <a:cubicBezTo>
                    <a:pt x="188" y="195"/>
                    <a:pt x="185" y="197"/>
                    <a:pt x="183" y="199"/>
                  </a:cubicBezTo>
                  <a:close/>
                  <a:moveTo>
                    <a:pt x="195" y="193"/>
                  </a:moveTo>
                  <a:cubicBezTo>
                    <a:pt x="194" y="194"/>
                    <a:pt x="193" y="195"/>
                    <a:pt x="192" y="195"/>
                  </a:cubicBezTo>
                  <a:cubicBezTo>
                    <a:pt x="191" y="196"/>
                    <a:pt x="190" y="197"/>
                    <a:pt x="189" y="197"/>
                  </a:cubicBezTo>
                  <a:cubicBezTo>
                    <a:pt x="191" y="196"/>
                    <a:pt x="193" y="194"/>
                    <a:pt x="195" y="193"/>
                  </a:cubicBezTo>
                  <a:close/>
                  <a:moveTo>
                    <a:pt x="197" y="198"/>
                  </a:moveTo>
                  <a:cubicBezTo>
                    <a:pt x="196" y="199"/>
                    <a:pt x="196" y="199"/>
                    <a:pt x="195" y="200"/>
                  </a:cubicBezTo>
                  <a:cubicBezTo>
                    <a:pt x="195" y="200"/>
                    <a:pt x="194" y="201"/>
                    <a:pt x="194" y="201"/>
                  </a:cubicBezTo>
                  <a:cubicBezTo>
                    <a:pt x="195" y="200"/>
                    <a:pt x="196" y="199"/>
                    <a:pt x="197" y="198"/>
                  </a:cubicBezTo>
                  <a:close/>
                  <a:moveTo>
                    <a:pt x="196" y="192"/>
                  </a:moveTo>
                  <a:cubicBezTo>
                    <a:pt x="196" y="191"/>
                    <a:pt x="195" y="191"/>
                    <a:pt x="194" y="191"/>
                  </a:cubicBezTo>
                  <a:cubicBezTo>
                    <a:pt x="194" y="191"/>
                    <a:pt x="194" y="192"/>
                    <a:pt x="193" y="192"/>
                  </a:cubicBezTo>
                  <a:cubicBezTo>
                    <a:pt x="196" y="189"/>
                    <a:pt x="199" y="187"/>
                    <a:pt x="202" y="184"/>
                  </a:cubicBezTo>
                  <a:cubicBezTo>
                    <a:pt x="200" y="187"/>
                    <a:pt x="198" y="189"/>
                    <a:pt x="196" y="192"/>
                  </a:cubicBezTo>
                  <a:close/>
                  <a:moveTo>
                    <a:pt x="204" y="185"/>
                  </a:moveTo>
                  <a:cubicBezTo>
                    <a:pt x="204" y="185"/>
                    <a:pt x="204" y="185"/>
                    <a:pt x="205" y="185"/>
                  </a:cubicBezTo>
                  <a:cubicBezTo>
                    <a:pt x="203" y="187"/>
                    <a:pt x="201" y="189"/>
                    <a:pt x="199" y="190"/>
                  </a:cubicBezTo>
                  <a:cubicBezTo>
                    <a:pt x="201" y="188"/>
                    <a:pt x="202" y="187"/>
                    <a:pt x="204" y="185"/>
                  </a:cubicBezTo>
                  <a:close/>
                  <a:moveTo>
                    <a:pt x="200" y="181"/>
                  </a:moveTo>
                  <a:cubicBezTo>
                    <a:pt x="201" y="180"/>
                    <a:pt x="202" y="178"/>
                    <a:pt x="202" y="177"/>
                  </a:cubicBezTo>
                  <a:cubicBezTo>
                    <a:pt x="203" y="175"/>
                    <a:pt x="204" y="174"/>
                    <a:pt x="206" y="172"/>
                  </a:cubicBezTo>
                  <a:cubicBezTo>
                    <a:pt x="207" y="171"/>
                    <a:pt x="209" y="169"/>
                    <a:pt x="210" y="168"/>
                  </a:cubicBezTo>
                  <a:cubicBezTo>
                    <a:pt x="209" y="170"/>
                    <a:pt x="208" y="173"/>
                    <a:pt x="207" y="175"/>
                  </a:cubicBezTo>
                  <a:cubicBezTo>
                    <a:pt x="205" y="177"/>
                    <a:pt x="203" y="179"/>
                    <a:pt x="200" y="181"/>
                  </a:cubicBezTo>
                  <a:close/>
                  <a:moveTo>
                    <a:pt x="207" y="181"/>
                  </a:moveTo>
                  <a:cubicBezTo>
                    <a:pt x="212" y="175"/>
                    <a:pt x="217" y="169"/>
                    <a:pt x="221" y="163"/>
                  </a:cubicBezTo>
                  <a:cubicBezTo>
                    <a:pt x="221" y="164"/>
                    <a:pt x="221" y="164"/>
                    <a:pt x="221" y="165"/>
                  </a:cubicBezTo>
                  <a:cubicBezTo>
                    <a:pt x="217" y="170"/>
                    <a:pt x="213" y="174"/>
                    <a:pt x="210" y="179"/>
                  </a:cubicBezTo>
                  <a:cubicBezTo>
                    <a:pt x="209" y="180"/>
                    <a:pt x="208" y="181"/>
                    <a:pt x="207" y="183"/>
                  </a:cubicBezTo>
                  <a:cubicBezTo>
                    <a:pt x="206" y="183"/>
                    <a:pt x="206" y="183"/>
                    <a:pt x="206" y="184"/>
                  </a:cubicBezTo>
                  <a:cubicBezTo>
                    <a:pt x="206" y="183"/>
                    <a:pt x="207" y="182"/>
                    <a:pt x="207" y="181"/>
                  </a:cubicBezTo>
                  <a:close/>
                  <a:moveTo>
                    <a:pt x="218" y="155"/>
                  </a:moveTo>
                  <a:cubicBezTo>
                    <a:pt x="219" y="153"/>
                    <a:pt x="219" y="151"/>
                    <a:pt x="220" y="149"/>
                  </a:cubicBezTo>
                  <a:cubicBezTo>
                    <a:pt x="221" y="147"/>
                    <a:pt x="222" y="144"/>
                    <a:pt x="222" y="141"/>
                  </a:cubicBezTo>
                  <a:cubicBezTo>
                    <a:pt x="222" y="141"/>
                    <a:pt x="223" y="141"/>
                    <a:pt x="223" y="141"/>
                  </a:cubicBezTo>
                  <a:cubicBezTo>
                    <a:pt x="222" y="145"/>
                    <a:pt x="222" y="149"/>
                    <a:pt x="222" y="154"/>
                  </a:cubicBezTo>
                  <a:cubicBezTo>
                    <a:pt x="220" y="154"/>
                    <a:pt x="219" y="154"/>
                    <a:pt x="218" y="155"/>
                  </a:cubicBezTo>
                  <a:close/>
                  <a:moveTo>
                    <a:pt x="217" y="149"/>
                  </a:moveTo>
                  <a:cubicBezTo>
                    <a:pt x="217" y="144"/>
                    <a:pt x="218" y="139"/>
                    <a:pt x="218" y="135"/>
                  </a:cubicBezTo>
                  <a:cubicBezTo>
                    <a:pt x="220" y="132"/>
                    <a:pt x="221" y="129"/>
                    <a:pt x="223" y="126"/>
                  </a:cubicBezTo>
                  <a:cubicBezTo>
                    <a:pt x="222" y="134"/>
                    <a:pt x="219" y="142"/>
                    <a:pt x="217" y="149"/>
                  </a:cubicBezTo>
                  <a:close/>
                  <a:moveTo>
                    <a:pt x="223" y="98"/>
                  </a:moveTo>
                  <a:cubicBezTo>
                    <a:pt x="222" y="97"/>
                    <a:pt x="222" y="96"/>
                    <a:pt x="222" y="95"/>
                  </a:cubicBezTo>
                  <a:cubicBezTo>
                    <a:pt x="222" y="95"/>
                    <a:pt x="222" y="95"/>
                    <a:pt x="222" y="94"/>
                  </a:cubicBezTo>
                  <a:cubicBezTo>
                    <a:pt x="223" y="96"/>
                    <a:pt x="223" y="97"/>
                    <a:pt x="224" y="98"/>
                  </a:cubicBezTo>
                  <a:cubicBezTo>
                    <a:pt x="223" y="98"/>
                    <a:pt x="223" y="98"/>
                    <a:pt x="223" y="98"/>
                  </a:cubicBezTo>
                  <a:close/>
                  <a:moveTo>
                    <a:pt x="221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223" y="88"/>
                    <a:pt x="223" y="90"/>
                    <a:pt x="223" y="91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2" y="90"/>
                    <a:pt x="222" y="89"/>
                    <a:pt x="221" y="87"/>
                  </a:cubicBezTo>
                  <a:close/>
                  <a:moveTo>
                    <a:pt x="226" y="83"/>
                  </a:moveTo>
                  <a:cubicBezTo>
                    <a:pt x="225" y="83"/>
                    <a:pt x="224" y="84"/>
                    <a:pt x="223" y="84"/>
                  </a:cubicBezTo>
                  <a:cubicBezTo>
                    <a:pt x="222" y="82"/>
                    <a:pt x="222" y="80"/>
                    <a:pt x="221" y="77"/>
                  </a:cubicBezTo>
                  <a:cubicBezTo>
                    <a:pt x="222" y="78"/>
                    <a:pt x="222" y="78"/>
                    <a:pt x="223" y="79"/>
                  </a:cubicBezTo>
                  <a:cubicBezTo>
                    <a:pt x="223" y="79"/>
                    <a:pt x="224" y="79"/>
                    <a:pt x="224" y="78"/>
                  </a:cubicBezTo>
                  <a:cubicBezTo>
                    <a:pt x="225" y="79"/>
                    <a:pt x="225" y="80"/>
                    <a:pt x="226" y="81"/>
                  </a:cubicBezTo>
                  <a:cubicBezTo>
                    <a:pt x="226" y="82"/>
                    <a:pt x="226" y="82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lose/>
                  <a:moveTo>
                    <a:pt x="224" y="75"/>
                  </a:moveTo>
                  <a:cubicBezTo>
                    <a:pt x="223" y="74"/>
                    <a:pt x="223" y="74"/>
                    <a:pt x="223" y="73"/>
                  </a:cubicBezTo>
                  <a:cubicBezTo>
                    <a:pt x="223" y="73"/>
                    <a:pt x="223" y="73"/>
                    <a:pt x="223" y="73"/>
                  </a:cubicBezTo>
                  <a:cubicBezTo>
                    <a:pt x="224" y="74"/>
                    <a:pt x="224" y="75"/>
                    <a:pt x="224" y="76"/>
                  </a:cubicBezTo>
                  <a:cubicBezTo>
                    <a:pt x="224" y="75"/>
                    <a:pt x="224" y="75"/>
                    <a:pt x="224" y="75"/>
                  </a:cubicBezTo>
                  <a:close/>
                  <a:moveTo>
                    <a:pt x="224" y="70"/>
                  </a:moveTo>
                  <a:cubicBezTo>
                    <a:pt x="223" y="69"/>
                    <a:pt x="222" y="67"/>
                    <a:pt x="221" y="65"/>
                  </a:cubicBezTo>
                  <a:cubicBezTo>
                    <a:pt x="222" y="67"/>
                    <a:pt x="223" y="68"/>
                    <a:pt x="224" y="69"/>
                  </a:cubicBezTo>
                  <a:cubicBezTo>
                    <a:pt x="224" y="69"/>
                    <a:pt x="223" y="69"/>
                    <a:pt x="224" y="70"/>
                  </a:cubicBezTo>
                  <a:cubicBezTo>
                    <a:pt x="224" y="70"/>
                    <a:pt x="224" y="70"/>
                    <a:pt x="224" y="70"/>
                  </a:cubicBezTo>
                  <a:close/>
                  <a:moveTo>
                    <a:pt x="222" y="76"/>
                  </a:moveTo>
                  <a:cubicBezTo>
                    <a:pt x="222" y="76"/>
                    <a:pt x="222" y="76"/>
                    <a:pt x="222" y="76"/>
                  </a:cubicBezTo>
                  <a:cubicBezTo>
                    <a:pt x="221" y="75"/>
                    <a:pt x="221" y="75"/>
                    <a:pt x="220" y="74"/>
                  </a:cubicBezTo>
                  <a:cubicBezTo>
                    <a:pt x="220" y="74"/>
                    <a:pt x="220" y="74"/>
                    <a:pt x="220" y="73"/>
                  </a:cubicBezTo>
                  <a:cubicBezTo>
                    <a:pt x="220" y="74"/>
                    <a:pt x="221" y="74"/>
                    <a:pt x="221" y="75"/>
                  </a:cubicBezTo>
                  <a:cubicBezTo>
                    <a:pt x="221" y="75"/>
                    <a:pt x="222" y="75"/>
                    <a:pt x="222" y="76"/>
                  </a:cubicBezTo>
                  <a:close/>
                  <a:moveTo>
                    <a:pt x="220" y="81"/>
                  </a:moveTo>
                  <a:cubicBezTo>
                    <a:pt x="219" y="80"/>
                    <a:pt x="219" y="78"/>
                    <a:pt x="218" y="77"/>
                  </a:cubicBezTo>
                  <a:cubicBezTo>
                    <a:pt x="217" y="75"/>
                    <a:pt x="217" y="74"/>
                    <a:pt x="216" y="73"/>
                  </a:cubicBezTo>
                  <a:cubicBezTo>
                    <a:pt x="217" y="73"/>
                    <a:pt x="218" y="74"/>
                    <a:pt x="219" y="75"/>
                  </a:cubicBezTo>
                  <a:cubicBezTo>
                    <a:pt x="219" y="77"/>
                    <a:pt x="220" y="79"/>
                    <a:pt x="220" y="81"/>
                  </a:cubicBezTo>
                  <a:close/>
                  <a:moveTo>
                    <a:pt x="218" y="67"/>
                  </a:moveTo>
                  <a:cubicBezTo>
                    <a:pt x="217" y="65"/>
                    <a:pt x="216" y="63"/>
                    <a:pt x="215" y="61"/>
                  </a:cubicBezTo>
                  <a:cubicBezTo>
                    <a:pt x="217" y="63"/>
                    <a:pt x="218" y="65"/>
                    <a:pt x="219" y="68"/>
                  </a:cubicBezTo>
                  <a:cubicBezTo>
                    <a:pt x="219" y="67"/>
                    <a:pt x="219" y="67"/>
                    <a:pt x="218" y="67"/>
                  </a:cubicBezTo>
                  <a:close/>
                  <a:moveTo>
                    <a:pt x="216" y="64"/>
                  </a:moveTo>
                  <a:cubicBezTo>
                    <a:pt x="214" y="62"/>
                    <a:pt x="212" y="59"/>
                    <a:pt x="210" y="56"/>
                  </a:cubicBezTo>
                  <a:cubicBezTo>
                    <a:pt x="209" y="54"/>
                    <a:pt x="207" y="53"/>
                    <a:pt x="206" y="51"/>
                  </a:cubicBezTo>
                  <a:cubicBezTo>
                    <a:pt x="208" y="53"/>
                    <a:pt x="211" y="55"/>
                    <a:pt x="213" y="58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14" y="60"/>
                    <a:pt x="215" y="62"/>
                    <a:pt x="216" y="64"/>
                  </a:cubicBezTo>
                  <a:close/>
                  <a:moveTo>
                    <a:pt x="201" y="44"/>
                  </a:moveTo>
                  <a:cubicBezTo>
                    <a:pt x="200" y="44"/>
                    <a:pt x="200" y="43"/>
                    <a:pt x="199" y="43"/>
                  </a:cubicBezTo>
                  <a:cubicBezTo>
                    <a:pt x="202" y="45"/>
                    <a:pt x="205" y="47"/>
                    <a:pt x="208" y="50"/>
                  </a:cubicBezTo>
                  <a:cubicBezTo>
                    <a:pt x="205" y="48"/>
                    <a:pt x="203" y="46"/>
                    <a:pt x="201" y="44"/>
                  </a:cubicBezTo>
                  <a:close/>
                  <a:moveTo>
                    <a:pt x="201" y="46"/>
                  </a:moveTo>
                  <a:cubicBezTo>
                    <a:pt x="204" y="50"/>
                    <a:pt x="207" y="55"/>
                    <a:pt x="209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05" y="53"/>
                    <a:pt x="201" y="48"/>
                    <a:pt x="197" y="44"/>
                  </a:cubicBezTo>
                  <a:cubicBezTo>
                    <a:pt x="198" y="45"/>
                    <a:pt x="200" y="45"/>
                    <a:pt x="201" y="46"/>
                  </a:cubicBezTo>
                  <a:close/>
                  <a:moveTo>
                    <a:pt x="189" y="41"/>
                  </a:moveTo>
                  <a:cubicBezTo>
                    <a:pt x="189" y="41"/>
                    <a:pt x="189" y="41"/>
                    <a:pt x="188" y="41"/>
                  </a:cubicBezTo>
                  <a:cubicBezTo>
                    <a:pt x="188" y="40"/>
                    <a:pt x="188" y="40"/>
                    <a:pt x="187" y="40"/>
                  </a:cubicBezTo>
                  <a:cubicBezTo>
                    <a:pt x="187" y="40"/>
                    <a:pt x="187" y="40"/>
                    <a:pt x="186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6" y="40"/>
                    <a:pt x="185" y="39"/>
                    <a:pt x="185" y="39"/>
                  </a:cubicBezTo>
                  <a:cubicBezTo>
                    <a:pt x="186" y="39"/>
                    <a:pt x="188" y="38"/>
                    <a:pt x="189" y="38"/>
                  </a:cubicBezTo>
                  <a:cubicBezTo>
                    <a:pt x="190" y="39"/>
                    <a:pt x="191" y="40"/>
                    <a:pt x="192" y="41"/>
                  </a:cubicBezTo>
                  <a:cubicBezTo>
                    <a:pt x="191" y="41"/>
                    <a:pt x="190" y="41"/>
                    <a:pt x="189" y="41"/>
                  </a:cubicBezTo>
                  <a:close/>
                  <a:moveTo>
                    <a:pt x="188" y="44"/>
                  </a:moveTo>
                  <a:cubicBezTo>
                    <a:pt x="189" y="45"/>
                    <a:pt x="190" y="46"/>
                    <a:pt x="191" y="47"/>
                  </a:cubicBezTo>
                  <a:cubicBezTo>
                    <a:pt x="190" y="47"/>
                    <a:pt x="189" y="47"/>
                    <a:pt x="188" y="48"/>
                  </a:cubicBezTo>
                  <a:cubicBezTo>
                    <a:pt x="187" y="47"/>
                    <a:pt x="186" y="46"/>
                    <a:pt x="185" y="46"/>
                  </a:cubicBezTo>
                  <a:cubicBezTo>
                    <a:pt x="186" y="45"/>
                    <a:pt x="187" y="45"/>
                    <a:pt x="188" y="44"/>
                  </a:cubicBezTo>
                  <a:close/>
                  <a:moveTo>
                    <a:pt x="186" y="48"/>
                  </a:moveTo>
                  <a:cubicBezTo>
                    <a:pt x="185" y="49"/>
                    <a:pt x="183" y="49"/>
                    <a:pt x="182" y="49"/>
                  </a:cubicBezTo>
                  <a:cubicBezTo>
                    <a:pt x="182" y="49"/>
                    <a:pt x="181" y="48"/>
                    <a:pt x="181" y="47"/>
                  </a:cubicBezTo>
                  <a:cubicBezTo>
                    <a:pt x="181" y="47"/>
                    <a:pt x="182" y="47"/>
                    <a:pt x="183" y="46"/>
                  </a:cubicBezTo>
                  <a:cubicBezTo>
                    <a:pt x="184" y="47"/>
                    <a:pt x="185" y="48"/>
                    <a:pt x="186" y="48"/>
                  </a:cubicBezTo>
                  <a:close/>
                  <a:moveTo>
                    <a:pt x="172" y="43"/>
                  </a:moveTo>
                  <a:cubicBezTo>
                    <a:pt x="176" y="42"/>
                    <a:pt x="180" y="41"/>
                    <a:pt x="183" y="40"/>
                  </a:cubicBezTo>
                  <a:cubicBezTo>
                    <a:pt x="183" y="40"/>
                    <a:pt x="184" y="40"/>
                    <a:pt x="184" y="40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0" y="41"/>
                    <a:pt x="176" y="42"/>
                    <a:pt x="172" y="43"/>
                  </a:cubicBezTo>
                  <a:close/>
                  <a:moveTo>
                    <a:pt x="159" y="44"/>
                  </a:moveTo>
                  <a:cubicBezTo>
                    <a:pt x="161" y="43"/>
                    <a:pt x="163" y="41"/>
                    <a:pt x="164" y="40"/>
                  </a:cubicBezTo>
                  <a:cubicBezTo>
                    <a:pt x="170" y="39"/>
                    <a:pt x="175" y="38"/>
                    <a:pt x="180" y="37"/>
                  </a:cubicBezTo>
                  <a:cubicBezTo>
                    <a:pt x="173" y="40"/>
                    <a:pt x="166" y="42"/>
                    <a:pt x="159" y="44"/>
                  </a:cubicBezTo>
                  <a:close/>
                  <a:moveTo>
                    <a:pt x="172" y="31"/>
                  </a:moveTo>
                  <a:cubicBezTo>
                    <a:pt x="171" y="31"/>
                    <a:pt x="171" y="31"/>
                    <a:pt x="170" y="31"/>
                  </a:cubicBezTo>
                  <a:cubicBezTo>
                    <a:pt x="169" y="31"/>
                    <a:pt x="168" y="31"/>
                    <a:pt x="167" y="30"/>
                  </a:cubicBezTo>
                  <a:cubicBezTo>
                    <a:pt x="167" y="30"/>
                    <a:pt x="167" y="30"/>
                    <a:pt x="166" y="29"/>
                  </a:cubicBezTo>
                  <a:cubicBezTo>
                    <a:pt x="166" y="29"/>
                    <a:pt x="165" y="29"/>
                    <a:pt x="164" y="28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7" y="29"/>
                    <a:pt x="170" y="30"/>
                    <a:pt x="173" y="31"/>
                  </a:cubicBezTo>
                  <a:cubicBezTo>
                    <a:pt x="173" y="31"/>
                    <a:pt x="173" y="31"/>
                    <a:pt x="172" y="31"/>
                  </a:cubicBezTo>
                  <a:close/>
                  <a:moveTo>
                    <a:pt x="166" y="36"/>
                  </a:moveTo>
                  <a:cubicBezTo>
                    <a:pt x="166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4" y="37"/>
                    <a:pt x="163" y="37"/>
                  </a:cubicBezTo>
                  <a:cubicBezTo>
                    <a:pt x="164" y="37"/>
                    <a:pt x="165" y="36"/>
                    <a:pt x="166" y="36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2"/>
                    <a:pt x="154" y="12"/>
                  </a:cubicBezTo>
                  <a:cubicBezTo>
                    <a:pt x="153" y="11"/>
                    <a:pt x="153" y="11"/>
                    <a:pt x="152" y="11"/>
                  </a:cubicBezTo>
                  <a:cubicBezTo>
                    <a:pt x="153" y="11"/>
                    <a:pt x="155" y="11"/>
                    <a:pt x="156" y="12"/>
                  </a:cubicBezTo>
                  <a:cubicBezTo>
                    <a:pt x="157" y="12"/>
                    <a:pt x="159" y="13"/>
                    <a:pt x="160" y="14"/>
                  </a:cubicBezTo>
                  <a:cubicBezTo>
                    <a:pt x="158" y="13"/>
                    <a:pt x="156" y="13"/>
                    <a:pt x="154" y="12"/>
                  </a:cubicBezTo>
                  <a:close/>
                  <a:moveTo>
                    <a:pt x="154" y="6"/>
                  </a:moveTo>
                  <a:cubicBezTo>
                    <a:pt x="153" y="6"/>
                    <a:pt x="153" y="6"/>
                    <a:pt x="153" y="7"/>
                  </a:cubicBezTo>
                  <a:cubicBezTo>
                    <a:pt x="150" y="6"/>
                    <a:pt x="147" y="6"/>
                    <a:pt x="144" y="6"/>
                  </a:cubicBezTo>
                  <a:cubicBezTo>
                    <a:pt x="144" y="5"/>
                    <a:pt x="143" y="5"/>
                    <a:pt x="142" y="5"/>
                  </a:cubicBezTo>
                  <a:cubicBezTo>
                    <a:pt x="139" y="5"/>
                    <a:pt x="136" y="4"/>
                    <a:pt x="133" y="3"/>
                  </a:cubicBezTo>
                  <a:cubicBezTo>
                    <a:pt x="136" y="3"/>
                    <a:pt x="138" y="3"/>
                    <a:pt x="140" y="3"/>
                  </a:cubicBezTo>
                  <a:cubicBezTo>
                    <a:pt x="147" y="4"/>
                    <a:pt x="154" y="5"/>
                    <a:pt x="161" y="7"/>
                  </a:cubicBezTo>
                  <a:cubicBezTo>
                    <a:pt x="163" y="8"/>
                    <a:pt x="165" y="9"/>
                    <a:pt x="167" y="10"/>
                  </a:cubicBezTo>
                  <a:cubicBezTo>
                    <a:pt x="167" y="10"/>
                    <a:pt x="166" y="10"/>
                    <a:pt x="166" y="10"/>
                  </a:cubicBezTo>
                  <a:cubicBezTo>
                    <a:pt x="165" y="9"/>
                    <a:pt x="165" y="10"/>
                    <a:pt x="165" y="10"/>
                  </a:cubicBezTo>
                  <a:cubicBezTo>
                    <a:pt x="164" y="9"/>
                    <a:pt x="162" y="9"/>
                    <a:pt x="160" y="8"/>
                  </a:cubicBezTo>
                  <a:cubicBezTo>
                    <a:pt x="158" y="7"/>
                    <a:pt x="156" y="7"/>
                    <a:pt x="154" y="6"/>
                  </a:cubicBezTo>
                  <a:close/>
                  <a:moveTo>
                    <a:pt x="136" y="26"/>
                  </a:moveTo>
                  <a:cubicBezTo>
                    <a:pt x="135" y="26"/>
                    <a:pt x="135" y="26"/>
                    <a:pt x="135" y="27"/>
                  </a:cubicBezTo>
                  <a:cubicBezTo>
                    <a:pt x="134" y="26"/>
                    <a:pt x="133" y="26"/>
                    <a:pt x="132" y="26"/>
                  </a:cubicBezTo>
                  <a:cubicBezTo>
                    <a:pt x="133" y="26"/>
                    <a:pt x="135" y="26"/>
                    <a:pt x="136" y="26"/>
                  </a:cubicBezTo>
                  <a:close/>
                  <a:moveTo>
                    <a:pt x="135" y="28"/>
                  </a:moveTo>
                  <a:cubicBezTo>
                    <a:pt x="135" y="29"/>
                    <a:pt x="134" y="29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lose/>
                  <a:moveTo>
                    <a:pt x="120" y="31"/>
                  </a:moveTo>
                  <a:cubicBezTo>
                    <a:pt x="120" y="31"/>
                    <a:pt x="119" y="31"/>
                    <a:pt x="118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9" y="31"/>
                    <a:pt x="120" y="31"/>
                    <a:pt x="121" y="31"/>
                  </a:cubicBezTo>
                  <a:cubicBezTo>
                    <a:pt x="121" y="31"/>
                    <a:pt x="121" y="31"/>
                    <a:pt x="120" y="31"/>
                  </a:cubicBezTo>
                  <a:close/>
                  <a:moveTo>
                    <a:pt x="118" y="29"/>
                  </a:moveTo>
                  <a:cubicBezTo>
                    <a:pt x="117" y="29"/>
                    <a:pt x="117" y="29"/>
                    <a:pt x="116" y="29"/>
                  </a:cubicBezTo>
                  <a:cubicBezTo>
                    <a:pt x="117" y="28"/>
                    <a:pt x="119" y="27"/>
                    <a:pt x="120" y="27"/>
                  </a:cubicBezTo>
                  <a:cubicBezTo>
                    <a:pt x="121" y="27"/>
                    <a:pt x="121" y="26"/>
                    <a:pt x="122" y="26"/>
                  </a:cubicBezTo>
                  <a:cubicBezTo>
                    <a:pt x="121" y="27"/>
                    <a:pt x="120" y="28"/>
                    <a:pt x="118" y="29"/>
                  </a:cubicBezTo>
                  <a:close/>
                  <a:moveTo>
                    <a:pt x="122" y="24"/>
                  </a:moveTo>
                  <a:cubicBezTo>
                    <a:pt x="120" y="24"/>
                    <a:pt x="119" y="24"/>
                    <a:pt x="118" y="24"/>
                  </a:cubicBezTo>
                  <a:cubicBezTo>
                    <a:pt x="118" y="24"/>
                    <a:pt x="118" y="23"/>
                    <a:pt x="119" y="23"/>
                  </a:cubicBezTo>
                  <a:cubicBezTo>
                    <a:pt x="120" y="24"/>
                    <a:pt x="121" y="24"/>
                    <a:pt x="122" y="24"/>
                  </a:cubicBezTo>
                  <a:cubicBezTo>
                    <a:pt x="122" y="24"/>
                    <a:pt x="122" y="24"/>
                    <a:pt x="122" y="24"/>
                  </a:cubicBezTo>
                  <a:close/>
                  <a:moveTo>
                    <a:pt x="117" y="16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7" y="16"/>
                    <a:pt x="117" y="15"/>
                    <a:pt x="116" y="15"/>
                  </a:cubicBezTo>
                  <a:cubicBezTo>
                    <a:pt x="115" y="15"/>
                    <a:pt x="113" y="15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0" y="15"/>
                    <a:pt x="110" y="15"/>
                  </a:cubicBezTo>
                  <a:cubicBezTo>
                    <a:pt x="113" y="14"/>
                    <a:pt x="115" y="13"/>
                    <a:pt x="118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1" y="12"/>
                    <a:pt x="122" y="12"/>
                    <a:pt x="123" y="13"/>
                  </a:cubicBezTo>
                  <a:cubicBezTo>
                    <a:pt x="121" y="14"/>
                    <a:pt x="119" y="15"/>
                    <a:pt x="117" y="16"/>
                  </a:cubicBezTo>
                  <a:close/>
                  <a:moveTo>
                    <a:pt x="107" y="24"/>
                  </a:moveTo>
                  <a:cubicBezTo>
                    <a:pt x="108" y="24"/>
                    <a:pt x="109" y="24"/>
                    <a:pt x="110" y="24"/>
                  </a:cubicBezTo>
                  <a:cubicBezTo>
                    <a:pt x="109" y="25"/>
                    <a:pt x="108" y="25"/>
                    <a:pt x="107" y="25"/>
                  </a:cubicBezTo>
                  <a:cubicBezTo>
                    <a:pt x="107" y="25"/>
                    <a:pt x="106" y="25"/>
                    <a:pt x="105" y="25"/>
                  </a:cubicBezTo>
                  <a:cubicBezTo>
                    <a:pt x="106" y="25"/>
                    <a:pt x="107" y="24"/>
                    <a:pt x="107" y="24"/>
                  </a:cubicBezTo>
                  <a:close/>
                  <a:moveTo>
                    <a:pt x="100" y="22"/>
                  </a:moveTo>
                  <a:cubicBezTo>
                    <a:pt x="101" y="22"/>
                    <a:pt x="102" y="22"/>
                    <a:pt x="102" y="21"/>
                  </a:cubicBezTo>
                  <a:cubicBezTo>
                    <a:pt x="104" y="22"/>
                    <a:pt x="105" y="22"/>
                    <a:pt x="106" y="22"/>
                  </a:cubicBezTo>
                  <a:cubicBezTo>
                    <a:pt x="106" y="22"/>
                    <a:pt x="106" y="22"/>
                    <a:pt x="105" y="22"/>
                  </a:cubicBezTo>
                  <a:cubicBezTo>
                    <a:pt x="104" y="22"/>
                    <a:pt x="102" y="22"/>
                    <a:pt x="100" y="22"/>
                  </a:cubicBezTo>
                  <a:close/>
                  <a:moveTo>
                    <a:pt x="103" y="8"/>
                  </a:moveTo>
                  <a:cubicBezTo>
                    <a:pt x="104" y="7"/>
                    <a:pt x="104" y="7"/>
                    <a:pt x="105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4" y="7"/>
                    <a:pt x="103" y="8"/>
                  </a:cubicBezTo>
                  <a:close/>
                  <a:moveTo>
                    <a:pt x="104" y="17"/>
                  </a:moveTo>
                  <a:cubicBezTo>
                    <a:pt x="103" y="17"/>
                    <a:pt x="103" y="17"/>
                    <a:pt x="102" y="17"/>
                  </a:cubicBezTo>
                  <a:cubicBezTo>
                    <a:pt x="101" y="18"/>
                    <a:pt x="99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9" y="18"/>
                    <a:pt x="101" y="17"/>
                    <a:pt x="102" y="16"/>
                  </a:cubicBezTo>
                  <a:cubicBezTo>
                    <a:pt x="103" y="16"/>
                    <a:pt x="103" y="17"/>
                    <a:pt x="104" y="17"/>
                  </a:cubicBezTo>
                  <a:close/>
                  <a:moveTo>
                    <a:pt x="100" y="11"/>
                  </a:moveTo>
                  <a:cubicBezTo>
                    <a:pt x="99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1"/>
                    <a:pt x="98" y="11"/>
                  </a:cubicBezTo>
                  <a:cubicBezTo>
                    <a:pt x="99" y="11"/>
                    <a:pt x="100" y="11"/>
                    <a:pt x="102" y="11"/>
                  </a:cubicBezTo>
                  <a:cubicBezTo>
                    <a:pt x="101" y="11"/>
                    <a:pt x="101" y="11"/>
                    <a:pt x="100" y="11"/>
                  </a:cubicBezTo>
                  <a:close/>
                  <a:moveTo>
                    <a:pt x="102" y="24"/>
                  </a:moveTo>
                  <a:cubicBezTo>
                    <a:pt x="102" y="24"/>
                    <a:pt x="101" y="25"/>
                    <a:pt x="100" y="25"/>
                  </a:cubicBezTo>
                  <a:cubicBezTo>
                    <a:pt x="97" y="25"/>
                    <a:pt x="95" y="25"/>
                    <a:pt x="93" y="25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7" y="24"/>
                    <a:pt x="99" y="24"/>
                    <a:pt x="102" y="24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1"/>
                    <a:pt x="92" y="11"/>
                  </a:cubicBezTo>
                  <a:cubicBezTo>
                    <a:pt x="91" y="11"/>
                    <a:pt x="89" y="12"/>
                    <a:pt x="88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4"/>
                    <a:pt x="85" y="14"/>
                  </a:cubicBezTo>
                  <a:cubicBezTo>
                    <a:pt x="87" y="12"/>
                    <a:pt x="90" y="11"/>
                    <a:pt x="93" y="10"/>
                  </a:cubicBezTo>
                  <a:cubicBezTo>
                    <a:pt x="94" y="9"/>
                    <a:pt x="95" y="9"/>
                    <a:pt x="96" y="9"/>
                  </a:cubicBezTo>
                  <a:cubicBezTo>
                    <a:pt x="95" y="9"/>
                    <a:pt x="94" y="10"/>
                    <a:pt x="93" y="10"/>
                  </a:cubicBezTo>
                  <a:close/>
                  <a:moveTo>
                    <a:pt x="92" y="8"/>
                  </a:moveTo>
                  <a:cubicBezTo>
                    <a:pt x="78" y="11"/>
                    <a:pt x="65" y="20"/>
                    <a:pt x="55" y="27"/>
                  </a:cubicBezTo>
                  <a:cubicBezTo>
                    <a:pt x="50" y="30"/>
                    <a:pt x="46" y="34"/>
                    <a:pt x="42" y="37"/>
                  </a:cubicBezTo>
                  <a:cubicBezTo>
                    <a:pt x="41" y="37"/>
                    <a:pt x="41" y="37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39" y="38"/>
                    <a:pt x="39" y="39"/>
                  </a:cubicBezTo>
                  <a:cubicBezTo>
                    <a:pt x="42" y="35"/>
                    <a:pt x="46" y="32"/>
                    <a:pt x="51" y="29"/>
                  </a:cubicBezTo>
                  <a:cubicBezTo>
                    <a:pt x="57" y="24"/>
                    <a:pt x="65" y="19"/>
                    <a:pt x="72" y="15"/>
                  </a:cubicBezTo>
                  <a:cubicBezTo>
                    <a:pt x="79" y="12"/>
                    <a:pt x="87" y="9"/>
                    <a:pt x="94" y="7"/>
                  </a:cubicBezTo>
                  <a:cubicBezTo>
                    <a:pt x="94" y="7"/>
                    <a:pt x="94" y="7"/>
                    <a:pt x="95" y="7"/>
                  </a:cubicBezTo>
                  <a:cubicBezTo>
                    <a:pt x="94" y="8"/>
                    <a:pt x="93" y="8"/>
                    <a:pt x="92" y="8"/>
                  </a:cubicBezTo>
                  <a:close/>
                  <a:moveTo>
                    <a:pt x="42" y="39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4" y="38"/>
                    <a:pt x="47" y="37"/>
                    <a:pt x="49" y="3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8" y="38"/>
                    <a:pt x="48" y="39"/>
                  </a:cubicBezTo>
                  <a:cubicBezTo>
                    <a:pt x="47" y="40"/>
                    <a:pt x="46" y="40"/>
                    <a:pt x="45" y="41"/>
                  </a:cubicBezTo>
                  <a:cubicBezTo>
                    <a:pt x="46" y="40"/>
                    <a:pt x="47" y="39"/>
                    <a:pt x="49" y="38"/>
                  </a:cubicBezTo>
                  <a:cubicBezTo>
                    <a:pt x="49" y="37"/>
                    <a:pt x="48" y="36"/>
                    <a:pt x="48" y="37"/>
                  </a:cubicBezTo>
                  <a:cubicBezTo>
                    <a:pt x="46" y="39"/>
                    <a:pt x="44" y="40"/>
                    <a:pt x="42" y="42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0" y="43"/>
                    <a:pt x="40" y="44"/>
                  </a:cubicBezTo>
                  <a:cubicBezTo>
                    <a:pt x="40" y="44"/>
                    <a:pt x="40" y="44"/>
                    <a:pt x="39" y="44"/>
                  </a:cubicBezTo>
                  <a:cubicBezTo>
                    <a:pt x="40" y="43"/>
                    <a:pt x="41" y="41"/>
                    <a:pt x="42" y="39"/>
                  </a:cubicBezTo>
                  <a:close/>
                  <a:moveTo>
                    <a:pt x="41" y="46"/>
                  </a:moveTo>
                  <a:cubicBezTo>
                    <a:pt x="42" y="46"/>
                    <a:pt x="43" y="45"/>
                    <a:pt x="44" y="44"/>
                  </a:cubicBezTo>
                  <a:cubicBezTo>
                    <a:pt x="42" y="47"/>
                    <a:pt x="40" y="50"/>
                    <a:pt x="38" y="53"/>
                  </a:cubicBezTo>
                  <a:cubicBezTo>
                    <a:pt x="38" y="53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8" y="52"/>
                    <a:pt x="39" y="49"/>
                    <a:pt x="41" y="46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7" y="4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2"/>
                    <a:pt x="35" y="54"/>
                    <a:pt x="34" y="57"/>
                  </a:cubicBezTo>
                  <a:cubicBezTo>
                    <a:pt x="33" y="57"/>
                    <a:pt x="32" y="58"/>
                    <a:pt x="31" y="59"/>
                  </a:cubicBezTo>
                  <a:cubicBezTo>
                    <a:pt x="33" y="56"/>
                    <a:pt x="34" y="53"/>
                    <a:pt x="36" y="50"/>
                  </a:cubicBezTo>
                  <a:close/>
                  <a:moveTo>
                    <a:pt x="35" y="46"/>
                  </a:moveTo>
                  <a:cubicBezTo>
                    <a:pt x="36" y="45"/>
                    <a:pt x="37" y="44"/>
                    <a:pt x="38" y="43"/>
                  </a:cubicBezTo>
                  <a:cubicBezTo>
                    <a:pt x="37" y="44"/>
                    <a:pt x="36" y="45"/>
                    <a:pt x="36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lose/>
                  <a:moveTo>
                    <a:pt x="32" y="55"/>
                  </a:moveTo>
                  <a:cubicBezTo>
                    <a:pt x="31" y="57"/>
                    <a:pt x="30" y="58"/>
                    <a:pt x="29" y="60"/>
                  </a:cubicBezTo>
                  <a:cubicBezTo>
                    <a:pt x="28" y="60"/>
                    <a:pt x="28" y="60"/>
                    <a:pt x="28" y="60"/>
                  </a:cubicBezTo>
                  <a:lnTo>
                    <a:pt x="32" y="55"/>
                  </a:lnTo>
                  <a:close/>
                  <a:moveTo>
                    <a:pt x="28" y="54"/>
                  </a:moveTo>
                  <a:cubicBezTo>
                    <a:pt x="30" y="51"/>
                    <a:pt x="32" y="49"/>
                    <a:pt x="34" y="47"/>
                  </a:cubicBezTo>
                  <a:cubicBezTo>
                    <a:pt x="33" y="48"/>
                    <a:pt x="32" y="50"/>
                    <a:pt x="31" y="51"/>
                  </a:cubicBezTo>
                  <a:cubicBezTo>
                    <a:pt x="30" y="52"/>
                    <a:pt x="29" y="53"/>
                    <a:pt x="28" y="54"/>
                  </a:cubicBezTo>
                  <a:close/>
                  <a:moveTo>
                    <a:pt x="31" y="79"/>
                  </a:moveTo>
                  <a:cubicBezTo>
                    <a:pt x="30" y="80"/>
                    <a:pt x="29" y="81"/>
                    <a:pt x="28" y="82"/>
                  </a:cubicBezTo>
                  <a:cubicBezTo>
                    <a:pt x="27" y="82"/>
                    <a:pt x="25" y="83"/>
                    <a:pt x="24" y="84"/>
                  </a:cubicBezTo>
                  <a:cubicBezTo>
                    <a:pt x="25" y="83"/>
                    <a:pt x="25" y="81"/>
                    <a:pt x="26" y="80"/>
                  </a:cubicBezTo>
                  <a:cubicBezTo>
                    <a:pt x="28" y="80"/>
                    <a:pt x="29" y="79"/>
                    <a:pt x="31" y="79"/>
                  </a:cubicBezTo>
                  <a:close/>
                  <a:moveTo>
                    <a:pt x="23" y="83"/>
                  </a:move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1"/>
                    <a:pt x="23" y="82"/>
                    <a:pt x="23" y="83"/>
                  </a:cubicBezTo>
                  <a:close/>
                  <a:moveTo>
                    <a:pt x="22" y="98"/>
                  </a:moveTo>
                  <a:cubicBezTo>
                    <a:pt x="24" y="103"/>
                    <a:pt x="25" y="109"/>
                    <a:pt x="26" y="115"/>
                  </a:cubicBezTo>
                  <a:cubicBezTo>
                    <a:pt x="26" y="117"/>
                    <a:pt x="26" y="118"/>
                    <a:pt x="27" y="120"/>
                  </a:cubicBezTo>
                  <a:cubicBezTo>
                    <a:pt x="25" y="114"/>
                    <a:pt x="23" y="108"/>
                    <a:pt x="22" y="102"/>
                  </a:cubicBezTo>
                  <a:cubicBezTo>
                    <a:pt x="22" y="101"/>
                    <a:pt x="22" y="99"/>
                    <a:pt x="22" y="98"/>
                  </a:cubicBezTo>
                  <a:close/>
                  <a:moveTo>
                    <a:pt x="27" y="139"/>
                  </a:move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5" y="137"/>
                    <a:pt x="24" y="133"/>
                    <a:pt x="23" y="129"/>
                  </a:cubicBezTo>
                  <a:cubicBezTo>
                    <a:pt x="23" y="127"/>
                    <a:pt x="23" y="125"/>
                    <a:pt x="23" y="123"/>
                  </a:cubicBezTo>
                  <a:cubicBezTo>
                    <a:pt x="22" y="121"/>
                    <a:pt x="22" y="118"/>
                    <a:pt x="22" y="115"/>
                  </a:cubicBezTo>
                  <a:cubicBezTo>
                    <a:pt x="24" y="123"/>
                    <a:pt x="25" y="131"/>
                    <a:pt x="27" y="139"/>
                  </a:cubicBezTo>
                  <a:close/>
                  <a:moveTo>
                    <a:pt x="25" y="156"/>
                  </a:moveTo>
                  <a:cubicBezTo>
                    <a:pt x="23" y="153"/>
                    <a:pt x="22" y="149"/>
                    <a:pt x="21" y="146"/>
                  </a:cubicBezTo>
                  <a:cubicBezTo>
                    <a:pt x="21" y="145"/>
                    <a:pt x="20" y="145"/>
                    <a:pt x="2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2" y="147"/>
                    <a:pt x="23" y="150"/>
                    <a:pt x="25" y="154"/>
                  </a:cubicBezTo>
                  <a:cubicBezTo>
                    <a:pt x="25" y="154"/>
                    <a:pt x="25" y="155"/>
                    <a:pt x="25" y="156"/>
                  </a:cubicBezTo>
                  <a:cubicBezTo>
                    <a:pt x="25" y="156"/>
                    <a:pt x="25" y="156"/>
                    <a:pt x="25" y="156"/>
                  </a:cubicBezTo>
                  <a:close/>
                  <a:moveTo>
                    <a:pt x="29" y="163"/>
                  </a:moveTo>
                  <a:cubicBezTo>
                    <a:pt x="30" y="164"/>
                    <a:pt x="30" y="165"/>
                    <a:pt x="30" y="167"/>
                  </a:cubicBezTo>
                  <a:cubicBezTo>
                    <a:pt x="29" y="164"/>
                    <a:pt x="29" y="162"/>
                    <a:pt x="28" y="160"/>
                  </a:cubicBezTo>
                  <a:cubicBezTo>
                    <a:pt x="28" y="161"/>
                    <a:pt x="29" y="162"/>
                    <a:pt x="29" y="163"/>
                  </a:cubicBezTo>
                  <a:close/>
                  <a:moveTo>
                    <a:pt x="29" y="148"/>
                  </a:moveTo>
                  <a:cubicBezTo>
                    <a:pt x="29" y="147"/>
                    <a:pt x="29" y="146"/>
                    <a:pt x="29" y="145"/>
                  </a:cubicBezTo>
                  <a:cubicBezTo>
                    <a:pt x="30" y="143"/>
                    <a:pt x="30" y="142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2"/>
                    <a:pt x="31" y="143"/>
                    <a:pt x="32" y="144"/>
                  </a:cubicBezTo>
                  <a:cubicBezTo>
                    <a:pt x="32" y="147"/>
                    <a:pt x="33" y="151"/>
                    <a:pt x="33" y="155"/>
                  </a:cubicBezTo>
                  <a:cubicBezTo>
                    <a:pt x="32" y="153"/>
                    <a:pt x="31" y="151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8"/>
                    <a:pt x="29" y="148"/>
                  </a:cubicBezTo>
                  <a:close/>
                  <a:moveTo>
                    <a:pt x="35" y="166"/>
                  </a:moveTo>
                  <a:cubicBezTo>
                    <a:pt x="36" y="168"/>
                    <a:pt x="36" y="169"/>
                    <a:pt x="36" y="171"/>
                  </a:cubicBezTo>
                  <a:cubicBezTo>
                    <a:pt x="35" y="166"/>
                    <a:pt x="33" y="161"/>
                    <a:pt x="30" y="156"/>
                  </a:cubicBezTo>
                  <a:cubicBezTo>
                    <a:pt x="30" y="156"/>
                    <a:pt x="30" y="155"/>
                    <a:pt x="30" y="155"/>
                  </a:cubicBezTo>
                  <a:cubicBezTo>
                    <a:pt x="32" y="159"/>
                    <a:pt x="33" y="162"/>
                    <a:pt x="35" y="166"/>
                  </a:cubicBezTo>
                  <a:close/>
                  <a:moveTo>
                    <a:pt x="38" y="182"/>
                  </a:moveTo>
                  <a:cubicBezTo>
                    <a:pt x="39" y="183"/>
                    <a:pt x="39" y="185"/>
                    <a:pt x="39" y="186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4"/>
                    <a:pt x="37" y="182"/>
                    <a:pt x="35" y="180"/>
                  </a:cubicBezTo>
                  <a:cubicBezTo>
                    <a:pt x="34" y="178"/>
                    <a:pt x="33" y="175"/>
                    <a:pt x="32" y="173"/>
                  </a:cubicBezTo>
                  <a:cubicBezTo>
                    <a:pt x="32" y="171"/>
                    <a:pt x="32" y="170"/>
                    <a:pt x="31" y="168"/>
                  </a:cubicBezTo>
                  <a:cubicBezTo>
                    <a:pt x="34" y="173"/>
                    <a:pt x="36" y="177"/>
                    <a:pt x="38" y="182"/>
                  </a:cubicBezTo>
                  <a:close/>
                  <a:moveTo>
                    <a:pt x="32" y="177"/>
                  </a:moveTo>
                  <a:cubicBezTo>
                    <a:pt x="32" y="177"/>
                    <a:pt x="32" y="178"/>
                    <a:pt x="32" y="178"/>
                  </a:cubicBezTo>
                  <a:cubicBezTo>
                    <a:pt x="34" y="182"/>
                    <a:pt x="37" y="186"/>
                    <a:pt x="39" y="190"/>
                  </a:cubicBezTo>
                  <a:cubicBezTo>
                    <a:pt x="39" y="190"/>
                    <a:pt x="39" y="190"/>
                    <a:pt x="39" y="191"/>
                  </a:cubicBezTo>
                  <a:cubicBezTo>
                    <a:pt x="36" y="188"/>
                    <a:pt x="34" y="185"/>
                    <a:pt x="32" y="183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1"/>
                  </a:cubicBezTo>
                  <a:cubicBezTo>
                    <a:pt x="32" y="180"/>
                    <a:pt x="32" y="179"/>
                    <a:pt x="32" y="177"/>
                  </a:cubicBezTo>
                  <a:close/>
                  <a:moveTo>
                    <a:pt x="38" y="192"/>
                  </a:moveTo>
                  <a:cubicBezTo>
                    <a:pt x="38" y="192"/>
                    <a:pt x="38" y="193"/>
                    <a:pt x="38" y="193"/>
                  </a:cubicBezTo>
                  <a:cubicBezTo>
                    <a:pt x="38" y="192"/>
                    <a:pt x="37" y="192"/>
                    <a:pt x="37" y="192"/>
                  </a:cubicBezTo>
                  <a:cubicBezTo>
                    <a:pt x="36" y="190"/>
                    <a:pt x="36" y="189"/>
                    <a:pt x="35" y="188"/>
                  </a:cubicBezTo>
                  <a:cubicBezTo>
                    <a:pt x="36" y="189"/>
                    <a:pt x="37" y="191"/>
                    <a:pt x="38" y="192"/>
                  </a:cubicBezTo>
                  <a:close/>
                  <a:moveTo>
                    <a:pt x="39" y="197"/>
                  </a:moveTo>
                  <a:cubicBezTo>
                    <a:pt x="39" y="196"/>
                    <a:pt x="39" y="196"/>
                    <a:pt x="38" y="196"/>
                  </a:cubicBezTo>
                  <a:cubicBezTo>
                    <a:pt x="39" y="196"/>
                    <a:pt x="39" y="196"/>
                    <a:pt x="39" y="196"/>
                  </a:cubicBezTo>
                  <a:cubicBezTo>
                    <a:pt x="41" y="199"/>
                    <a:pt x="44" y="202"/>
                    <a:pt x="48" y="204"/>
                  </a:cubicBezTo>
                  <a:cubicBezTo>
                    <a:pt x="48" y="204"/>
                    <a:pt x="49" y="204"/>
                    <a:pt x="49" y="203"/>
                  </a:cubicBezTo>
                  <a:cubicBezTo>
                    <a:pt x="49" y="204"/>
                    <a:pt x="50" y="205"/>
                    <a:pt x="50" y="205"/>
                  </a:cubicBezTo>
                  <a:cubicBezTo>
                    <a:pt x="50" y="205"/>
                    <a:pt x="49" y="205"/>
                    <a:pt x="49" y="204"/>
                  </a:cubicBezTo>
                  <a:cubicBezTo>
                    <a:pt x="48" y="204"/>
                    <a:pt x="48" y="205"/>
                    <a:pt x="48" y="206"/>
                  </a:cubicBezTo>
                  <a:cubicBezTo>
                    <a:pt x="50" y="207"/>
                    <a:pt x="52" y="208"/>
                    <a:pt x="54" y="209"/>
                  </a:cubicBezTo>
                  <a:cubicBezTo>
                    <a:pt x="54" y="210"/>
                    <a:pt x="55" y="211"/>
                    <a:pt x="56" y="212"/>
                  </a:cubicBezTo>
                  <a:cubicBezTo>
                    <a:pt x="54" y="210"/>
                    <a:pt x="51" y="209"/>
                    <a:pt x="49" y="208"/>
                  </a:cubicBezTo>
                  <a:cubicBezTo>
                    <a:pt x="46" y="205"/>
                    <a:pt x="42" y="201"/>
                    <a:pt x="39" y="197"/>
                  </a:cubicBezTo>
                  <a:close/>
                  <a:moveTo>
                    <a:pt x="51" y="212"/>
                  </a:moveTo>
                  <a:cubicBezTo>
                    <a:pt x="52" y="214"/>
                    <a:pt x="54" y="216"/>
                    <a:pt x="56" y="218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5" y="217"/>
                    <a:pt x="54" y="216"/>
                    <a:pt x="52" y="215"/>
                  </a:cubicBezTo>
                  <a:cubicBezTo>
                    <a:pt x="51" y="214"/>
                    <a:pt x="50" y="212"/>
                    <a:pt x="49" y="210"/>
                  </a:cubicBezTo>
                  <a:cubicBezTo>
                    <a:pt x="49" y="211"/>
                    <a:pt x="50" y="211"/>
                    <a:pt x="51" y="212"/>
                  </a:cubicBezTo>
                  <a:close/>
                  <a:moveTo>
                    <a:pt x="54" y="220"/>
                  </a:moveTo>
                  <a:cubicBezTo>
                    <a:pt x="55" y="221"/>
                    <a:pt x="56" y="222"/>
                    <a:pt x="57" y="223"/>
                  </a:cubicBezTo>
                  <a:cubicBezTo>
                    <a:pt x="56" y="222"/>
                    <a:pt x="55" y="222"/>
                    <a:pt x="54" y="221"/>
                  </a:cubicBezTo>
                  <a:cubicBezTo>
                    <a:pt x="53" y="220"/>
                    <a:pt x="52" y="220"/>
                    <a:pt x="52" y="219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19"/>
                    <a:pt x="53" y="220"/>
                    <a:pt x="53" y="220"/>
                  </a:cubicBezTo>
                  <a:cubicBezTo>
                    <a:pt x="54" y="220"/>
                    <a:pt x="54" y="220"/>
                    <a:pt x="54" y="220"/>
                  </a:cubicBezTo>
                  <a:close/>
                  <a:moveTo>
                    <a:pt x="53" y="222"/>
                  </a:moveTo>
                  <a:cubicBezTo>
                    <a:pt x="53" y="223"/>
                    <a:pt x="54" y="223"/>
                    <a:pt x="54" y="223"/>
                  </a:cubicBezTo>
                  <a:cubicBezTo>
                    <a:pt x="53" y="223"/>
                    <a:pt x="52" y="222"/>
                    <a:pt x="51" y="221"/>
                  </a:cubicBezTo>
                  <a:cubicBezTo>
                    <a:pt x="51" y="221"/>
                    <a:pt x="51" y="221"/>
                    <a:pt x="51" y="220"/>
                  </a:cubicBezTo>
                  <a:cubicBezTo>
                    <a:pt x="51" y="221"/>
                    <a:pt x="52" y="222"/>
                    <a:pt x="53" y="222"/>
                  </a:cubicBezTo>
                  <a:close/>
                  <a:moveTo>
                    <a:pt x="56" y="228"/>
                  </a:moveTo>
                  <a:cubicBezTo>
                    <a:pt x="57" y="228"/>
                    <a:pt x="57" y="228"/>
                    <a:pt x="57" y="228"/>
                  </a:cubicBezTo>
                  <a:cubicBezTo>
                    <a:pt x="57" y="228"/>
                    <a:pt x="57" y="228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54" y="226"/>
                    <a:pt x="55" y="227"/>
                    <a:pt x="56" y="228"/>
                  </a:cubicBezTo>
                  <a:close/>
                  <a:moveTo>
                    <a:pt x="55" y="218"/>
                  </a:moveTo>
                  <a:cubicBezTo>
                    <a:pt x="55" y="218"/>
                    <a:pt x="55" y="218"/>
                    <a:pt x="55" y="218"/>
                  </a:cubicBezTo>
                  <a:cubicBezTo>
                    <a:pt x="57" y="219"/>
                    <a:pt x="58" y="220"/>
                    <a:pt x="60" y="221"/>
                  </a:cubicBezTo>
                  <a:cubicBezTo>
                    <a:pt x="63" y="224"/>
                    <a:pt x="66" y="227"/>
                    <a:pt x="69" y="230"/>
                  </a:cubicBezTo>
                  <a:cubicBezTo>
                    <a:pt x="69" y="230"/>
                    <a:pt x="68" y="230"/>
                    <a:pt x="67" y="229"/>
                  </a:cubicBezTo>
                  <a:cubicBezTo>
                    <a:pt x="65" y="228"/>
                    <a:pt x="62" y="226"/>
                    <a:pt x="60" y="225"/>
                  </a:cubicBezTo>
                  <a:cubicBezTo>
                    <a:pt x="58" y="223"/>
                    <a:pt x="56" y="220"/>
                    <a:pt x="55" y="218"/>
                  </a:cubicBezTo>
                  <a:close/>
                  <a:moveTo>
                    <a:pt x="68" y="227"/>
                  </a:moveTo>
                  <a:cubicBezTo>
                    <a:pt x="68" y="227"/>
                    <a:pt x="68" y="227"/>
                    <a:pt x="68" y="227"/>
                  </a:cubicBezTo>
                  <a:cubicBezTo>
                    <a:pt x="67" y="226"/>
                    <a:pt x="66" y="225"/>
                    <a:pt x="65" y="224"/>
                  </a:cubicBezTo>
                  <a:cubicBezTo>
                    <a:pt x="66" y="225"/>
                    <a:pt x="67" y="226"/>
                    <a:pt x="69" y="226"/>
                  </a:cubicBezTo>
                  <a:cubicBezTo>
                    <a:pt x="69" y="227"/>
                    <a:pt x="70" y="227"/>
                    <a:pt x="70" y="228"/>
                  </a:cubicBezTo>
                  <a:cubicBezTo>
                    <a:pt x="69" y="228"/>
                    <a:pt x="69" y="228"/>
                    <a:pt x="68" y="227"/>
                  </a:cubicBezTo>
                  <a:close/>
                  <a:moveTo>
                    <a:pt x="60" y="220"/>
                  </a:moveTo>
                  <a:cubicBezTo>
                    <a:pt x="59" y="218"/>
                    <a:pt x="57" y="216"/>
                    <a:pt x="55" y="215"/>
                  </a:cubicBezTo>
                  <a:cubicBezTo>
                    <a:pt x="58" y="216"/>
                    <a:pt x="60" y="218"/>
                    <a:pt x="63" y="219"/>
                  </a:cubicBezTo>
                  <a:cubicBezTo>
                    <a:pt x="64" y="221"/>
                    <a:pt x="65" y="222"/>
                    <a:pt x="66" y="223"/>
                  </a:cubicBezTo>
                  <a:cubicBezTo>
                    <a:pt x="64" y="222"/>
                    <a:pt x="62" y="221"/>
                    <a:pt x="60" y="220"/>
                  </a:cubicBezTo>
                  <a:close/>
                  <a:moveTo>
                    <a:pt x="62" y="216"/>
                  </a:moveTo>
                  <a:cubicBezTo>
                    <a:pt x="66" y="219"/>
                    <a:pt x="71" y="222"/>
                    <a:pt x="75" y="225"/>
                  </a:cubicBezTo>
                  <a:cubicBezTo>
                    <a:pt x="71" y="222"/>
                    <a:pt x="67" y="220"/>
                    <a:pt x="63" y="218"/>
                  </a:cubicBezTo>
                  <a:cubicBezTo>
                    <a:pt x="63" y="217"/>
                    <a:pt x="62" y="217"/>
                    <a:pt x="62" y="216"/>
                  </a:cubicBezTo>
                  <a:close/>
                  <a:moveTo>
                    <a:pt x="74" y="221"/>
                  </a:moveTo>
                  <a:cubicBezTo>
                    <a:pt x="73" y="220"/>
                    <a:pt x="73" y="220"/>
                    <a:pt x="72" y="219"/>
                  </a:cubicBezTo>
                  <a:cubicBezTo>
                    <a:pt x="75" y="221"/>
                    <a:pt x="77" y="223"/>
                    <a:pt x="80" y="225"/>
                  </a:cubicBezTo>
                  <a:cubicBezTo>
                    <a:pt x="80" y="225"/>
                    <a:pt x="80" y="225"/>
                    <a:pt x="80" y="225"/>
                  </a:cubicBezTo>
                  <a:cubicBezTo>
                    <a:pt x="78" y="224"/>
                    <a:pt x="76" y="222"/>
                    <a:pt x="74" y="221"/>
                  </a:cubicBezTo>
                  <a:close/>
                  <a:moveTo>
                    <a:pt x="68" y="215"/>
                  </a:moveTo>
                  <a:cubicBezTo>
                    <a:pt x="66" y="214"/>
                    <a:pt x="65" y="213"/>
                    <a:pt x="64" y="211"/>
                  </a:cubicBezTo>
                  <a:cubicBezTo>
                    <a:pt x="65" y="212"/>
                    <a:pt x="67" y="212"/>
                    <a:pt x="68" y="213"/>
                  </a:cubicBezTo>
                  <a:cubicBezTo>
                    <a:pt x="69" y="213"/>
                    <a:pt x="69" y="214"/>
                    <a:pt x="70" y="214"/>
                  </a:cubicBezTo>
                  <a:cubicBezTo>
                    <a:pt x="70" y="214"/>
                    <a:pt x="70" y="215"/>
                    <a:pt x="69" y="215"/>
                  </a:cubicBezTo>
                  <a:cubicBezTo>
                    <a:pt x="69" y="216"/>
                    <a:pt x="70" y="216"/>
                    <a:pt x="71" y="216"/>
                  </a:cubicBezTo>
                  <a:cubicBezTo>
                    <a:pt x="71" y="215"/>
                    <a:pt x="72" y="215"/>
                    <a:pt x="73" y="215"/>
                  </a:cubicBezTo>
                  <a:cubicBezTo>
                    <a:pt x="74" y="215"/>
                    <a:pt x="75" y="215"/>
                    <a:pt x="75" y="216"/>
                  </a:cubicBezTo>
                  <a:cubicBezTo>
                    <a:pt x="77" y="218"/>
                    <a:pt x="78" y="220"/>
                    <a:pt x="79" y="222"/>
                  </a:cubicBezTo>
                  <a:cubicBezTo>
                    <a:pt x="75" y="220"/>
                    <a:pt x="71" y="217"/>
                    <a:pt x="68" y="215"/>
                  </a:cubicBezTo>
                  <a:close/>
                  <a:moveTo>
                    <a:pt x="76" y="204"/>
                  </a:moveTo>
                  <a:cubicBezTo>
                    <a:pt x="75" y="203"/>
                    <a:pt x="74" y="202"/>
                    <a:pt x="73" y="202"/>
                  </a:cubicBezTo>
                  <a:cubicBezTo>
                    <a:pt x="73" y="202"/>
                    <a:pt x="73" y="202"/>
                    <a:pt x="73" y="202"/>
                  </a:cubicBezTo>
                  <a:cubicBezTo>
                    <a:pt x="74" y="202"/>
                    <a:pt x="75" y="203"/>
                    <a:pt x="76" y="203"/>
                  </a:cubicBezTo>
                  <a:cubicBezTo>
                    <a:pt x="76" y="203"/>
                    <a:pt x="76" y="204"/>
                    <a:pt x="76" y="204"/>
                  </a:cubicBezTo>
                  <a:close/>
                  <a:moveTo>
                    <a:pt x="74" y="200"/>
                  </a:moveTo>
                  <a:cubicBezTo>
                    <a:pt x="74" y="200"/>
                    <a:pt x="74" y="200"/>
                    <a:pt x="74" y="200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5" y="200"/>
                    <a:pt x="76" y="201"/>
                    <a:pt x="77" y="202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76" y="201"/>
                    <a:pt x="75" y="201"/>
                    <a:pt x="74" y="200"/>
                  </a:cubicBezTo>
                  <a:close/>
                  <a:moveTo>
                    <a:pt x="75" y="199"/>
                  </a:moveTo>
                  <a:cubicBezTo>
                    <a:pt x="75" y="199"/>
                    <a:pt x="76" y="199"/>
                    <a:pt x="76" y="199"/>
                  </a:cubicBezTo>
                  <a:cubicBezTo>
                    <a:pt x="76" y="199"/>
                    <a:pt x="77" y="200"/>
                    <a:pt x="78" y="200"/>
                  </a:cubicBezTo>
                  <a:cubicBezTo>
                    <a:pt x="78" y="200"/>
                    <a:pt x="78" y="201"/>
                    <a:pt x="78" y="201"/>
                  </a:cubicBezTo>
                  <a:cubicBezTo>
                    <a:pt x="77" y="200"/>
                    <a:pt x="76" y="199"/>
                    <a:pt x="75" y="199"/>
                  </a:cubicBezTo>
                  <a:close/>
                  <a:moveTo>
                    <a:pt x="78" y="208"/>
                  </a:moveTo>
                  <a:cubicBezTo>
                    <a:pt x="78" y="208"/>
                    <a:pt x="79" y="208"/>
                    <a:pt x="79" y="208"/>
                  </a:cubicBezTo>
                  <a:cubicBezTo>
                    <a:pt x="79" y="208"/>
                    <a:pt x="78" y="209"/>
                    <a:pt x="78" y="209"/>
                  </a:cubicBezTo>
                  <a:cubicBezTo>
                    <a:pt x="78" y="209"/>
                    <a:pt x="78" y="208"/>
                    <a:pt x="77" y="208"/>
                  </a:cubicBezTo>
                  <a:cubicBezTo>
                    <a:pt x="78" y="208"/>
                    <a:pt x="78" y="208"/>
                    <a:pt x="78" y="208"/>
                  </a:cubicBezTo>
                  <a:close/>
                  <a:moveTo>
                    <a:pt x="78" y="206"/>
                  </a:moveTo>
                  <a:cubicBezTo>
                    <a:pt x="78" y="206"/>
                    <a:pt x="78" y="206"/>
                    <a:pt x="78" y="205"/>
                  </a:cubicBezTo>
                  <a:cubicBezTo>
                    <a:pt x="78" y="205"/>
                    <a:pt x="78" y="205"/>
                    <a:pt x="79" y="204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9" y="205"/>
                    <a:pt x="79" y="205"/>
                    <a:pt x="79" y="205"/>
                  </a:cubicBezTo>
                  <a:cubicBezTo>
                    <a:pt x="79" y="205"/>
                    <a:pt x="78" y="205"/>
                    <a:pt x="78" y="206"/>
                  </a:cubicBezTo>
                  <a:close/>
                  <a:moveTo>
                    <a:pt x="79" y="197"/>
                  </a:moveTo>
                  <a:cubicBezTo>
                    <a:pt x="79" y="196"/>
                    <a:pt x="80" y="196"/>
                    <a:pt x="80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7"/>
                    <a:pt x="80" y="197"/>
                    <a:pt x="80" y="197"/>
                  </a:cubicBezTo>
                  <a:lnTo>
                    <a:pt x="79" y="197"/>
                  </a:lnTo>
                  <a:close/>
                  <a:moveTo>
                    <a:pt x="80" y="206"/>
                  </a:moveTo>
                  <a:cubicBezTo>
                    <a:pt x="81" y="206"/>
                    <a:pt x="81" y="206"/>
                    <a:pt x="81" y="206"/>
                  </a:cubicBezTo>
                  <a:cubicBezTo>
                    <a:pt x="81" y="207"/>
                    <a:pt x="81" y="207"/>
                    <a:pt x="81" y="207"/>
                  </a:cubicBezTo>
                  <a:cubicBezTo>
                    <a:pt x="81" y="207"/>
                    <a:pt x="80" y="207"/>
                    <a:pt x="80" y="207"/>
                  </a:cubicBezTo>
                  <a:cubicBezTo>
                    <a:pt x="80" y="207"/>
                    <a:pt x="80" y="207"/>
                    <a:pt x="80" y="207"/>
                  </a:cubicBezTo>
                  <a:cubicBezTo>
                    <a:pt x="80" y="207"/>
                    <a:pt x="80" y="206"/>
                    <a:pt x="80" y="206"/>
                  </a:cubicBezTo>
                  <a:close/>
                  <a:moveTo>
                    <a:pt x="80" y="209"/>
                  </a:moveTo>
                  <a:cubicBezTo>
                    <a:pt x="82" y="210"/>
                    <a:pt x="83" y="211"/>
                    <a:pt x="85" y="212"/>
                  </a:cubicBezTo>
                  <a:cubicBezTo>
                    <a:pt x="85" y="212"/>
                    <a:pt x="84" y="212"/>
                    <a:pt x="84" y="212"/>
                  </a:cubicBezTo>
                  <a:cubicBezTo>
                    <a:pt x="83" y="211"/>
                    <a:pt x="81" y="210"/>
                    <a:pt x="80" y="210"/>
                  </a:cubicBezTo>
                  <a:cubicBezTo>
                    <a:pt x="80" y="209"/>
                    <a:pt x="80" y="209"/>
                    <a:pt x="80" y="209"/>
                  </a:cubicBezTo>
                  <a:close/>
                  <a:moveTo>
                    <a:pt x="82" y="208"/>
                  </a:moveTo>
                  <a:cubicBezTo>
                    <a:pt x="82" y="208"/>
                    <a:pt x="82" y="208"/>
                    <a:pt x="83" y="208"/>
                  </a:cubicBezTo>
                  <a:cubicBezTo>
                    <a:pt x="84" y="208"/>
                    <a:pt x="85" y="209"/>
                    <a:pt x="86" y="210"/>
                  </a:cubicBezTo>
                  <a:cubicBezTo>
                    <a:pt x="86" y="210"/>
                    <a:pt x="86" y="210"/>
                    <a:pt x="85" y="211"/>
                  </a:cubicBezTo>
                  <a:cubicBezTo>
                    <a:pt x="84" y="210"/>
                    <a:pt x="83" y="209"/>
                    <a:pt x="82" y="208"/>
                  </a:cubicBezTo>
                  <a:close/>
                  <a:moveTo>
                    <a:pt x="85" y="214"/>
                  </a:moveTo>
                  <a:cubicBezTo>
                    <a:pt x="88" y="216"/>
                    <a:pt x="91" y="217"/>
                    <a:pt x="94" y="219"/>
                  </a:cubicBezTo>
                  <a:cubicBezTo>
                    <a:pt x="93" y="218"/>
                    <a:pt x="91" y="218"/>
                    <a:pt x="89" y="217"/>
                  </a:cubicBezTo>
                  <a:cubicBezTo>
                    <a:pt x="88" y="216"/>
                    <a:pt x="86" y="215"/>
                    <a:pt x="85" y="214"/>
                  </a:cubicBezTo>
                  <a:cubicBezTo>
                    <a:pt x="85" y="214"/>
                    <a:pt x="85" y="214"/>
                    <a:pt x="85" y="214"/>
                  </a:cubicBezTo>
                  <a:close/>
                  <a:moveTo>
                    <a:pt x="95" y="22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4" y="221"/>
                    <a:pt x="94" y="221"/>
                  </a:cubicBezTo>
                  <a:cubicBezTo>
                    <a:pt x="94" y="221"/>
                    <a:pt x="93" y="220"/>
                    <a:pt x="93" y="220"/>
                  </a:cubicBezTo>
                  <a:cubicBezTo>
                    <a:pt x="94" y="220"/>
                    <a:pt x="94" y="220"/>
                    <a:pt x="95" y="221"/>
                  </a:cubicBezTo>
                  <a:close/>
                  <a:moveTo>
                    <a:pt x="93" y="216"/>
                  </a:moveTo>
                  <a:cubicBezTo>
                    <a:pt x="94" y="215"/>
                    <a:pt x="94" y="215"/>
                    <a:pt x="94" y="215"/>
                  </a:cubicBezTo>
                  <a:cubicBezTo>
                    <a:pt x="95" y="216"/>
                    <a:pt x="96" y="216"/>
                    <a:pt x="97" y="217"/>
                  </a:cubicBezTo>
                  <a:cubicBezTo>
                    <a:pt x="96" y="217"/>
                    <a:pt x="97" y="218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7"/>
                    <a:pt x="95" y="216"/>
                    <a:pt x="93" y="216"/>
                  </a:cubicBezTo>
                  <a:close/>
                  <a:moveTo>
                    <a:pt x="98" y="222"/>
                  </a:moveTo>
                  <a:cubicBezTo>
                    <a:pt x="99" y="222"/>
                    <a:pt x="99" y="222"/>
                    <a:pt x="100" y="222"/>
                  </a:cubicBezTo>
                  <a:cubicBezTo>
                    <a:pt x="100" y="222"/>
                    <a:pt x="100" y="222"/>
                    <a:pt x="99" y="223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9" y="223"/>
                    <a:pt x="98" y="223"/>
                    <a:pt x="97" y="222"/>
                  </a:cubicBezTo>
                  <a:cubicBezTo>
                    <a:pt x="97" y="222"/>
                    <a:pt x="98" y="222"/>
                    <a:pt x="98" y="222"/>
                  </a:cubicBezTo>
                  <a:close/>
                  <a:moveTo>
                    <a:pt x="106" y="235"/>
                  </a:moveTo>
                  <a:cubicBezTo>
                    <a:pt x="106" y="236"/>
                    <a:pt x="106" y="236"/>
                    <a:pt x="107" y="236"/>
                  </a:cubicBezTo>
                  <a:cubicBezTo>
                    <a:pt x="108" y="236"/>
                    <a:pt x="109" y="237"/>
                    <a:pt x="110" y="237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09" y="238"/>
                    <a:pt x="107" y="237"/>
                    <a:pt x="106" y="235"/>
                  </a:cubicBezTo>
                  <a:close/>
                  <a:moveTo>
                    <a:pt x="110" y="234"/>
                  </a:moveTo>
                  <a:cubicBezTo>
                    <a:pt x="111" y="234"/>
                    <a:pt x="111" y="234"/>
                    <a:pt x="112" y="234"/>
                  </a:cubicBezTo>
                  <a:cubicBezTo>
                    <a:pt x="113" y="235"/>
                    <a:pt x="113" y="235"/>
                    <a:pt x="114" y="235"/>
                  </a:cubicBezTo>
                  <a:cubicBezTo>
                    <a:pt x="114" y="236"/>
                    <a:pt x="114" y="236"/>
                    <a:pt x="113" y="236"/>
                  </a:cubicBezTo>
                  <a:cubicBezTo>
                    <a:pt x="112" y="235"/>
                    <a:pt x="111" y="235"/>
                    <a:pt x="110" y="234"/>
                  </a:cubicBezTo>
                  <a:close/>
                  <a:moveTo>
                    <a:pt x="114" y="231"/>
                  </a:moveTo>
                  <a:cubicBezTo>
                    <a:pt x="113" y="231"/>
                    <a:pt x="113" y="230"/>
                    <a:pt x="113" y="230"/>
                  </a:cubicBezTo>
                  <a:cubicBezTo>
                    <a:pt x="113" y="230"/>
                    <a:pt x="114" y="230"/>
                    <a:pt x="114" y="230"/>
                  </a:cubicBezTo>
                  <a:cubicBezTo>
                    <a:pt x="115" y="231"/>
                    <a:pt x="115" y="231"/>
                    <a:pt x="116" y="231"/>
                  </a:cubicBezTo>
                  <a:cubicBezTo>
                    <a:pt x="115" y="232"/>
                    <a:pt x="115" y="232"/>
                    <a:pt x="115" y="232"/>
                  </a:cubicBezTo>
                  <a:cubicBezTo>
                    <a:pt x="115" y="231"/>
                    <a:pt x="114" y="231"/>
                    <a:pt x="114" y="231"/>
                  </a:cubicBezTo>
                  <a:close/>
                  <a:moveTo>
                    <a:pt x="113" y="227"/>
                  </a:moveTo>
                  <a:cubicBezTo>
                    <a:pt x="113" y="227"/>
                    <a:pt x="113" y="227"/>
                    <a:pt x="114" y="227"/>
                  </a:cubicBezTo>
                  <a:cubicBezTo>
                    <a:pt x="115" y="228"/>
                    <a:pt x="116" y="228"/>
                    <a:pt x="117" y="228"/>
                  </a:cubicBezTo>
                  <a:cubicBezTo>
                    <a:pt x="117" y="229"/>
                    <a:pt x="117" y="230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9" y="229"/>
                    <a:pt x="119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18" y="230"/>
                    <a:pt x="117" y="230"/>
                    <a:pt x="117" y="230"/>
                  </a:cubicBezTo>
                  <a:cubicBezTo>
                    <a:pt x="115" y="229"/>
                    <a:pt x="114" y="228"/>
                    <a:pt x="113" y="227"/>
                  </a:cubicBezTo>
                  <a:close/>
                  <a:moveTo>
                    <a:pt x="118" y="224"/>
                  </a:moveTo>
                  <a:cubicBezTo>
                    <a:pt x="119" y="224"/>
                    <a:pt x="120" y="223"/>
                    <a:pt x="121" y="222"/>
                  </a:cubicBezTo>
                  <a:cubicBezTo>
                    <a:pt x="121" y="222"/>
                    <a:pt x="121" y="222"/>
                    <a:pt x="121" y="222"/>
                  </a:cubicBezTo>
                  <a:cubicBezTo>
                    <a:pt x="121" y="223"/>
                    <a:pt x="120" y="224"/>
                    <a:pt x="119" y="225"/>
                  </a:cubicBezTo>
                  <a:cubicBezTo>
                    <a:pt x="119" y="225"/>
                    <a:pt x="118" y="225"/>
                    <a:pt x="118" y="224"/>
                  </a:cubicBezTo>
                  <a:close/>
                  <a:moveTo>
                    <a:pt x="121" y="232"/>
                  </a:moveTo>
                  <a:cubicBezTo>
                    <a:pt x="121" y="232"/>
                    <a:pt x="121" y="232"/>
                    <a:pt x="122" y="232"/>
                  </a:cubicBezTo>
                  <a:cubicBezTo>
                    <a:pt x="123" y="232"/>
                    <a:pt x="124" y="233"/>
                    <a:pt x="124" y="234"/>
                  </a:cubicBezTo>
                  <a:cubicBezTo>
                    <a:pt x="125" y="234"/>
                    <a:pt x="126" y="233"/>
                    <a:pt x="125" y="232"/>
                  </a:cubicBezTo>
                  <a:cubicBezTo>
                    <a:pt x="125" y="232"/>
                    <a:pt x="124" y="232"/>
                    <a:pt x="124" y="231"/>
                  </a:cubicBezTo>
                  <a:cubicBezTo>
                    <a:pt x="126" y="231"/>
                    <a:pt x="129" y="230"/>
                    <a:pt x="131" y="230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0" y="231"/>
                    <a:pt x="130" y="232"/>
                    <a:pt x="129" y="233"/>
                  </a:cubicBezTo>
                  <a:cubicBezTo>
                    <a:pt x="128" y="233"/>
                    <a:pt x="128" y="233"/>
                    <a:pt x="128" y="234"/>
                  </a:cubicBezTo>
                  <a:cubicBezTo>
                    <a:pt x="126" y="234"/>
                    <a:pt x="124" y="234"/>
                    <a:pt x="122" y="234"/>
                  </a:cubicBezTo>
                  <a:cubicBezTo>
                    <a:pt x="121" y="233"/>
                    <a:pt x="121" y="233"/>
                    <a:pt x="120" y="232"/>
                  </a:cubicBezTo>
                  <a:cubicBezTo>
                    <a:pt x="120" y="232"/>
                    <a:pt x="120" y="232"/>
                    <a:pt x="121" y="232"/>
                  </a:cubicBezTo>
                  <a:close/>
                  <a:moveTo>
                    <a:pt x="132" y="235"/>
                  </a:moveTo>
                  <a:cubicBezTo>
                    <a:pt x="130" y="235"/>
                    <a:pt x="128" y="236"/>
                    <a:pt x="126" y="236"/>
                  </a:cubicBezTo>
                  <a:cubicBezTo>
                    <a:pt x="125" y="236"/>
                    <a:pt x="124" y="235"/>
                    <a:pt x="123" y="235"/>
                  </a:cubicBezTo>
                  <a:cubicBezTo>
                    <a:pt x="126" y="235"/>
                    <a:pt x="129" y="235"/>
                    <a:pt x="132" y="235"/>
                  </a:cubicBezTo>
                  <a:close/>
                  <a:moveTo>
                    <a:pt x="137" y="235"/>
                  </a:moveTo>
                  <a:cubicBezTo>
                    <a:pt x="137" y="235"/>
                    <a:pt x="136" y="235"/>
                    <a:pt x="136" y="236"/>
                  </a:cubicBezTo>
                  <a:cubicBezTo>
                    <a:pt x="135" y="236"/>
                    <a:pt x="134" y="236"/>
                    <a:pt x="133" y="236"/>
                  </a:cubicBezTo>
                  <a:cubicBezTo>
                    <a:pt x="132" y="236"/>
                    <a:pt x="131" y="236"/>
                    <a:pt x="130" y="237"/>
                  </a:cubicBezTo>
                  <a:cubicBezTo>
                    <a:pt x="132" y="236"/>
                    <a:pt x="134" y="236"/>
                    <a:pt x="137" y="235"/>
                  </a:cubicBezTo>
                  <a:close/>
                  <a:moveTo>
                    <a:pt x="130" y="234"/>
                  </a:moveTo>
                  <a:cubicBezTo>
                    <a:pt x="132" y="233"/>
                    <a:pt x="134" y="232"/>
                    <a:pt x="135" y="231"/>
                  </a:cubicBezTo>
                  <a:cubicBezTo>
                    <a:pt x="135" y="231"/>
                    <a:pt x="136" y="232"/>
                    <a:pt x="137" y="232"/>
                  </a:cubicBezTo>
                  <a:cubicBezTo>
                    <a:pt x="138" y="231"/>
                    <a:pt x="139" y="231"/>
                    <a:pt x="140" y="230"/>
                  </a:cubicBezTo>
                  <a:cubicBezTo>
                    <a:pt x="139" y="231"/>
                    <a:pt x="139" y="232"/>
                    <a:pt x="138" y="233"/>
                  </a:cubicBezTo>
                  <a:cubicBezTo>
                    <a:pt x="135" y="233"/>
                    <a:pt x="133" y="234"/>
                    <a:pt x="130" y="234"/>
                  </a:cubicBezTo>
                  <a:close/>
                  <a:moveTo>
                    <a:pt x="139" y="226"/>
                  </a:moveTo>
                  <a:cubicBezTo>
                    <a:pt x="139" y="226"/>
                    <a:pt x="139" y="227"/>
                    <a:pt x="139" y="227"/>
                  </a:cubicBezTo>
                  <a:cubicBezTo>
                    <a:pt x="138" y="227"/>
                    <a:pt x="137" y="227"/>
                    <a:pt x="136" y="227"/>
                  </a:cubicBezTo>
                  <a:cubicBezTo>
                    <a:pt x="137" y="227"/>
                    <a:pt x="137" y="227"/>
                    <a:pt x="137" y="227"/>
                  </a:cubicBezTo>
                  <a:cubicBezTo>
                    <a:pt x="139" y="226"/>
                    <a:pt x="140" y="225"/>
                    <a:pt x="142" y="224"/>
                  </a:cubicBezTo>
                  <a:cubicBezTo>
                    <a:pt x="141" y="225"/>
                    <a:pt x="140" y="225"/>
                    <a:pt x="139" y="226"/>
                  </a:cubicBezTo>
                  <a:close/>
                  <a:moveTo>
                    <a:pt x="143" y="229"/>
                  </a:moveTo>
                  <a:cubicBezTo>
                    <a:pt x="145" y="229"/>
                    <a:pt x="146" y="229"/>
                    <a:pt x="147" y="229"/>
                  </a:cubicBezTo>
                  <a:cubicBezTo>
                    <a:pt x="148" y="229"/>
                    <a:pt x="149" y="229"/>
                    <a:pt x="149" y="229"/>
                  </a:cubicBezTo>
                  <a:cubicBezTo>
                    <a:pt x="149" y="229"/>
                    <a:pt x="148" y="230"/>
                    <a:pt x="148" y="230"/>
                  </a:cubicBezTo>
                  <a:cubicBezTo>
                    <a:pt x="147" y="231"/>
                    <a:pt x="145" y="232"/>
                    <a:pt x="144" y="232"/>
                  </a:cubicBezTo>
                  <a:cubicBezTo>
                    <a:pt x="143" y="233"/>
                    <a:pt x="141" y="233"/>
                    <a:pt x="140" y="233"/>
                  </a:cubicBezTo>
                  <a:cubicBezTo>
                    <a:pt x="141" y="232"/>
                    <a:pt x="142" y="230"/>
                    <a:pt x="143" y="229"/>
                  </a:cubicBezTo>
                  <a:close/>
                  <a:moveTo>
                    <a:pt x="145" y="236"/>
                  </a:moveTo>
                  <a:cubicBezTo>
                    <a:pt x="149" y="235"/>
                    <a:pt x="153" y="234"/>
                    <a:pt x="158" y="234"/>
                  </a:cubicBezTo>
                  <a:cubicBezTo>
                    <a:pt x="157" y="234"/>
                    <a:pt x="157" y="234"/>
                    <a:pt x="157" y="235"/>
                  </a:cubicBezTo>
                  <a:cubicBezTo>
                    <a:pt x="152" y="235"/>
                    <a:pt x="148" y="236"/>
                    <a:pt x="144" y="236"/>
                  </a:cubicBezTo>
                  <a:cubicBezTo>
                    <a:pt x="144" y="236"/>
                    <a:pt x="145" y="236"/>
                    <a:pt x="145" y="236"/>
                  </a:cubicBezTo>
                  <a:close/>
                  <a:moveTo>
                    <a:pt x="157" y="231"/>
                  </a:moveTo>
                  <a:cubicBezTo>
                    <a:pt x="158" y="231"/>
                    <a:pt x="160" y="230"/>
                    <a:pt x="161" y="229"/>
                  </a:cubicBezTo>
                  <a:cubicBezTo>
                    <a:pt x="160" y="230"/>
                    <a:pt x="160" y="230"/>
                    <a:pt x="159" y="231"/>
                  </a:cubicBezTo>
                  <a:cubicBezTo>
                    <a:pt x="159" y="231"/>
                    <a:pt x="158" y="231"/>
                    <a:pt x="157" y="231"/>
                  </a:cubicBezTo>
                  <a:close/>
                  <a:moveTo>
                    <a:pt x="159" y="229"/>
                  </a:moveTo>
                  <a:cubicBezTo>
                    <a:pt x="161" y="227"/>
                    <a:pt x="164" y="225"/>
                    <a:pt x="166" y="223"/>
                  </a:cubicBezTo>
                  <a:cubicBezTo>
                    <a:pt x="166" y="224"/>
                    <a:pt x="165" y="225"/>
                    <a:pt x="164" y="226"/>
                  </a:cubicBezTo>
                  <a:cubicBezTo>
                    <a:pt x="162" y="227"/>
                    <a:pt x="161" y="228"/>
                    <a:pt x="159" y="229"/>
                  </a:cubicBezTo>
                  <a:close/>
                  <a:moveTo>
                    <a:pt x="165" y="227"/>
                  </a:moveTo>
                  <a:cubicBezTo>
                    <a:pt x="174" y="222"/>
                    <a:pt x="182" y="215"/>
                    <a:pt x="190" y="208"/>
                  </a:cubicBezTo>
                  <a:cubicBezTo>
                    <a:pt x="190" y="209"/>
                    <a:pt x="189" y="210"/>
                    <a:pt x="189" y="210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80" y="217"/>
                    <a:pt x="172" y="224"/>
                    <a:pt x="163" y="231"/>
                  </a:cubicBezTo>
                  <a:cubicBezTo>
                    <a:pt x="163" y="231"/>
                    <a:pt x="162" y="231"/>
                    <a:pt x="162" y="231"/>
                  </a:cubicBezTo>
                  <a:cubicBezTo>
                    <a:pt x="163" y="229"/>
                    <a:pt x="164" y="228"/>
                    <a:pt x="165" y="227"/>
                  </a:cubicBezTo>
                  <a:close/>
                  <a:moveTo>
                    <a:pt x="177" y="222"/>
                  </a:moveTo>
                  <a:cubicBezTo>
                    <a:pt x="175" y="224"/>
                    <a:pt x="172" y="226"/>
                    <a:pt x="170" y="229"/>
                  </a:cubicBezTo>
                  <a:cubicBezTo>
                    <a:pt x="169" y="229"/>
                    <a:pt x="168" y="230"/>
                    <a:pt x="168" y="230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70" y="227"/>
                    <a:pt x="174" y="224"/>
                    <a:pt x="177" y="222"/>
                  </a:cubicBezTo>
                  <a:close/>
                  <a:moveTo>
                    <a:pt x="185" y="218"/>
                  </a:moveTo>
                  <a:cubicBezTo>
                    <a:pt x="184" y="218"/>
                    <a:pt x="183" y="219"/>
                    <a:pt x="183" y="220"/>
                  </a:cubicBezTo>
                  <a:cubicBezTo>
                    <a:pt x="181" y="221"/>
                    <a:pt x="179" y="223"/>
                    <a:pt x="177" y="225"/>
                  </a:cubicBezTo>
                  <a:cubicBezTo>
                    <a:pt x="176" y="225"/>
                    <a:pt x="176" y="226"/>
                    <a:pt x="175" y="226"/>
                  </a:cubicBezTo>
                  <a:cubicBezTo>
                    <a:pt x="178" y="223"/>
                    <a:pt x="181" y="220"/>
                    <a:pt x="185" y="218"/>
                  </a:cubicBezTo>
                  <a:close/>
                  <a:moveTo>
                    <a:pt x="184" y="216"/>
                  </a:moveTo>
                  <a:cubicBezTo>
                    <a:pt x="186" y="215"/>
                    <a:pt x="188" y="213"/>
                    <a:pt x="190" y="212"/>
                  </a:cubicBezTo>
                  <a:cubicBezTo>
                    <a:pt x="190" y="212"/>
                    <a:pt x="190" y="212"/>
                    <a:pt x="190" y="212"/>
                  </a:cubicBezTo>
                  <a:cubicBezTo>
                    <a:pt x="191" y="211"/>
                    <a:pt x="191" y="211"/>
                    <a:pt x="192" y="210"/>
                  </a:cubicBezTo>
                  <a:cubicBezTo>
                    <a:pt x="192" y="211"/>
                    <a:pt x="192" y="211"/>
                    <a:pt x="191" y="211"/>
                  </a:cubicBezTo>
                  <a:cubicBezTo>
                    <a:pt x="189" y="213"/>
                    <a:pt x="186" y="215"/>
                    <a:pt x="184" y="216"/>
                  </a:cubicBezTo>
                  <a:close/>
                  <a:moveTo>
                    <a:pt x="192" y="212"/>
                  </a:moveTo>
                  <a:cubicBezTo>
                    <a:pt x="193" y="212"/>
                    <a:pt x="193" y="212"/>
                    <a:pt x="194" y="212"/>
                  </a:cubicBezTo>
                  <a:cubicBezTo>
                    <a:pt x="193" y="212"/>
                    <a:pt x="193" y="213"/>
                    <a:pt x="192" y="214"/>
                  </a:cubicBezTo>
                  <a:cubicBezTo>
                    <a:pt x="191" y="215"/>
                    <a:pt x="189" y="217"/>
                    <a:pt x="187" y="218"/>
                  </a:cubicBezTo>
                  <a:cubicBezTo>
                    <a:pt x="189" y="216"/>
                    <a:pt x="191" y="214"/>
                    <a:pt x="192" y="212"/>
                  </a:cubicBezTo>
                  <a:close/>
                  <a:moveTo>
                    <a:pt x="193" y="207"/>
                  </a:moveTo>
                  <a:cubicBezTo>
                    <a:pt x="194" y="206"/>
                    <a:pt x="194" y="205"/>
                    <a:pt x="195" y="204"/>
                  </a:cubicBezTo>
                  <a:cubicBezTo>
                    <a:pt x="197" y="202"/>
                    <a:pt x="199" y="201"/>
                    <a:pt x="201" y="199"/>
                  </a:cubicBezTo>
                  <a:cubicBezTo>
                    <a:pt x="202" y="198"/>
                    <a:pt x="202" y="198"/>
                    <a:pt x="203" y="197"/>
                  </a:cubicBezTo>
                  <a:cubicBezTo>
                    <a:pt x="203" y="198"/>
                    <a:pt x="202" y="199"/>
                    <a:pt x="201" y="200"/>
                  </a:cubicBezTo>
                  <a:cubicBezTo>
                    <a:pt x="198" y="203"/>
                    <a:pt x="196" y="205"/>
                    <a:pt x="193" y="207"/>
                  </a:cubicBezTo>
                  <a:close/>
                  <a:moveTo>
                    <a:pt x="206" y="192"/>
                  </a:moveTo>
                  <a:cubicBezTo>
                    <a:pt x="204" y="194"/>
                    <a:pt x="202" y="196"/>
                    <a:pt x="199" y="197"/>
                  </a:cubicBezTo>
                  <a:cubicBezTo>
                    <a:pt x="201" y="195"/>
                    <a:pt x="202" y="193"/>
                    <a:pt x="204" y="191"/>
                  </a:cubicBezTo>
                  <a:cubicBezTo>
                    <a:pt x="210" y="184"/>
                    <a:pt x="216" y="177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0" y="174"/>
                    <a:pt x="218" y="177"/>
                    <a:pt x="216" y="179"/>
                  </a:cubicBezTo>
                  <a:cubicBezTo>
                    <a:pt x="213" y="183"/>
                    <a:pt x="209" y="188"/>
                    <a:pt x="206" y="192"/>
                  </a:cubicBezTo>
                  <a:close/>
                  <a:moveTo>
                    <a:pt x="220" y="144"/>
                  </a:moveTo>
                  <a:cubicBezTo>
                    <a:pt x="220" y="146"/>
                    <a:pt x="219" y="148"/>
                    <a:pt x="219" y="150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21" y="144"/>
                    <a:pt x="222" y="137"/>
                    <a:pt x="224" y="131"/>
                  </a:cubicBezTo>
                  <a:cubicBezTo>
                    <a:pt x="223" y="133"/>
                    <a:pt x="223" y="134"/>
                    <a:pt x="223" y="136"/>
                  </a:cubicBezTo>
                  <a:cubicBezTo>
                    <a:pt x="222" y="139"/>
                    <a:pt x="221" y="142"/>
                    <a:pt x="220" y="144"/>
                  </a:cubicBezTo>
                  <a:close/>
                  <a:moveTo>
                    <a:pt x="223" y="102"/>
                  </a:moveTo>
                  <a:cubicBezTo>
                    <a:pt x="223" y="102"/>
                    <a:pt x="223" y="101"/>
                    <a:pt x="223" y="101"/>
                  </a:cubicBezTo>
                  <a:cubicBezTo>
                    <a:pt x="224" y="101"/>
                    <a:pt x="224" y="100"/>
                    <a:pt x="225" y="100"/>
                  </a:cubicBezTo>
                  <a:cubicBezTo>
                    <a:pt x="225" y="100"/>
                    <a:pt x="225" y="101"/>
                    <a:pt x="225" y="101"/>
                  </a:cubicBezTo>
                  <a:cubicBezTo>
                    <a:pt x="225" y="101"/>
                    <a:pt x="224" y="102"/>
                    <a:pt x="223" y="102"/>
                  </a:cubicBezTo>
                  <a:close/>
                  <a:moveTo>
                    <a:pt x="226" y="103"/>
                  </a:moveTo>
                  <a:cubicBezTo>
                    <a:pt x="226" y="103"/>
                    <a:pt x="227" y="104"/>
                    <a:pt x="227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6" y="105"/>
                    <a:pt x="225" y="105"/>
                    <a:pt x="224" y="105"/>
                  </a:cubicBezTo>
                  <a:cubicBezTo>
                    <a:pt x="224" y="105"/>
                    <a:pt x="224" y="105"/>
                    <a:pt x="224" y="104"/>
                  </a:cubicBezTo>
                  <a:cubicBezTo>
                    <a:pt x="224" y="104"/>
                    <a:pt x="225" y="103"/>
                    <a:pt x="226" y="103"/>
                  </a:cubicBezTo>
                  <a:close/>
                  <a:moveTo>
                    <a:pt x="226" y="151"/>
                  </a:moveTo>
                  <a:cubicBezTo>
                    <a:pt x="226" y="151"/>
                    <a:pt x="225" y="152"/>
                    <a:pt x="225" y="152"/>
                  </a:cubicBezTo>
                  <a:cubicBezTo>
                    <a:pt x="225" y="152"/>
                    <a:pt x="225" y="153"/>
                    <a:pt x="225" y="153"/>
                  </a:cubicBezTo>
                  <a:cubicBezTo>
                    <a:pt x="225" y="152"/>
                    <a:pt x="225" y="151"/>
                    <a:pt x="226" y="151"/>
                  </a:cubicBezTo>
                  <a:close/>
                  <a:moveTo>
                    <a:pt x="224" y="151"/>
                  </a:moveTo>
                  <a:cubicBezTo>
                    <a:pt x="224" y="146"/>
                    <a:pt x="225" y="140"/>
                    <a:pt x="225" y="135"/>
                  </a:cubicBezTo>
                  <a:cubicBezTo>
                    <a:pt x="225" y="135"/>
                    <a:pt x="225" y="135"/>
                    <a:pt x="226" y="135"/>
                  </a:cubicBezTo>
                  <a:cubicBezTo>
                    <a:pt x="226" y="138"/>
                    <a:pt x="226" y="142"/>
                    <a:pt x="226" y="145"/>
                  </a:cubicBezTo>
                  <a:cubicBezTo>
                    <a:pt x="225" y="147"/>
                    <a:pt x="225" y="149"/>
                    <a:pt x="224" y="151"/>
                  </a:cubicBezTo>
                  <a:close/>
                  <a:moveTo>
                    <a:pt x="226" y="158"/>
                  </a:moveTo>
                  <a:cubicBezTo>
                    <a:pt x="226" y="157"/>
                    <a:pt x="227" y="157"/>
                    <a:pt x="227" y="156"/>
                  </a:cubicBezTo>
                  <a:cubicBezTo>
                    <a:pt x="227" y="157"/>
                    <a:pt x="227" y="157"/>
                    <a:pt x="227" y="158"/>
                  </a:cubicBezTo>
                  <a:cubicBezTo>
                    <a:pt x="226" y="159"/>
                    <a:pt x="226" y="159"/>
                    <a:pt x="225" y="160"/>
                  </a:cubicBezTo>
                  <a:cubicBezTo>
                    <a:pt x="226" y="159"/>
                    <a:pt x="226" y="159"/>
                    <a:pt x="226" y="158"/>
                  </a:cubicBezTo>
                  <a:close/>
                  <a:moveTo>
                    <a:pt x="226" y="123"/>
                  </a:moveTo>
                  <a:cubicBezTo>
                    <a:pt x="226" y="122"/>
                    <a:pt x="226" y="121"/>
                    <a:pt x="226" y="119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27" y="124"/>
                    <a:pt x="227" y="129"/>
                    <a:pt x="227" y="135"/>
                  </a:cubicBezTo>
                  <a:cubicBezTo>
                    <a:pt x="227" y="131"/>
                    <a:pt x="226" y="127"/>
                    <a:pt x="226" y="123"/>
                  </a:cubicBezTo>
                  <a:close/>
                  <a:moveTo>
                    <a:pt x="224" y="164"/>
                  </a:moveTo>
                  <a:cubicBezTo>
                    <a:pt x="225" y="163"/>
                    <a:pt x="226" y="162"/>
                    <a:pt x="227" y="161"/>
                  </a:cubicBezTo>
                  <a:cubicBezTo>
                    <a:pt x="227" y="162"/>
                    <a:pt x="227" y="162"/>
                    <a:pt x="227" y="162"/>
                  </a:cubicBezTo>
                  <a:cubicBezTo>
                    <a:pt x="226" y="163"/>
                    <a:pt x="225" y="164"/>
                    <a:pt x="224" y="165"/>
                  </a:cubicBezTo>
                  <a:cubicBezTo>
                    <a:pt x="224" y="164"/>
                    <a:pt x="224" y="164"/>
                    <a:pt x="224" y="164"/>
                  </a:cubicBezTo>
                  <a:close/>
                  <a:moveTo>
                    <a:pt x="227" y="169"/>
                  </a:moveTo>
                  <a:cubicBezTo>
                    <a:pt x="227" y="168"/>
                    <a:pt x="228" y="167"/>
                    <a:pt x="228" y="167"/>
                  </a:cubicBezTo>
                  <a:cubicBezTo>
                    <a:pt x="227" y="168"/>
                    <a:pt x="226" y="170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1"/>
                    <a:pt x="226" y="170"/>
                    <a:pt x="227" y="169"/>
                  </a:cubicBezTo>
                  <a:close/>
                  <a:moveTo>
                    <a:pt x="228" y="123"/>
                  </a:moveTo>
                  <a:cubicBezTo>
                    <a:pt x="228" y="121"/>
                    <a:pt x="228" y="119"/>
                    <a:pt x="228" y="117"/>
                  </a:cubicBezTo>
                  <a:cubicBezTo>
                    <a:pt x="228" y="116"/>
                    <a:pt x="228" y="116"/>
                    <a:pt x="229" y="115"/>
                  </a:cubicBezTo>
                  <a:cubicBezTo>
                    <a:pt x="228" y="118"/>
                    <a:pt x="228" y="121"/>
                    <a:pt x="228" y="123"/>
                  </a:cubicBezTo>
                  <a:close/>
                  <a:moveTo>
                    <a:pt x="227" y="112"/>
                  </a:moveTo>
                  <a:cubicBezTo>
                    <a:pt x="227" y="111"/>
                    <a:pt x="227" y="111"/>
                    <a:pt x="226" y="110"/>
                  </a:cubicBezTo>
                  <a:cubicBezTo>
                    <a:pt x="227" y="110"/>
                    <a:pt x="228" y="109"/>
                    <a:pt x="229" y="108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8" y="110"/>
                    <a:pt x="227" y="111"/>
                    <a:pt x="227" y="112"/>
                  </a:cubicBezTo>
                  <a:close/>
                  <a:moveTo>
                    <a:pt x="232" y="108"/>
                  </a:moveTo>
                  <a:cubicBezTo>
                    <a:pt x="232" y="108"/>
                    <a:pt x="232" y="107"/>
                    <a:pt x="232" y="107"/>
                  </a:cubicBezTo>
                  <a:cubicBezTo>
                    <a:pt x="232" y="106"/>
                    <a:pt x="232" y="106"/>
                    <a:pt x="233" y="105"/>
                  </a:cubicBezTo>
                  <a:cubicBezTo>
                    <a:pt x="233" y="108"/>
                    <a:pt x="234" y="111"/>
                    <a:pt x="235" y="114"/>
                  </a:cubicBezTo>
                  <a:cubicBezTo>
                    <a:pt x="235" y="114"/>
                    <a:pt x="235" y="114"/>
                    <a:pt x="235" y="115"/>
                  </a:cubicBezTo>
                  <a:cubicBezTo>
                    <a:pt x="234" y="112"/>
                    <a:pt x="233" y="110"/>
                    <a:pt x="232" y="108"/>
                  </a:cubicBezTo>
                  <a:close/>
                  <a:moveTo>
                    <a:pt x="234" y="103"/>
                  </a:moveTo>
                  <a:cubicBezTo>
                    <a:pt x="234" y="103"/>
                    <a:pt x="234" y="103"/>
                    <a:pt x="233" y="103"/>
                  </a:cubicBezTo>
                  <a:cubicBezTo>
                    <a:pt x="232" y="97"/>
                    <a:pt x="230" y="92"/>
                    <a:pt x="229" y="87"/>
                  </a:cubicBezTo>
                  <a:cubicBezTo>
                    <a:pt x="230" y="89"/>
                    <a:pt x="231" y="90"/>
                    <a:pt x="231" y="92"/>
                  </a:cubicBezTo>
                  <a:cubicBezTo>
                    <a:pt x="233" y="97"/>
                    <a:pt x="234" y="102"/>
                    <a:pt x="235" y="107"/>
                  </a:cubicBezTo>
                  <a:cubicBezTo>
                    <a:pt x="235" y="106"/>
                    <a:pt x="234" y="105"/>
                    <a:pt x="234" y="103"/>
                  </a:cubicBezTo>
                  <a:close/>
                  <a:moveTo>
                    <a:pt x="229" y="69"/>
                  </a:moveTo>
                  <a:cubicBezTo>
                    <a:pt x="230" y="69"/>
                    <a:pt x="230" y="69"/>
                    <a:pt x="230" y="70"/>
                  </a:cubicBezTo>
                  <a:cubicBezTo>
                    <a:pt x="231" y="71"/>
                    <a:pt x="231" y="72"/>
                    <a:pt x="232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2"/>
                    <a:pt x="231" y="72"/>
                    <a:pt x="231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0"/>
                    <a:pt x="229" y="69"/>
                    <a:pt x="229" y="69"/>
                  </a:cubicBezTo>
                  <a:close/>
                  <a:moveTo>
                    <a:pt x="233" y="86"/>
                  </a:moveTo>
                  <a:cubicBezTo>
                    <a:pt x="233" y="86"/>
                    <a:pt x="233" y="86"/>
                    <a:pt x="233" y="86"/>
                  </a:cubicBezTo>
                  <a:cubicBezTo>
                    <a:pt x="233" y="87"/>
                    <a:pt x="234" y="88"/>
                    <a:pt x="234" y="88"/>
                  </a:cubicBezTo>
                  <a:cubicBezTo>
                    <a:pt x="234" y="88"/>
                    <a:pt x="233" y="87"/>
                    <a:pt x="233" y="86"/>
                  </a:cubicBezTo>
                  <a:close/>
                  <a:moveTo>
                    <a:pt x="232" y="69"/>
                  </a:moveTo>
                  <a:cubicBezTo>
                    <a:pt x="231" y="68"/>
                    <a:pt x="231" y="68"/>
                    <a:pt x="231" y="67"/>
                  </a:cubicBezTo>
                  <a:cubicBezTo>
                    <a:pt x="232" y="69"/>
                    <a:pt x="233" y="70"/>
                    <a:pt x="235" y="71"/>
                  </a:cubicBezTo>
                  <a:cubicBezTo>
                    <a:pt x="235" y="72"/>
                    <a:pt x="235" y="73"/>
                    <a:pt x="236" y="74"/>
                  </a:cubicBezTo>
                  <a:cubicBezTo>
                    <a:pt x="236" y="74"/>
                    <a:pt x="236" y="74"/>
                    <a:pt x="237" y="74"/>
                  </a:cubicBezTo>
                  <a:cubicBezTo>
                    <a:pt x="237" y="75"/>
                    <a:pt x="237" y="75"/>
                    <a:pt x="237" y="76"/>
                  </a:cubicBezTo>
                  <a:cubicBezTo>
                    <a:pt x="235" y="73"/>
                    <a:pt x="234" y="71"/>
                    <a:pt x="232" y="69"/>
                  </a:cubicBezTo>
                  <a:close/>
                  <a:moveTo>
                    <a:pt x="226" y="55"/>
                  </a:moveTo>
                  <a:cubicBezTo>
                    <a:pt x="225" y="54"/>
                    <a:pt x="225" y="53"/>
                    <a:pt x="224" y="52"/>
                  </a:cubicBezTo>
                  <a:cubicBezTo>
                    <a:pt x="224" y="51"/>
                    <a:pt x="223" y="50"/>
                    <a:pt x="223" y="50"/>
                  </a:cubicBezTo>
                  <a:cubicBezTo>
                    <a:pt x="224" y="51"/>
                    <a:pt x="225" y="52"/>
                    <a:pt x="226" y="53"/>
                  </a:cubicBezTo>
                  <a:cubicBezTo>
                    <a:pt x="226" y="53"/>
                    <a:pt x="226" y="54"/>
                    <a:pt x="226" y="55"/>
                  </a:cubicBezTo>
                  <a:close/>
                  <a:moveTo>
                    <a:pt x="223" y="54"/>
                  </a:moveTo>
                  <a:cubicBezTo>
                    <a:pt x="225" y="56"/>
                    <a:pt x="226" y="59"/>
                    <a:pt x="228" y="62"/>
                  </a:cubicBezTo>
                  <a:cubicBezTo>
                    <a:pt x="226" y="60"/>
                    <a:pt x="224" y="58"/>
                    <a:pt x="223" y="56"/>
                  </a:cubicBezTo>
                  <a:cubicBezTo>
                    <a:pt x="223" y="56"/>
                    <a:pt x="224" y="56"/>
                    <a:pt x="223" y="56"/>
                  </a:cubicBezTo>
                  <a:cubicBezTo>
                    <a:pt x="223" y="55"/>
                    <a:pt x="223" y="54"/>
                    <a:pt x="223" y="54"/>
                  </a:cubicBezTo>
                  <a:close/>
                  <a:moveTo>
                    <a:pt x="228" y="65"/>
                  </a:moveTo>
                  <a:cubicBezTo>
                    <a:pt x="227" y="66"/>
                    <a:pt x="227" y="66"/>
                    <a:pt x="227" y="66"/>
                  </a:cubicBezTo>
                  <a:cubicBezTo>
                    <a:pt x="227" y="68"/>
                    <a:pt x="228" y="70"/>
                    <a:pt x="228" y="71"/>
                  </a:cubicBezTo>
                  <a:cubicBezTo>
                    <a:pt x="228" y="71"/>
                    <a:pt x="228" y="72"/>
                    <a:pt x="228" y="72"/>
                  </a:cubicBezTo>
                  <a:cubicBezTo>
                    <a:pt x="227" y="70"/>
                    <a:pt x="226" y="68"/>
                    <a:pt x="225" y="66"/>
                  </a:cubicBezTo>
                  <a:cubicBezTo>
                    <a:pt x="225" y="65"/>
                    <a:pt x="224" y="65"/>
                    <a:pt x="224" y="65"/>
                  </a:cubicBezTo>
                  <a:cubicBezTo>
                    <a:pt x="223" y="64"/>
                    <a:pt x="222" y="62"/>
                    <a:pt x="222" y="61"/>
                  </a:cubicBezTo>
                  <a:cubicBezTo>
                    <a:pt x="222" y="61"/>
                    <a:pt x="223" y="60"/>
                    <a:pt x="222" y="60"/>
                  </a:cubicBezTo>
                  <a:cubicBezTo>
                    <a:pt x="221" y="58"/>
                    <a:pt x="220" y="57"/>
                    <a:pt x="218" y="55"/>
                  </a:cubicBezTo>
                  <a:cubicBezTo>
                    <a:pt x="218" y="55"/>
                    <a:pt x="218" y="54"/>
                    <a:pt x="217" y="53"/>
                  </a:cubicBezTo>
                  <a:cubicBezTo>
                    <a:pt x="221" y="57"/>
                    <a:pt x="225" y="61"/>
                    <a:pt x="228" y="65"/>
                  </a:cubicBezTo>
                  <a:close/>
                  <a:moveTo>
                    <a:pt x="214" y="48"/>
                  </a:moveTo>
                  <a:cubicBezTo>
                    <a:pt x="213" y="47"/>
                    <a:pt x="212" y="45"/>
                    <a:pt x="211" y="44"/>
                  </a:cubicBezTo>
                  <a:cubicBezTo>
                    <a:pt x="214" y="46"/>
                    <a:pt x="216" y="47"/>
                    <a:pt x="218" y="49"/>
                  </a:cubicBezTo>
                  <a:cubicBezTo>
                    <a:pt x="219" y="51"/>
                    <a:pt x="220" y="53"/>
                    <a:pt x="221" y="54"/>
                  </a:cubicBezTo>
                  <a:cubicBezTo>
                    <a:pt x="219" y="52"/>
                    <a:pt x="216" y="50"/>
                    <a:pt x="214" y="48"/>
                  </a:cubicBezTo>
                  <a:close/>
                  <a:moveTo>
                    <a:pt x="211" y="42"/>
                  </a:moveTo>
                  <a:cubicBezTo>
                    <a:pt x="211" y="41"/>
                    <a:pt x="211" y="41"/>
                    <a:pt x="210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2" y="42"/>
                    <a:pt x="214" y="43"/>
                    <a:pt x="215" y="45"/>
                  </a:cubicBezTo>
                  <a:cubicBezTo>
                    <a:pt x="214" y="44"/>
                    <a:pt x="212" y="43"/>
                    <a:pt x="211" y="42"/>
                  </a:cubicBezTo>
                  <a:close/>
                  <a:moveTo>
                    <a:pt x="210" y="47"/>
                  </a:moveTo>
                  <a:cubicBezTo>
                    <a:pt x="211" y="48"/>
                    <a:pt x="211" y="48"/>
                    <a:pt x="211" y="49"/>
                  </a:cubicBezTo>
                  <a:cubicBezTo>
                    <a:pt x="210" y="47"/>
                    <a:pt x="208" y="45"/>
                    <a:pt x="206" y="43"/>
                  </a:cubicBezTo>
                  <a:cubicBezTo>
                    <a:pt x="207" y="44"/>
                    <a:pt x="209" y="46"/>
                    <a:pt x="210" y="47"/>
                  </a:cubicBezTo>
                  <a:close/>
                  <a:moveTo>
                    <a:pt x="208" y="40"/>
                  </a:moveTo>
                  <a:cubicBezTo>
                    <a:pt x="207" y="39"/>
                    <a:pt x="206" y="38"/>
                    <a:pt x="206" y="37"/>
                  </a:cubicBezTo>
                  <a:cubicBezTo>
                    <a:pt x="206" y="38"/>
                    <a:pt x="207" y="38"/>
                    <a:pt x="208" y="39"/>
                  </a:cubicBezTo>
                  <a:cubicBezTo>
                    <a:pt x="208" y="39"/>
                    <a:pt x="208" y="39"/>
                    <a:pt x="208" y="40"/>
                  </a:cubicBezTo>
                  <a:cubicBezTo>
                    <a:pt x="208" y="40"/>
                    <a:pt x="208" y="40"/>
                    <a:pt x="208" y="40"/>
                  </a:cubicBezTo>
                  <a:close/>
                  <a:moveTo>
                    <a:pt x="207" y="42"/>
                  </a:moveTo>
                  <a:cubicBezTo>
                    <a:pt x="205" y="40"/>
                    <a:pt x="202" y="39"/>
                    <a:pt x="200" y="37"/>
                  </a:cubicBezTo>
                  <a:cubicBezTo>
                    <a:pt x="200" y="37"/>
                    <a:pt x="200" y="37"/>
                    <a:pt x="201" y="37"/>
                  </a:cubicBezTo>
                  <a:cubicBezTo>
                    <a:pt x="201" y="37"/>
                    <a:pt x="202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2" y="36"/>
                    <a:pt x="202" y="36"/>
                    <a:pt x="203" y="36"/>
                  </a:cubicBezTo>
                  <a:cubicBezTo>
                    <a:pt x="204" y="38"/>
                    <a:pt x="206" y="40"/>
                    <a:pt x="207" y="42"/>
                  </a:cubicBezTo>
                  <a:close/>
                  <a:moveTo>
                    <a:pt x="202" y="34"/>
                  </a:moveTo>
                  <a:cubicBezTo>
                    <a:pt x="201" y="34"/>
                    <a:pt x="201" y="34"/>
                    <a:pt x="200" y="34"/>
                  </a:cubicBezTo>
                  <a:cubicBezTo>
                    <a:pt x="198" y="32"/>
                    <a:pt x="196" y="30"/>
                    <a:pt x="194" y="28"/>
                  </a:cubicBezTo>
                  <a:cubicBezTo>
                    <a:pt x="197" y="29"/>
                    <a:pt x="200" y="31"/>
                    <a:pt x="202" y="33"/>
                  </a:cubicBezTo>
                  <a:cubicBezTo>
                    <a:pt x="202" y="33"/>
                    <a:pt x="201" y="34"/>
                    <a:pt x="202" y="34"/>
                  </a:cubicBezTo>
                  <a:close/>
                  <a:moveTo>
                    <a:pt x="194" y="32"/>
                  </a:moveTo>
                  <a:cubicBezTo>
                    <a:pt x="195" y="32"/>
                    <a:pt x="195" y="32"/>
                    <a:pt x="195" y="32"/>
                  </a:cubicBezTo>
                  <a:cubicBezTo>
                    <a:pt x="196" y="33"/>
                    <a:pt x="197" y="34"/>
                    <a:pt x="198" y="35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7" y="35"/>
                    <a:pt x="196" y="34"/>
                    <a:pt x="195" y="34"/>
                  </a:cubicBezTo>
                  <a:cubicBezTo>
                    <a:pt x="193" y="33"/>
                    <a:pt x="191" y="31"/>
                    <a:pt x="189" y="29"/>
                  </a:cubicBezTo>
                  <a:cubicBezTo>
                    <a:pt x="190" y="29"/>
                    <a:pt x="190" y="29"/>
                    <a:pt x="190" y="29"/>
                  </a:cubicBezTo>
                  <a:cubicBezTo>
                    <a:pt x="191" y="30"/>
                    <a:pt x="193" y="31"/>
                    <a:pt x="194" y="32"/>
                  </a:cubicBezTo>
                  <a:close/>
                  <a:moveTo>
                    <a:pt x="192" y="33"/>
                  </a:moveTo>
                  <a:cubicBezTo>
                    <a:pt x="191" y="33"/>
                    <a:pt x="191" y="33"/>
                    <a:pt x="190" y="33"/>
                  </a:cubicBezTo>
                  <a:cubicBezTo>
                    <a:pt x="190" y="32"/>
                    <a:pt x="190" y="33"/>
                    <a:pt x="190" y="33"/>
                  </a:cubicBezTo>
                  <a:cubicBezTo>
                    <a:pt x="191" y="34"/>
                    <a:pt x="193" y="35"/>
                    <a:pt x="195" y="36"/>
                  </a:cubicBezTo>
                  <a:cubicBezTo>
                    <a:pt x="195" y="36"/>
                    <a:pt x="196" y="36"/>
                    <a:pt x="196" y="37"/>
                  </a:cubicBezTo>
                  <a:cubicBezTo>
                    <a:pt x="196" y="37"/>
                    <a:pt x="196" y="37"/>
                    <a:pt x="196" y="37"/>
                  </a:cubicBezTo>
                  <a:cubicBezTo>
                    <a:pt x="198" y="38"/>
                    <a:pt x="200" y="40"/>
                    <a:pt x="201" y="41"/>
                  </a:cubicBezTo>
                  <a:cubicBezTo>
                    <a:pt x="203" y="43"/>
                    <a:pt x="204" y="44"/>
                    <a:pt x="205" y="46"/>
                  </a:cubicBezTo>
                  <a:cubicBezTo>
                    <a:pt x="202" y="42"/>
                    <a:pt x="197" y="39"/>
                    <a:pt x="193" y="36"/>
                  </a:cubicBezTo>
                  <a:cubicBezTo>
                    <a:pt x="193" y="36"/>
                    <a:pt x="193" y="35"/>
                    <a:pt x="192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90" y="34"/>
                    <a:pt x="188" y="34"/>
                    <a:pt x="187" y="33"/>
                  </a:cubicBezTo>
                  <a:cubicBezTo>
                    <a:pt x="187" y="33"/>
                    <a:pt x="186" y="34"/>
                    <a:pt x="187" y="34"/>
                  </a:cubicBezTo>
                  <a:cubicBezTo>
                    <a:pt x="187" y="34"/>
                    <a:pt x="187" y="34"/>
                    <a:pt x="187" y="35"/>
                  </a:cubicBezTo>
                  <a:cubicBezTo>
                    <a:pt x="184" y="35"/>
                    <a:pt x="180" y="35"/>
                    <a:pt x="177" y="36"/>
                  </a:cubicBezTo>
                  <a:cubicBezTo>
                    <a:pt x="178" y="35"/>
                    <a:pt x="180" y="35"/>
                    <a:pt x="181" y="34"/>
                  </a:cubicBezTo>
                  <a:cubicBezTo>
                    <a:pt x="182" y="34"/>
                    <a:pt x="182" y="33"/>
                    <a:pt x="181" y="33"/>
                  </a:cubicBezTo>
                  <a:cubicBezTo>
                    <a:pt x="180" y="33"/>
                    <a:pt x="179" y="32"/>
                    <a:pt x="178" y="32"/>
                  </a:cubicBezTo>
                  <a:cubicBezTo>
                    <a:pt x="179" y="32"/>
                    <a:pt x="179" y="31"/>
                    <a:pt x="178" y="31"/>
                  </a:cubicBezTo>
                  <a:cubicBezTo>
                    <a:pt x="176" y="30"/>
                    <a:pt x="173" y="29"/>
                    <a:pt x="170" y="28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8" y="26"/>
                    <a:pt x="166" y="26"/>
                    <a:pt x="164" y="25"/>
                  </a:cubicBezTo>
                  <a:cubicBezTo>
                    <a:pt x="164" y="25"/>
                    <a:pt x="165" y="24"/>
                    <a:pt x="166" y="23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73" y="26"/>
                    <a:pt x="180" y="29"/>
                    <a:pt x="186" y="32"/>
                  </a:cubicBezTo>
                  <a:cubicBezTo>
                    <a:pt x="187" y="32"/>
                    <a:pt x="188" y="31"/>
                    <a:pt x="187" y="30"/>
                  </a:cubicBezTo>
                  <a:cubicBezTo>
                    <a:pt x="186" y="30"/>
                    <a:pt x="185" y="29"/>
                    <a:pt x="184" y="28"/>
                  </a:cubicBezTo>
                  <a:cubicBezTo>
                    <a:pt x="185" y="29"/>
                    <a:pt x="186" y="29"/>
                    <a:pt x="187" y="29"/>
                  </a:cubicBezTo>
                  <a:cubicBezTo>
                    <a:pt x="189" y="30"/>
                    <a:pt x="190" y="32"/>
                    <a:pt x="192" y="33"/>
                  </a:cubicBezTo>
                  <a:close/>
                  <a:moveTo>
                    <a:pt x="167" y="17"/>
                  </a:moveTo>
                  <a:cubicBezTo>
                    <a:pt x="165" y="15"/>
                    <a:pt x="162" y="14"/>
                    <a:pt x="160" y="12"/>
                  </a:cubicBezTo>
                  <a:cubicBezTo>
                    <a:pt x="160" y="12"/>
                    <a:pt x="160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12"/>
                    <a:pt x="166" y="14"/>
                    <a:pt x="169" y="15"/>
                  </a:cubicBezTo>
                  <a:cubicBezTo>
                    <a:pt x="174" y="18"/>
                    <a:pt x="180" y="23"/>
                    <a:pt x="185" y="26"/>
                  </a:cubicBezTo>
                  <a:cubicBezTo>
                    <a:pt x="179" y="23"/>
                    <a:pt x="173" y="20"/>
                    <a:pt x="167" y="17"/>
                  </a:cubicBezTo>
                  <a:close/>
                  <a:moveTo>
                    <a:pt x="172" y="13"/>
                  </a:moveTo>
                  <a:cubicBezTo>
                    <a:pt x="171" y="13"/>
                    <a:pt x="169" y="12"/>
                    <a:pt x="168" y="11"/>
                  </a:cubicBezTo>
                  <a:cubicBezTo>
                    <a:pt x="169" y="12"/>
                    <a:pt x="171" y="12"/>
                    <a:pt x="173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33" y="12"/>
                  </a:moveTo>
                  <a:cubicBezTo>
                    <a:pt x="133" y="12"/>
                    <a:pt x="132" y="12"/>
                    <a:pt x="132" y="12"/>
                  </a:cubicBezTo>
                  <a:cubicBezTo>
                    <a:pt x="131" y="12"/>
                    <a:pt x="129" y="12"/>
                    <a:pt x="128" y="12"/>
                  </a:cubicBezTo>
                  <a:cubicBezTo>
                    <a:pt x="128" y="12"/>
                    <a:pt x="127" y="12"/>
                    <a:pt x="127" y="12"/>
                  </a:cubicBezTo>
                  <a:cubicBezTo>
                    <a:pt x="127" y="12"/>
                    <a:pt x="127" y="11"/>
                    <a:pt x="128" y="11"/>
                  </a:cubicBezTo>
                  <a:cubicBezTo>
                    <a:pt x="130" y="11"/>
                    <a:pt x="131" y="11"/>
                    <a:pt x="133" y="12"/>
                  </a:cubicBezTo>
                  <a:close/>
                  <a:moveTo>
                    <a:pt x="132" y="28"/>
                  </a:moveTo>
                  <a:cubicBezTo>
                    <a:pt x="132" y="28"/>
                    <a:pt x="131" y="29"/>
                    <a:pt x="130" y="29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9" y="29"/>
                    <a:pt x="129" y="28"/>
                    <a:pt x="129" y="28"/>
                  </a:cubicBezTo>
                  <a:cubicBezTo>
                    <a:pt x="129" y="28"/>
                    <a:pt x="129" y="27"/>
                    <a:pt x="128" y="27"/>
                  </a:cubicBezTo>
                  <a:cubicBezTo>
                    <a:pt x="127" y="28"/>
                    <a:pt x="126" y="28"/>
                    <a:pt x="124" y="29"/>
                  </a:cubicBezTo>
                  <a:cubicBezTo>
                    <a:pt x="123" y="29"/>
                    <a:pt x="122" y="29"/>
                    <a:pt x="121" y="29"/>
                  </a:cubicBezTo>
                  <a:cubicBezTo>
                    <a:pt x="122" y="28"/>
                    <a:pt x="124" y="27"/>
                    <a:pt x="125" y="26"/>
                  </a:cubicBezTo>
                  <a:cubicBezTo>
                    <a:pt x="128" y="27"/>
                    <a:pt x="130" y="27"/>
                    <a:pt x="132" y="28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2"/>
                    <a:pt x="121" y="22"/>
                  </a:cubicBezTo>
                  <a:cubicBezTo>
                    <a:pt x="121" y="22"/>
                    <a:pt x="122" y="22"/>
                    <a:pt x="122" y="21"/>
                  </a:cubicBezTo>
                  <a:cubicBezTo>
                    <a:pt x="123" y="21"/>
                    <a:pt x="125" y="22"/>
                    <a:pt x="126" y="22"/>
                  </a:cubicBezTo>
                  <a:cubicBezTo>
                    <a:pt x="125" y="22"/>
                    <a:pt x="125" y="22"/>
                    <a:pt x="124" y="22"/>
                  </a:cubicBezTo>
                  <a:close/>
                  <a:moveTo>
                    <a:pt x="123" y="15"/>
                  </a:moveTo>
                  <a:cubicBezTo>
                    <a:pt x="122" y="16"/>
                    <a:pt x="121" y="16"/>
                    <a:pt x="120" y="17"/>
                  </a:cubicBezTo>
                  <a:cubicBezTo>
                    <a:pt x="120" y="17"/>
                    <a:pt x="119" y="17"/>
                    <a:pt x="119" y="17"/>
                  </a:cubicBezTo>
                  <a:cubicBezTo>
                    <a:pt x="121" y="16"/>
                    <a:pt x="122" y="15"/>
                    <a:pt x="124" y="14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124" y="14"/>
                    <a:pt x="125" y="14"/>
                    <a:pt x="126" y="15"/>
                  </a:cubicBezTo>
                  <a:cubicBezTo>
                    <a:pt x="125" y="15"/>
                    <a:pt x="124" y="15"/>
                    <a:pt x="123" y="15"/>
                  </a:cubicBezTo>
                  <a:close/>
                  <a:moveTo>
                    <a:pt x="125" y="11"/>
                  </a:moveTo>
                  <a:cubicBezTo>
                    <a:pt x="124" y="11"/>
                    <a:pt x="123" y="11"/>
                    <a:pt x="122" y="11"/>
                  </a:cubicBezTo>
                  <a:cubicBezTo>
                    <a:pt x="123" y="11"/>
                    <a:pt x="124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14" y="5"/>
                  </a:moveTo>
                  <a:cubicBezTo>
                    <a:pt x="114" y="5"/>
                    <a:pt x="114" y="5"/>
                    <a:pt x="113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6"/>
                    <a:pt x="111" y="5"/>
                    <a:pt x="113" y="5"/>
                  </a:cubicBezTo>
                  <a:cubicBezTo>
                    <a:pt x="114" y="5"/>
                    <a:pt x="114" y="5"/>
                    <a:pt x="115" y="5"/>
                  </a:cubicBezTo>
                  <a:cubicBezTo>
                    <a:pt x="115" y="5"/>
                    <a:pt x="115" y="5"/>
                    <a:pt x="114" y="5"/>
                  </a:cubicBezTo>
                  <a:close/>
                  <a:moveTo>
                    <a:pt x="99" y="5"/>
                  </a:moveTo>
                  <a:cubicBezTo>
                    <a:pt x="99" y="5"/>
                    <a:pt x="98" y="5"/>
                    <a:pt x="98" y="5"/>
                  </a:cubicBezTo>
                  <a:cubicBezTo>
                    <a:pt x="99" y="5"/>
                    <a:pt x="100" y="4"/>
                    <a:pt x="102" y="4"/>
                  </a:cubicBezTo>
                  <a:cubicBezTo>
                    <a:pt x="101" y="4"/>
                    <a:pt x="100" y="5"/>
                    <a:pt x="99" y="5"/>
                  </a:cubicBezTo>
                  <a:close/>
                  <a:moveTo>
                    <a:pt x="22" y="63"/>
                  </a:moveTo>
                  <a:cubicBezTo>
                    <a:pt x="23" y="63"/>
                    <a:pt x="23" y="63"/>
                    <a:pt x="23" y="63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5"/>
                    <a:pt x="21" y="66"/>
                    <a:pt x="20" y="68"/>
                  </a:cubicBezTo>
                  <a:cubicBezTo>
                    <a:pt x="19" y="68"/>
                    <a:pt x="19" y="69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9" y="68"/>
                    <a:pt x="20" y="65"/>
                    <a:pt x="22" y="63"/>
                  </a:cubicBezTo>
                  <a:close/>
                  <a:moveTo>
                    <a:pt x="21" y="78"/>
                  </a:moveTo>
                  <a:cubicBezTo>
                    <a:pt x="23" y="76"/>
                    <a:pt x="24" y="75"/>
                    <a:pt x="25" y="73"/>
                  </a:cubicBezTo>
                  <a:cubicBezTo>
                    <a:pt x="24" y="76"/>
                    <a:pt x="22" y="79"/>
                    <a:pt x="20" y="82"/>
                  </a:cubicBezTo>
                  <a:cubicBezTo>
                    <a:pt x="19" y="83"/>
                    <a:pt x="18" y="84"/>
                    <a:pt x="17" y="85"/>
                  </a:cubicBezTo>
                  <a:cubicBezTo>
                    <a:pt x="17" y="85"/>
                    <a:pt x="17" y="84"/>
                    <a:pt x="17" y="84"/>
                  </a:cubicBezTo>
                  <a:cubicBezTo>
                    <a:pt x="17" y="83"/>
                    <a:pt x="17" y="83"/>
                    <a:pt x="16" y="83"/>
                  </a:cubicBezTo>
                  <a:cubicBezTo>
                    <a:pt x="17" y="82"/>
                    <a:pt x="17" y="81"/>
                    <a:pt x="17" y="80"/>
                  </a:cubicBezTo>
                  <a:cubicBezTo>
                    <a:pt x="18" y="79"/>
                    <a:pt x="19" y="78"/>
                    <a:pt x="20" y="77"/>
                  </a:cubicBezTo>
                  <a:cubicBezTo>
                    <a:pt x="20" y="78"/>
                    <a:pt x="21" y="78"/>
                    <a:pt x="21" y="78"/>
                  </a:cubicBezTo>
                  <a:close/>
                  <a:moveTo>
                    <a:pt x="20" y="88"/>
                  </a:moveTo>
                  <a:cubicBezTo>
                    <a:pt x="20" y="87"/>
                    <a:pt x="20" y="87"/>
                    <a:pt x="20" y="86"/>
                  </a:cubicBezTo>
                  <a:cubicBezTo>
                    <a:pt x="20" y="85"/>
                    <a:pt x="21" y="85"/>
                    <a:pt x="21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2" y="84"/>
                    <a:pt x="22" y="85"/>
                    <a:pt x="22" y="85"/>
                  </a:cubicBezTo>
                  <a:cubicBezTo>
                    <a:pt x="21" y="86"/>
                    <a:pt x="21" y="87"/>
                    <a:pt x="20" y="88"/>
                  </a:cubicBezTo>
                  <a:close/>
                  <a:moveTo>
                    <a:pt x="21" y="120"/>
                  </a:moveTo>
                  <a:cubicBezTo>
                    <a:pt x="19" y="113"/>
                    <a:pt x="18" y="107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2"/>
                    <a:pt x="19" y="105"/>
                    <a:pt x="20" y="108"/>
                  </a:cubicBezTo>
                  <a:cubicBezTo>
                    <a:pt x="20" y="110"/>
                    <a:pt x="20" y="113"/>
                    <a:pt x="20" y="115"/>
                  </a:cubicBezTo>
                  <a:cubicBezTo>
                    <a:pt x="20" y="117"/>
                    <a:pt x="21" y="118"/>
                    <a:pt x="21" y="120"/>
                  </a:cubicBezTo>
                  <a:close/>
                  <a:moveTo>
                    <a:pt x="17" y="89"/>
                  </a:moveTo>
                  <a:cubicBezTo>
                    <a:pt x="17" y="89"/>
                    <a:pt x="17" y="89"/>
                    <a:pt x="18" y="89"/>
                  </a:cubicBezTo>
                  <a:cubicBezTo>
                    <a:pt x="18" y="91"/>
                    <a:pt x="18" y="93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3"/>
                    <a:pt x="17" y="92"/>
                    <a:pt x="17" y="90"/>
                  </a:cubicBezTo>
                  <a:cubicBezTo>
                    <a:pt x="17" y="90"/>
                    <a:pt x="17" y="90"/>
                    <a:pt x="16" y="89"/>
                  </a:cubicBezTo>
                  <a:cubicBezTo>
                    <a:pt x="17" y="89"/>
                    <a:pt x="17" y="89"/>
                    <a:pt x="17" y="89"/>
                  </a:cubicBezTo>
                  <a:close/>
                  <a:moveTo>
                    <a:pt x="18" y="114"/>
                  </a:moveTo>
                  <a:cubicBezTo>
                    <a:pt x="17" y="110"/>
                    <a:pt x="16" y="106"/>
                    <a:pt x="15" y="103"/>
                  </a:cubicBezTo>
                  <a:cubicBezTo>
                    <a:pt x="15" y="102"/>
                    <a:pt x="16" y="102"/>
                    <a:pt x="16" y="102"/>
                  </a:cubicBezTo>
                  <a:cubicBezTo>
                    <a:pt x="16" y="106"/>
                    <a:pt x="17" y="110"/>
                    <a:pt x="18" y="114"/>
                  </a:cubicBezTo>
                  <a:close/>
                  <a:moveTo>
                    <a:pt x="15" y="100"/>
                  </a:moveTo>
                  <a:cubicBezTo>
                    <a:pt x="15" y="98"/>
                    <a:pt x="15" y="96"/>
                    <a:pt x="15" y="93"/>
                  </a:cubicBezTo>
                  <a:cubicBezTo>
                    <a:pt x="15" y="95"/>
                    <a:pt x="16" y="97"/>
                    <a:pt x="16" y="98"/>
                  </a:cubicBezTo>
                  <a:cubicBezTo>
                    <a:pt x="15" y="99"/>
                    <a:pt x="15" y="99"/>
                    <a:pt x="15" y="100"/>
                  </a:cubicBezTo>
                  <a:close/>
                  <a:moveTo>
                    <a:pt x="21" y="131"/>
                  </a:moveTo>
                  <a:cubicBezTo>
                    <a:pt x="21" y="133"/>
                    <a:pt x="22" y="135"/>
                    <a:pt x="22" y="136"/>
                  </a:cubicBezTo>
                  <a:cubicBezTo>
                    <a:pt x="22" y="136"/>
                    <a:pt x="22" y="136"/>
                    <a:pt x="22" y="135"/>
                  </a:cubicBezTo>
                  <a:cubicBezTo>
                    <a:pt x="21" y="134"/>
                    <a:pt x="20" y="135"/>
                    <a:pt x="20" y="136"/>
                  </a:cubicBezTo>
                  <a:cubicBezTo>
                    <a:pt x="21" y="139"/>
                    <a:pt x="22" y="142"/>
                    <a:pt x="23" y="145"/>
                  </a:cubicBezTo>
                  <a:cubicBezTo>
                    <a:pt x="22" y="143"/>
                    <a:pt x="21" y="141"/>
                    <a:pt x="19" y="140"/>
                  </a:cubicBezTo>
                  <a:cubicBezTo>
                    <a:pt x="17" y="129"/>
                    <a:pt x="16" y="118"/>
                    <a:pt x="14" y="107"/>
                  </a:cubicBezTo>
                  <a:cubicBezTo>
                    <a:pt x="16" y="115"/>
                    <a:pt x="19" y="123"/>
                    <a:pt x="21" y="131"/>
                  </a:cubicBezTo>
                  <a:close/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8" y="167"/>
                    <a:pt x="18" y="168"/>
                    <a:pt x="19" y="170"/>
                  </a:cubicBezTo>
                  <a:cubicBezTo>
                    <a:pt x="19" y="169"/>
                    <a:pt x="18" y="169"/>
                    <a:pt x="18" y="168"/>
                  </a:cubicBezTo>
                  <a:cubicBezTo>
                    <a:pt x="17" y="167"/>
                    <a:pt x="17" y="166"/>
                    <a:pt x="16" y="166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lose/>
                  <a:moveTo>
                    <a:pt x="19" y="163"/>
                  </a:moveTo>
                  <a:cubicBezTo>
                    <a:pt x="19" y="163"/>
                    <a:pt x="18" y="163"/>
                    <a:pt x="18" y="163"/>
                  </a:cubicBezTo>
                  <a:cubicBezTo>
                    <a:pt x="17" y="162"/>
                    <a:pt x="17" y="162"/>
                    <a:pt x="16" y="161"/>
                  </a:cubicBezTo>
                  <a:cubicBezTo>
                    <a:pt x="16" y="157"/>
                    <a:pt x="15" y="154"/>
                    <a:pt x="15" y="150"/>
                  </a:cubicBezTo>
                  <a:cubicBezTo>
                    <a:pt x="16" y="155"/>
                    <a:pt x="18" y="160"/>
                    <a:pt x="20" y="164"/>
                  </a:cubicBezTo>
                  <a:cubicBezTo>
                    <a:pt x="19" y="164"/>
                    <a:pt x="19" y="164"/>
                    <a:pt x="19" y="163"/>
                  </a:cubicBezTo>
                  <a:close/>
                  <a:moveTo>
                    <a:pt x="15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4" y="165"/>
                    <a:pt x="13" y="162"/>
                    <a:pt x="11" y="158"/>
                  </a:cubicBezTo>
                  <a:cubicBezTo>
                    <a:pt x="12" y="160"/>
                    <a:pt x="13" y="162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6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5" y="168"/>
                    <a:pt x="15" y="169"/>
                  </a:cubicBezTo>
                  <a:close/>
                  <a:moveTo>
                    <a:pt x="8" y="128"/>
                  </a:moveTo>
                  <a:cubicBezTo>
                    <a:pt x="9" y="129"/>
                    <a:pt x="10" y="128"/>
                    <a:pt x="10" y="128"/>
                  </a:cubicBezTo>
                  <a:cubicBezTo>
                    <a:pt x="10" y="124"/>
                    <a:pt x="9" y="120"/>
                    <a:pt x="9" y="117"/>
                  </a:cubicBezTo>
                  <a:cubicBezTo>
                    <a:pt x="9" y="116"/>
                    <a:pt x="10" y="115"/>
                    <a:pt x="10" y="114"/>
                  </a:cubicBezTo>
                  <a:cubicBezTo>
                    <a:pt x="10" y="121"/>
                    <a:pt x="11" y="129"/>
                    <a:pt x="12" y="137"/>
                  </a:cubicBezTo>
                  <a:cubicBezTo>
                    <a:pt x="12" y="142"/>
                    <a:pt x="13" y="146"/>
                    <a:pt x="13" y="151"/>
                  </a:cubicBezTo>
                  <a:cubicBezTo>
                    <a:pt x="12" y="147"/>
                    <a:pt x="11" y="142"/>
                    <a:pt x="10" y="138"/>
                  </a:cubicBezTo>
                  <a:cubicBezTo>
                    <a:pt x="10" y="136"/>
                    <a:pt x="9" y="134"/>
                    <a:pt x="9" y="133"/>
                  </a:cubicBezTo>
                  <a:cubicBezTo>
                    <a:pt x="9" y="131"/>
                    <a:pt x="8" y="129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lose/>
                  <a:moveTo>
                    <a:pt x="8" y="106"/>
                  </a:moveTo>
                  <a:cubicBezTo>
                    <a:pt x="8" y="105"/>
                    <a:pt x="9" y="104"/>
                    <a:pt x="9" y="103"/>
                  </a:cubicBezTo>
                  <a:cubicBezTo>
                    <a:pt x="9" y="105"/>
                    <a:pt x="9" y="108"/>
                    <a:pt x="9" y="111"/>
                  </a:cubicBezTo>
                  <a:cubicBezTo>
                    <a:pt x="9" y="109"/>
                    <a:pt x="8" y="108"/>
                    <a:pt x="8" y="106"/>
                  </a:cubicBezTo>
                  <a:close/>
                  <a:moveTo>
                    <a:pt x="9" y="99"/>
                  </a:moveTo>
                  <a:cubicBezTo>
                    <a:pt x="10" y="98"/>
                    <a:pt x="10" y="97"/>
                    <a:pt x="10" y="96"/>
                  </a:cubicBezTo>
                  <a:cubicBezTo>
                    <a:pt x="10" y="97"/>
                    <a:pt x="11" y="97"/>
                    <a:pt x="11" y="97"/>
                  </a:cubicBezTo>
                  <a:cubicBezTo>
                    <a:pt x="11" y="99"/>
                    <a:pt x="10" y="101"/>
                    <a:pt x="10" y="103"/>
                  </a:cubicBezTo>
                  <a:cubicBezTo>
                    <a:pt x="10" y="102"/>
                    <a:pt x="10" y="100"/>
                    <a:pt x="9" y="99"/>
                  </a:cubicBezTo>
                  <a:close/>
                  <a:moveTo>
                    <a:pt x="11" y="149"/>
                  </a:moveTo>
                  <a:cubicBezTo>
                    <a:pt x="12" y="153"/>
                    <a:pt x="13" y="157"/>
                    <a:pt x="14" y="161"/>
                  </a:cubicBezTo>
                  <a:cubicBezTo>
                    <a:pt x="13" y="159"/>
                    <a:pt x="12" y="156"/>
                    <a:pt x="11" y="154"/>
                  </a:cubicBezTo>
                  <a:cubicBezTo>
                    <a:pt x="11" y="152"/>
                    <a:pt x="11" y="150"/>
                    <a:pt x="11" y="149"/>
                  </a:cubicBezTo>
                  <a:close/>
                  <a:moveTo>
                    <a:pt x="14" y="141"/>
                  </a:moveTo>
                  <a:cubicBezTo>
                    <a:pt x="14" y="140"/>
                    <a:pt x="14" y="139"/>
                    <a:pt x="14" y="138"/>
                  </a:cubicBezTo>
                  <a:cubicBezTo>
                    <a:pt x="14" y="136"/>
                    <a:pt x="14" y="134"/>
                    <a:pt x="14" y="132"/>
                  </a:cubicBezTo>
                  <a:cubicBezTo>
                    <a:pt x="14" y="133"/>
                    <a:pt x="14" y="134"/>
                    <a:pt x="15" y="135"/>
                  </a:cubicBezTo>
                  <a:cubicBezTo>
                    <a:pt x="15" y="138"/>
                    <a:pt x="16" y="141"/>
                    <a:pt x="16" y="143"/>
                  </a:cubicBezTo>
                  <a:cubicBezTo>
                    <a:pt x="17" y="147"/>
                    <a:pt x="17" y="152"/>
                    <a:pt x="18" y="156"/>
                  </a:cubicBezTo>
                  <a:cubicBezTo>
                    <a:pt x="17" y="151"/>
                    <a:pt x="15" y="146"/>
                    <a:pt x="14" y="141"/>
                  </a:cubicBezTo>
                  <a:close/>
                  <a:moveTo>
                    <a:pt x="10" y="90"/>
                  </a:moveTo>
                  <a:cubicBezTo>
                    <a:pt x="10" y="91"/>
                    <a:pt x="9" y="92"/>
                    <a:pt x="8" y="92"/>
                  </a:cubicBezTo>
                  <a:cubicBezTo>
                    <a:pt x="9" y="91"/>
                    <a:pt x="10" y="89"/>
                    <a:pt x="12" y="88"/>
                  </a:cubicBezTo>
                  <a:cubicBezTo>
                    <a:pt x="11" y="89"/>
                    <a:pt x="11" y="89"/>
                    <a:pt x="10" y="90"/>
                  </a:cubicBezTo>
                  <a:close/>
                  <a:moveTo>
                    <a:pt x="9" y="93"/>
                  </a:moveTo>
                  <a:cubicBezTo>
                    <a:pt x="9" y="94"/>
                    <a:pt x="9" y="95"/>
                    <a:pt x="9" y="96"/>
                  </a:cubicBezTo>
                  <a:cubicBezTo>
                    <a:pt x="8" y="96"/>
                    <a:pt x="8" y="95"/>
                    <a:pt x="8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4"/>
                    <a:pt x="9" y="94"/>
                    <a:pt x="9" y="93"/>
                  </a:cubicBezTo>
                  <a:close/>
                  <a:moveTo>
                    <a:pt x="8" y="116"/>
                  </a:moveTo>
                  <a:cubicBezTo>
                    <a:pt x="8" y="117"/>
                    <a:pt x="7" y="117"/>
                    <a:pt x="7" y="118"/>
                  </a:cubicBezTo>
                  <a:cubicBezTo>
                    <a:pt x="7" y="117"/>
                    <a:pt x="7" y="117"/>
                    <a:pt x="7" y="116"/>
                  </a:cubicBezTo>
                  <a:cubicBezTo>
                    <a:pt x="7" y="115"/>
                    <a:pt x="7" y="113"/>
                    <a:pt x="7" y="112"/>
                  </a:cubicBezTo>
                  <a:cubicBezTo>
                    <a:pt x="7" y="113"/>
                    <a:pt x="8" y="115"/>
                    <a:pt x="8" y="116"/>
                  </a:cubicBezTo>
                  <a:close/>
                  <a:moveTo>
                    <a:pt x="8" y="144"/>
                  </a:moveTo>
                  <a:cubicBezTo>
                    <a:pt x="8" y="140"/>
                    <a:pt x="7" y="136"/>
                    <a:pt x="7" y="133"/>
                  </a:cubicBezTo>
                  <a:cubicBezTo>
                    <a:pt x="7" y="133"/>
                    <a:pt x="7" y="134"/>
                    <a:pt x="7" y="134"/>
                  </a:cubicBezTo>
                  <a:cubicBezTo>
                    <a:pt x="8" y="137"/>
                    <a:pt x="8" y="141"/>
                    <a:pt x="8" y="144"/>
                  </a:cubicBezTo>
                  <a:close/>
                  <a:moveTo>
                    <a:pt x="9" y="159"/>
                  </a:moveTo>
                  <a:cubicBezTo>
                    <a:pt x="9" y="158"/>
                    <a:pt x="8" y="157"/>
                    <a:pt x="8" y="157"/>
                  </a:cubicBezTo>
                  <a:cubicBezTo>
                    <a:pt x="8" y="156"/>
                    <a:pt x="8" y="156"/>
                    <a:pt x="8" y="155"/>
                  </a:cubicBezTo>
                  <a:cubicBezTo>
                    <a:pt x="8" y="156"/>
                    <a:pt x="9" y="157"/>
                    <a:pt x="9" y="158"/>
                  </a:cubicBezTo>
                  <a:cubicBezTo>
                    <a:pt x="9" y="158"/>
                    <a:pt x="10" y="158"/>
                    <a:pt x="10" y="158"/>
                  </a:cubicBezTo>
                  <a:cubicBezTo>
                    <a:pt x="11" y="160"/>
                    <a:pt x="12" y="163"/>
                    <a:pt x="12" y="165"/>
                  </a:cubicBezTo>
                  <a:cubicBezTo>
                    <a:pt x="12" y="165"/>
                    <a:pt x="12" y="165"/>
                    <a:pt x="12" y="166"/>
                  </a:cubicBezTo>
                  <a:cubicBezTo>
                    <a:pt x="14" y="171"/>
                    <a:pt x="16" y="176"/>
                    <a:pt x="19" y="181"/>
                  </a:cubicBezTo>
                  <a:cubicBezTo>
                    <a:pt x="20" y="182"/>
                    <a:pt x="20" y="183"/>
                    <a:pt x="20" y="184"/>
                  </a:cubicBezTo>
                  <a:cubicBezTo>
                    <a:pt x="20" y="183"/>
                    <a:pt x="20" y="182"/>
                    <a:pt x="19" y="182"/>
                  </a:cubicBezTo>
                  <a:cubicBezTo>
                    <a:pt x="15" y="174"/>
                    <a:pt x="12" y="166"/>
                    <a:pt x="9" y="159"/>
                  </a:cubicBezTo>
                  <a:close/>
                  <a:moveTo>
                    <a:pt x="18" y="144"/>
                  </a:moveTo>
                  <a:cubicBezTo>
                    <a:pt x="19" y="145"/>
                    <a:pt x="19" y="145"/>
                    <a:pt x="19" y="146"/>
                  </a:cubicBezTo>
                  <a:cubicBezTo>
                    <a:pt x="19" y="147"/>
                    <a:pt x="19" y="147"/>
                    <a:pt x="19" y="148"/>
                  </a:cubicBezTo>
                  <a:cubicBezTo>
                    <a:pt x="21" y="154"/>
                    <a:pt x="23" y="161"/>
                    <a:pt x="25" y="168"/>
                  </a:cubicBezTo>
                  <a:cubicBezTo>
                    <a:pt x="25" y="168"/>
                    <a:pt x="25" y="169"/>
                    <a:pt x="25" y="169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2" y="160"/>
                    <a:pt x="20" y="152"/>
                    <a:pt x="18" y="144"/>
                  </a:cubicBezTo>
                  <a:close/>
                  <a:moveTo>
                    <a:pt x="27" y="189"/>
                  </a:moveTo>
                  <a:cubicBezTo>
                    <a:pt x="28" y="191"/>
                    <a:pt x="29" y="193"/>
                    <a:pt x="30" y="195"/>
                  </a:cubicBezTo>
                  <a:cubicBezTo>
                    <a:pt x="30" y="195"/>
                    <a:pt x="30" y="195"/>
                    <a:pt x="29" y="195"/>
                  </a:cubicBezTo>
                  <a:cubicBezTo>
                    <a:pt x="28" y="191"/>
                    <a:pt x="26" y="188"/>
                    <a:pt x="25" y="185"/>
                  </a:cubicBezTo>
                  <a:cubicBezTo>
                    <a:pt x="25" y="187"/>
                    <a:pt x="26" y="188"/>
                    <a:pt x="27" y="189"/>
                  </a:cubicBezTo>
                  <a:close/>
                  <a:moveTo>
                    <a:pt x="30" y="190"/>
                  </a:moveTo>
                  <a:cubicBezTo>
                    <a:pt x="29" y="190"/>
                    <a:pt x="29" y="189"/>
                    <a:pt x="29" y="188"/>
                  </a:cubicBezTo>
                  <a:cubicBezTo>
                    <a:pt x="29" y="189"/>
                    <a:pt x="30" y="190"/>
                    <a:pt x="31" y="191"/>
                  </a:cubicBezTo>
                  <a:cubicBezTo>
                    <a:pt x="32" y="192"/>
                    <a:pt x="32" y="193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1" y="193"/>
                    <a:pt x="31" y="192"/>
                    <a:pt x="30" y="190"/>
                  </a:cubicBezTo>
                  <a:close/>
                  <a:moveTo>
                    <a:pt x="31" y="187"/>
                  </a:moveTo>
                  <a:cubicBezTo>
                    <a:pt x="30" y="185"/>
                    <a:pt x="28" y="182"/>
                    <a:pt x="27" y="180"/>
                  </a:cubicBezTo>
                  <a:cubicBezTo>
                    <a:pt x="29" y="182"/>
                    <a:pt x="30" y="184"/>
                    <a:pt x="31" y="186"/>
                  </a:cubicBezTo>
                  <a:cubicBezTo>
                    <a:pt x="31" y="186"/>
                    <a:pt x="31" y="186"/>
                    <a:pt x="32" y="187"/>
                  </a:cubicBezTo>
                  <a:cubicBezTo>
                    <a:pt x="33" y="189"/>
                    <a:pt x="35" y="192"/>
                    <a:pt x="36" y="195"/>
                  </a:cubicBezTo>
                  <a:cubicBezTo>
                    <a:pt x="36" y="195"/>
                    <a:pt x="36" y="195"/>
                    <a:pt x="36" y="195"/>
                  </a:cubicBezTo>
                  <a:cubicBezTo>
                    <a:pt x="36" y="194"/>
                    <a:pt x="35" y="194"/>
                    <a:pt x="35" y="193"/>
                  </a:cubicBezTo>
                  <a:cubicBezTo>
                    <a:pt x="34" y="192"/>
                    <a:pt x="34" y="192"/>
                    <a:pt x="33" y="191"/>
                  </a:cubicBezTo>
                  <a:cubicBezTo>
                    <a:pt x="32" y="190"/>
                    <a:pt x="32" y="188"/>
                    <a:pt x="31" y="187"/>
                  </a:cubicBezTo>
                  <a:close/>
                  <a:moveTo>
                    <a:pt x="37" y="206"/>
                  </a:moveTo>
                  <a:cubicBezTo>
                    <a:pt x="39" y="208"/>
                    <a:pt x="41" y="210"/>
                    <a:pt x="43" y="212"/>
                  </a:cubicBezTo>
                  <a:cubicBezTo>
                    <a:pt x="42" y="211"/>
                    <a:pt x="41" y="211"/>
                    <a:pt x="40" y="210"/>
                  </a:cubicBezTo>
                  <a:cubicBezTo>
                    <a:pt x="40" y="210"/>
                    <a:pt x="40" y="210"/>
                    <a:pt x="39" y="209"/>
                  </a:cubicBezTo>
                  <a:cubicBezTo>
                    <a:pt x="38" y="207"/>
                    <a:pt x="36" y="205"/>
                    <a:pt x="34" y="204"/>
                  </a:cubicBezTo>
                  <a:cubicBezTo>
                    <a:pt x="35" y="204"/>
                    <a:pt x="36" y="205"/>
                    <a:pt x="37" y="206"/>
                  </a:cubicBezTo>
                  <a:close/>
                  <a:moveTo>
                    <a:pt x="41" y="205"/>
                  </a:moveTo>
                  <a:cubicBezTo>
                    <a:pt x="41" y="204"/>
                    <a:pt x="40" y="203"/>
                    <a:pt x="40" y="203"/>
                  </a:cubicBezTo>
                  <a:cubicBezTo>
                    <a:pt x="40" y="203"/>
                    <a:pt x="40" y="203"/>
                    <a:pt x="40" y="203"/>
                  </a:cubicBezTo>
                  <a:cubicBezTo>
                    <a:pt x="42" y="205"/>
                    <a:pt x="44" y="208"/>
                    <a:pt x="46" y="211"/>
                  </a:cubicBezTo>
                  <a:cubicBezTo>
                    <a:pt x="45" y="209"/>
                    <a:pt x="43" y="207"/>
                    <a:pt x="41" y="205"/>
                  </a:cubicBezTo>
                  <a:close/>
                  <a:moveTo>
                    <a:pt x="43" y="212"/>
                  </a:moveTo>
                  <a:cubicBezTo>
                    <a:pt x="44" y="212"/>
                    <a:pt x="44" y="213"/>
                    <a:pt x="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6" y="214"/>
                    <a:pt x="47" y="215"/>
                    <a:pt x="49" y="216"/>
                  </a:cubicBezTo>
                  <a:cubicBezTo>
                    <a:pt x="47" y="214"/>
                    <a:pt x="45" y="213"/>
                    <a:pt x="43" y="212"/>
                  </a:cubicBezTo>
                  <a:cubicBezTo>
                    <a:pt x="43" y="212"/>
                    <a:pt x="43" y="212"/>
                    <a:pt x="43" y="212"/>
                  </a:cubicBezTo>
                  <a:close/>
                  <a:moveTo>
                    <a:pt x="44" y="215"/>
                  </a:moveTo>
                  <a:cubicBezTo>
                    <a:pt x="45" y="215"/>
                    <a:pt x="45" y="215"/>
                    <a:pt x="45" y="216"/>
                  </a:cubicBezTo>
                  <a:cubicBezTo>
                    <a:pt x="45" y="216"/>
                    <a:pt x="45" y="216"/>
                    <a:pt x="45" y="216"/>
                  </a:cubicBezTo>
                  <a:cubicBezTo>
                    <a:pt x="45" y="217"/>
                    <a:pt x="46" y="217"/>
                    <a:pt x="46" y="217"/>
                  </a:cubicBezTo>
                  <a:cubicBezTo>
                    <a:pt x="45" y="216"/>
                    <a:pt x="44" y="216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lose/>
                  <a:moveTo>
                    <a:pt x="50" y="222"/>
                  </a:moveTo>
                  <a:cubicBezTo>
                    <a:pt x="51" y="222"/>
                    <a:pt x="51" y="222"/>
                    <a:pt x="51" y="223"/>
                  </a:cubicBezTo>
                  <a:cubicBezTo>
                    <a:pt x="49" y="221"/>
                    <a:pt x="47" y="219"/>
                    <a:pt x="45" y="217"/>
                  </a:cubicBezTo>
                  <a:cubicBezTo>
                    <a:pt x="46" y="219"/>
                    <a:pt x="48" y="220"/>
                    <a:pt x="50" y="222"/>
                  </a:cubicBezTo>
                  <a:close/>
                  <a:moveTo>
                    <a:pt x="73" y="227"/>
                  </a:moveTo>
                  <a:cubicBezTo>
                    <a:pt x="72" y="226"/>
                    <a:pt x="70" y="226"/>
                    <a:pt x="69" y="225"/>
                  </a:cubicBezTo>
                  <a:cubicBezTo>
                    <a:pt x="68" y="223"/>
                    <a:pt x="67" y="222"/>
                    <a:pt x="66" y="221"/>
                  </a:cubicBezTo>
                  <a:cubicBezTo>
                    <a:pt x="74" y="225"/>
                    <a:pt x="81" y="229"/>
                    <a:pt x="88" y="235"/>
                  </a:cubicBezTo>
                  <a:cubicBezTo>
                    <a:pt x="87" y="235"/>
                    <a:pt x="86" y="234"/>
                    <a:pt x="86" y="234"/>
                  </a:cubicBezTo>
                  <a:cubicBezTo>
                    <a:pt x="81" y="232"/>
                    <a:pt x="77" y="229"/>
                    <a:pt x="73" y="227"/>
                  </a:cubicBezTo>
                  <a:close/>
                  <a:moveTo>
                    <a:pt x="81" y="225"/>
                  </a:moveTo>
                  <a:cubicBezTo>
                    <a:pt x="82" y="226"/>
                    <a:pt x="84" y="227"/>
                    <a:pt x="85" y="229"/>
                  </a:cubicBezTo>
                  <a:cubicBezTo>
                    <a:pt x="84" y="228"/>
                    <a:pt x="83" y="227"/>
                    <a:pt x="81" y="226"/>
                  </a:cubicBezTo>
                  <a:cubicBezTo>
                    <a:pt x="81" y="226"/>
                    <a:pt x="81" y="226"/>
                    <a:pt x="81" y="225"/>
                  </a:cubicBezTo>
                  <a:close/>
                  <a:moveTo>
                    <a:pt x="82" y="223"/>
                  </a:moveTo>
                  <a:cubicBezTo>
                    <a:pt x="81" y="223"/>
                    <a:pt x="81" y="223"/>
                    <a:pt x="81" y="224"/>
                  </a:cubicBezTo>
                  <a:cubicBezTo>
                    <a:pt x="81" y="224"/>
                    <a:pt x="81" y="223"/>
                    <a:pt x="80" y="223"/>
                  </a:cubicBezTo>
                  <a:cubicBezTo>
                    <a:pt x="79" y="221"/>
                    <a:pt x="78" y="219"/>
                    <a:pt x="77" y="216"/>
                  </a:cubicBezTo>
                  <a:cubicBezTo>
                    <a:pt x="79" y="218"/>
                    <a:pt x="81" y="220"/>
                    <a:pt x="83" y="222"/>
                  </a:cubicBezTo>
                  <a:cubicBezTo>
                    <a:pt x="83" y="222"/>
                    <a:pt x="83" y="222"/>
                    <a:pt x="83" y="223"/>
                  </a:cubicBezTo>
                  <a:cubicBezTo>
                    <a:pt x="86" y="225"/>
                    <a:pt x="89" y="228"/>
                    <a:pt x="93" y="230"/>
                  </a:cubicBezTo>
                  <a:cubicBezTo>
                    <a:pt x="93" y="230"/>
                    <a:pt x="93" y="230"/>
                    <a:pt x="93" y="231"/>
                  </a:cubicBezTo>
                  <a:cubicBezTo>
                    <a:pt x="89" y="229"/>
                    <a:pt x="86" y="226"/>
                    <a:pt x="82" y="223"/>
                  </a:cubicBezTo>
                  <a:close/>
                  <a:moveTo>
                    <a:pt x="98" y="240"/>
                  </a:moveTo>
                  <a:cubicBezTo>
                    <a:pt x="98" y="240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8" y="238"/>
                    <a:pt x="97" y="237"/>
                    <a:pt x="96" y="236"/>
                  </a:cubicBezTo>
                  <a:cubicBezTo>
                    <a:pt x="97" y="237"/>
                    <a:pt x="97" y="237"/>
                    <a:pt x="98" y="237"/>
                  </a:cubicBezTo>
                  <a:cubicBezTo>
                    <a:pt x="98" y="237"/>
                    <a:pt x="98" y="238"/>
                    <a:pt x="98" y="238"/>
                  </a:cubicBezTo>
                  <a:cubicBezTo>
                    <a:pt x="100" y="239"/>
                    <a:pt x="102" y="240"/>
                    <a:pt x="104" y="241"/>
                  </a:cubicBezTo>
                  <a:cubicBezTo>
                    <a:pt x="102" y="241"/>
                    <a:pt x="101" y="241"/>
                    <a:pt x="99" y="241"/>
                  </a:cubicBezTo>
                  <a:cubicBezTo>
                    <a:pt x="97" y="239"/>
                    <a:pt x="95" y="238"/>
                    <a:pt x="93" y="237"/>
                  </a:cubicBezTo>
                  <a:cubicBezTo>
                    <a:pt x="91" y="236"/>
                    <a:pt x="90" y="235"/>
                    <a:pt x="89" y="234"/>
                  </a:cubicBezTo>
                  <a:cubicBezTo>
                    <a:pt x="92" y="236"/>
                    <a:pt x="95" y="238"/>
                    <a:pt x="98" y="240"/>
                  </a:cubicBezTo>
                  <a:close/>
                  <a:moveTo>
                    <a:pt x="96" y="243"/>
                  </a:moveTo>
                  <a:cubicBezTo>
                    <a:pt x="99" y="244"/>
                    <a:pt x="102" y="244"/>
                    <a:pt x="105" y="244"/>
                  </a:cubicBezTo>
                  <a:cubicBezTo>
                    <a:pt x="107" y="245"/>
                    <a:pt x="109" y="245"/>
                    <a:pt x="112" y="246"/>
                  </a:cubicBezTo>
                  <a:cubicBezTo>
                    <a:pt x="109" y="246"/>
                    <a:pt x="107" y="246"/>
                    <a:pt x="104" y="246"/>
                  </a:cubicBezTo>
                  <a:cubicBezTo>
                    <a:pt x="101" y="245"/>
                    <a:pt x="99" y="244"/>
                    <a:pt x="96" y="244"/>
                  </a:cubicBezTo>
                  <a:cubicBezTo>
                    <a:pt x="96" y="244"/>
                    <a:pt x="96" y="243"/>
                    <a:pt x="96" y="243"/>
                  </a:cubicBezTo>
                  <a:close/>
                  <a:moveTo>
                    <a:pt x="109" y="242"/>
                  </a:moveTo>
                  <a:cubicBezTo>
                    <a:pt x="106" y="241"/>
                    <a:pt x="104" y="240"/>
                    <a:pt x="101" y="238"/>
                  </a:cubicBezTo>
                  <a:cubicBezTo>
                    <a:pt x="104" y="239"/>
                    <a:pt x="106" y="239"/>
                    <a:pt x="108" y="239"/>
                  </a:cubicBezTo>
                  <a:cubicBezTo>
                    <a:pt x="110" y="241"/>
                    <a:pt x="113" y="242"/>
                    <a:pt x="115" y="243"/>
                  </a:cubicBezTo>
                  <a:cubicBezTo>
                    <a:pt x="113" y="243"/>
                    <a:pt x="111" y="243"/>
                    <a:pt x="109" y="242"/>
                  </a:cubicBezTo>
                  <a:close/>
                  <a:moveTo>
                    <a:pt x="122" y="241"/>
                  </a:moveTo>
                  <a:cubicBezTo>
                    <a:pt x="122" y="241"/>
                    <a:pt x="122" y="240"/>
                    <a:pt x="122" y="240"/>
                  </a:cubicBezTo>
                  <a:cubicBezTo>
                    <a:pt x="122" y="240"/>
                    <a:pt x="122" y="240"/>
                    <a:pt x="122" y="240"/>
                  </a:cubicBezTo>
                  <a:cubicBezTo>
                    <a:pt x="123" y="240"/>
                    <a:pt x="124" y="241"/>
                    <a:pt x="125" y="241"/>
                  </a:cubicBezTo>
                  <a:cubicBezTo>
                    <a:pt x="126" y="241"/>
                    <a:pt x="127" y="240"/>
                    <a:pt x="126" y="240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240"/>
                    <a:pt x="131" y="239"/>
                    <a:pt x="134" y="239"/>
                  </a:cubicBezTo>
                  <a:cubicBezTo>
                    <a:pt x="131" y="240"/>
                    <a:pt x="127" y="241"/>
                    <a:pt x="124" y="242"/>
                  </a:cubicBezTo>
                  <a:cubicBezTo>
                    <a:pt x="123" y="242"/>
                    <a:pt x="122" y="241"/>
                    <a:pt x="122" y="241"/>
                  </a:cubicBezTo>
                  <a:close/>
                  <a:moveTo>
                    <a:pt x="127" y="244"/>
                  </a:moveTo>
                  <a:cubicBezTo>
                    <a:pt x="129" y="244"/>
                    <a:pt x="131" y="244"/>
                    <a:pt x="133" y="244"/>
                  </a:cubicBezTo>
                  <a:cubicBezTo>
                    <a:pt x="131" y="244"/>
                    <a:pt x="129" y="244"/>
                    <a:pt x="127" y="245"/>
                  </a:cubicBezTo>
                  <a:cubicBezTo>
                    <a:pt x="127" y="244"/>
                    <a:pt x="127" y="244"/>
                    <a:pt x="127" y="244"/>
                  </a:cubicBezTo>
                  <a:close/>
                  <a:moveTo>
                    <a:pt x="127" y="243"/>
                  </a:moveTo>
                  <a:cubicBezTo>
                    <a:pt x="136" y="240"/>
                    <a:pt x="146" y="238"/>
                    <a:pt x="155" y="237"/>
                  </a:cubicBezTo>
                  <a:cubicBezTo>
                    <a:pt x="155" y="237"/>
                    <a:pt x="155" y="237"/>
                    <a:pt x="155" y="237"/>
                  </a:cubicBezTo>
                  <a:cubicBezTo>
                    <a:pt x="146" y="239"/>
                    <a:pt x="137" y="242"/>
                    <a:pt x="127" y="243"/>
                  </a:cubicBezTo>
                  <a:close/>
                  <a:moveTo>
                    <a:pt x="140" y="245"/>
                  </a:moveTo>
                  <a:cubicBezTo>
                    <a:pt x="143" y="245"/>
                    <a:pt x="145" y="245"/>
                    <a:pt x="148" y="244"/>
                  </a:cubicBezTo>
                  <a:cubicBezTo>
                    <a:pt x="150" y="244"/>
                    <a:pt x="153" y="244"/>
                    <a:pt x="155" y="243"/>
                  </a:cubicBezTo>
                  <a:cubicBezTo>
                    <a:pt x="152" y="244"/>
                    <a:pt x="149" y="245"/>
                    <a:pt x="146" y="245"/>
                  </a:cubicBezTo>
                  <a:cubicBezTo>
                    <a:pt x="144" y="245"/>
                    <a:pt x="142" y="246"/>
                    <a:pt x="140" y="246"/>
                  </a:cubicBezTo>
                  <a:cubicBezTo>
                    <a:pt x="139" y="246"/>
                    <a:pt x="138" y="246"/>
                    <a:pt x="136" y="246"/>
                  </a:cubicBezTo>
                  <a:cubicBezTo>
                    <a:pt x="138" y="246"/>
                    <a:pt x="139" y="246"/>
                    <a:pt x="140" y="245"/>
                  </a:cubicBezTo>
                  <a:close/>
                  <a:moveTo>
                    <a:pt x="147" y="243"/>
                  </a:moveTo>
                  <a:cubicBezTo>
                    <a:pt x="146" y="243"/>
                    <a:pt x="144" y="243"/>
                    <a:pt x="142" y="243"/>
                  </a:cubicBezTo>
                  <a:cubicBezTo>
                    <a:pt x="150" y="242"/>
                    <a:pt x="157" y="240"/>
                    <a:pt x="164" y="237"/>
                  </a:cubicBezTo>
                  <a:cubicBezTo>
                    <a:pt x="165" y="237"/>
                    <a:pt x="165" y="236"/>
                    <a:pt x="165" y="236"/>
                  </a:cubicBezTo>
                  <a:cubicBezTo>
                    <a:pt x="165" y="236"/>
                    <a:pt x="165" y="236"/>
                    <a:pt x="165" y="236"/>
                  </a:cubicBezTo>
                  <a:cubicBezTo>
                    <a:pt x="165" y="236"/>
                    <a:pt x="166" y="236"/>
                    <a:pt x="166" y="236"/>
                  </a:cubicBezTo>
                  <a:cubicBezTo>
                    <a:pt x="169" y="236"/>
                    <a:pt x="172" y="235"/>
                    <a:pt x="175" y="234"/>
                  </a:cubicBezTo>
                  <a:cubicBezTo>
                    <a:pt x="175" y="234"/>
                    <a:pt x="174" y="234"/>
                    <a:pt x="174" y="234"/>
                  </a:cubicBezTo>
                  <a:cubicBezTo>
                    <a:pt x="174" y="235"/>
                    <a:pt x="174" y="235"/>
                    <a:pt x="174" y="235"/>
                  </a:cubicBezTo>
                  <a:cubicBezTo>
                    <a:pt x="169" y="237"/>
                    <a:pt x="164" y="239"/>
                    <a:pt x="160" y="242"/>
                  </a:cubicBezTo>
                  <a:cubicBezTo>
                    <a:pt x="160" y="242"/>
                    <a:pt x="159" y="242"/>
                    <a:pt x="159" y="242"/>
                  </a:cubicBezTo>
                  <a:cubicBezTo>
                    <a:pt x="155" y="242"/>
                    <a:pt x="151" y="242"/>
                    <a:pt x="147" y="243"/>
                  </a:cubicBezTo>
                  <a:close/>
                  <a:moveTo>
                    <a:pt x="168" y="234"/>
                  </a:moveTo>
                  <a:cubicBezTo>
                    <a:pt x="168" y="234"/>
                    <a:pt x="168" y="233"/>
                    <a:pt x="169" y="233"/>
                  </a:cubicBezTo>
                  <a:cubicBezTo>
                    <a:pt x="172" y="231"/>
                    <a:pt x="175" y="229"/>
                    <a:pt x="178" y="226"/>
                  </a:cubicBezTo>
                  <a:cubicBezTo>
                    <a:pt x="182" y="224"/>
                    <a:pt x="186" y="221"/>
                    <a:pt x="190" y="218"/>
                  </a:cubicBezTo>
                  <a:cubicBezTo>
                    <a:pt x="188" y="220"/>
                    <a:pt x="186" y="223"/>
                    <a:pt x="184" y="225"/>
                  </a:cubicBezTo>
                  <a:cubicBezTo>
                    <a:pt x="184" y="225"/>
                    <a:pt x="184" y="225"/>
                    <a:pt x="184" y="225"/>
                  </a:cubicBezTo>
                  <a:cubicBezTo>
                    <a:pt x="183" y="226"/>
                    <a:pt x="182" y="227"/>
                    <a:pt x="181" y="228"/>
                  </a:cubicBezTo>
                  <a:cubicBezTo>
                    <a:pt x="181" y="228"/>
                    <a:pt x="181" y="228"/>
                    <a:pt x="181" y="229"/>
                  </a:cubicBezTo>
                  <a:cubicBezTo>
                    <a:pt x="180" y="229"/>
                    <a:pt x="180" y="229"/>
                    <a:pt x="180" y="230"/>
                  </a:cubicBezTo>
                  <a:cubicBezTo>
                    <a:pt x="176" y="232"/>
                    <a:pt x="172" y="233"/>
                    <a:pt x="168" y="234"/>
                  </a:cubicBezTo>
                  <a:close/>
                  <a:moveTo>
                    <a:pt x="198" y="221"/>
                  </a:moveTo>
                  <a:cubicBezTo>
                    <a:pt x="198" y="221"/>
                    <a:pt x="199" y="220"/>
                    <a:pt x="199" y="220"/>
                  </a:cubicBezTo>
                  <a:cubicBezTo>
                    <a:pt x="199" y="220"/>
                    <a:pt x="199" y="220"/>
                    <a:pt x="199" y="221"/>
                  </a:cubicBezTo>
                  <a:cubicBezTo>
                    <a:pt x="198" y="221"/>
                    <a:pt x="197" y="222"/>
                    <a:pt x="196" y="223"/>
                  </a:cubicBezTo>
                  <a:cubicBezTo>
                    <a:pt x="196" y="223"/>
                    <a:pt x="196" y="223"/>
                    <a:pt x="196" y="223"/>
                  </a:cubicBezTo>
                  <a:cubicBezTo>
                    <a:pt x="196" y="222"/>
                    <a:pt x="197" y="222"/>
                    <a:pt x="198" y="221"/>
                  </a:cubicBezTo>
                  <a:close/>
                  <a:moveTo>
                    <a:pt x="192" y="219"/>
                  </a:moveTo>
                  <a:cubicBezTo>
                    <a:pt x="193" y="218"/>
                    <a:pt x="193" y="218"/>
                    <a:pt x="194" y="217"/>
                  </a:cubicBezTo>
                  <a:cubicBezTo>
                    <a:pt x="196" y="215"/>
                    <a:pt x="198" y="214"/>
                    <a:pt x="200" y="212"/>
                  </a:cubicBezTo>
                  <a:cubicBezTo>
                    <a:pt x="197" y="214"/>
                    <a:pt x="195" y="217"/>
                    <a:pt x="192" y="219"/>
                  </a:cubicBezTo>
                  <a:close/>
                  <a:moveTo>
                    <a:pt x="229" y="185"/>
                  </a:moveTo>
                  <a:cubicBezTo>
                    <a:pt x="231" y="183"/>
                    <a:pt x="232" y="181"/>
                    <a:pt x="233" y="179"/>
                  </a:cubicBezTo>
                  <a:cubicBezTo>
                    <a:pt x="234" y="177"/>
                    <a:pt x="235" y="175"/>
                    <a:pt x="237" y="172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6" y="174"/>
                    <a:pt x="236" y="176"/>
                    <a:pt x="235" y="177"/>
                  </a:cubicBezTo>
                  <a:cubicBezTo>
                    <a:pt x="235" y="178"/>
                    <a:pt x="234" y="179"/>
                    <a:pt x="234" y="180"/>
                  </a:cubicBezTo>
                  <a:cubicBezTo>
                    <a:pt x="232" y="183"/>
                    <a:pt x="230" y="185"/>
                    <a:pt x="228" y="188"/>
                  </a:cubicBezTo>
                  <a:cubicBezTo>
                    <a:pt x="229" y="187"/>
                    <a:pt x="229" y="186"/>
                    <a:pt x="229" y="185"/>
                  </a:cubicBezTo>
                  <a:close/>
                  <a:moveTo>
                    <a:pt x="233" y="152"/>
                  </a:moveTo>
                  <a:cubicBezTo>
                    <a:pt x="234" y="142"/>
                    <a:pt x="235" y="131"/>
                    <a:pt x="236" y="120"/>
                  </a:cubicBezTo>
                  <a:cubicBezTo>
                    <a:pt x="236" y="120"/>
                    <a:pt x="236" y="120"/>
                    <a:pt x="237" y="120"/>
                  </a:cubicBezTo>
                  <a:cubicBezTo>
                    <a:pt x="237" y="121"/>
                    <a:pt x="237" y="122"/>
                    <a:pt x="237" y="122"/>
                  </a:cubicBezTo>
                  <a:cubicBezTo>
                    <a:pt x="237" y="123"/>
                    <a:pt x="237" y="124"/>
                    <a:pt x="237" y="125"/>
                  </a:cubicBezTo>
                  <a:cubicBezTo>
                    <a:pt x="237" y="134"/>
                    <a:pt x="235" y="143"/>
                    <a:pt x="233" y="152"/>
                  </a:cubicBezTo>
                  <a:close/>
                  <a:moveTo>
                    <a:pt x="237" y="112"/>
                  </a:moveTo>
                  <a:cubicBezTo>
                    <a:pt x="237" y="112"/>
                    <a:pt x="237" y="111"/>
                    <a:pt x="237" y="110"/>
                  </a:cubicBezTo>
                  <a:cubicBezTo>
                    <a:pt x="237" y="112"/>
                    <a:pt x="238" y="113"/>
                    <a:pt x="238" y="115"/>
                  </a:cubicBezTo>
                  <a:cubicBezTo>
                    <a:pt x="238" y="115"/>
                    <a:pt x="238" y="116"/>
                    <a:pt x="238" y="117"/>
                  </a:cubicBezTo>
                  <a:cubicBezTo>
                    <a:pt x="238" y="115"/>
                    <a:pt x="237" y="114"/>
                    <a:pt x="237" y="112"/>
                  </a:cubicBezTo>
                  <a:close/>
                  <a:moveTo>
                    <a:pt x="236" y="94"/>
                  </a:moveTo>
                  <a:cubicBezTo>
                    <a:pt x="237" y="98"/>
                    <a:pt x="238" y="101"/>
                    <a:pt x="239" y="105"/>
                  </a:cubicBezTo>
                  <a:cubicBezTo>
                    <a:pt x="239" y="104"/>
                    <a:pt x="239" y="103"/>
                    <a:pt x="238" y="103"/>
                  </a:cubicBezTo>
                  <a:cubicBezTo>
                    <a:pt x="238" y="100"/>
                    <a:pt x="237" y="97"/>
                    <a:pt x="236" y="94"/>
                  </a:cubicBezTo>
                  <a:close/>
                  <a:moveTo>
                    <a:pt x="239" y="156"/>
                  </a:moveTo>
                  <a:cubicBezTo>
                    <a:pt x="239" y="156"/>
                    <a:pt x="239" y="155"/>
                    <a:pt x="240" y="155"/>
                  </a:cubicBezTo>
                  <a:cubicBezTo>
                    <a:pt x="240" y="156"/>
                    <a:pt x="239" y="157"/>
                    <a:pt x="239" y="158"/>
                  </a:cubicBezTo>
                  <a:cubicBezTo>
                    <a:pt x="239" y="158"/>
                    <a:pt x="239" y="159"/>
                    <a:pt x="238" y="160"/>
                  </a:cubicBezTo>
                  <a:cubicBezTo>
                    <a:pt x="239" y="158"/>
                    <a:pt x="239" y="157"/>
                    <a:pt x="239" y="156"/>
                  </a:cubicBezTo>
                  <a:close/>
                  <a:moveTo>
                    <a:pt x="239" y="153"/>
                  </a:moveTo>
                  <a:cubicBezTo>
                    <a:pt x="239" y="151"/>
                    <a:pt x="239" y="150"/>
                    <a:pt x="240" y="148"/>
                  </a:cubicBezTo>
                  <a:cubicBezTo>
                    <a:pt x="241" y="140"/>
                    <a:pt x="241" y="132"/>
                    <a:pt x="241" y="124"/>
                  </a:cubicBezTo>
                  <a:cubicBezTo>
                    <a:pt x="241" y="124"/>
                    <a:pt x="242" y="125"/>
                    <a:pt x="242" y="126"/>
                  </a:cubicBezTo>
                  <a:cubicBezTo>
                    <a:pt x="242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36"/>
                    <a:pt x="242" y="144"/>
                    <a:pt x="240" y="153"/>
                  </a:cubicBezTo>
                  <a:cubicBezTo>
                    <a:pt x="240" y="153"/>
                    <a:pt x="240" y="153"/>
                    <a:pt x="240" y="153"/>
                  </a:cubicBezTo>
                  <a:cubicBezTo>
                    <a:pt x="240" y="153"/>
                    <a:pt x="239" y="153"/>
                    <a:pt x="239" y="153"/>
                  </a:cubicBezTo>
                  <a:close/>
                  <a:moveTo>
                    <a:pt x="244" y="139"/>
                  </a:moveTo>
                  <a:cubicBezTo>
                    <a:pt x="245" y="141"/>
                    <a:pt x="245" y="143"/>
                    <a:pt x="245" y="145"/>
                  </a:cubicBezTo>
                  <a:cubicBezTo>
                    <a:pt x="245" y="146"/>
                    <a:pt x="245" y="147"/>
                    <a:pt x="244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50"/>
                    <a:pt x="243" y="151"/>
                    <a:pt x="243" y="153"/>
                  </a:cubicBezTo>
                  <a:cubicBezTo>
                    <a:pt x="243" y="155"/>
                    <a:pt x="242" y="156"/>
                    <a:pt x="242" y="158"/>
                  </a:cubicBezTo>
                  <a:cubicBezTo>
                    <a:pt x="243" y="152"/>
                    <a:pt x="244" y="145"/>
                    <a:pt x="244" y="139"/>
                  </a:cubicBezTo>
                  <a:close/>
                  <a:moveTo>
                    <a:pt x="245" y="135"/>
                  </a:moveTo>
                  <a:cubicBezTo>
                    <a:pt x="245" y="132"/>
                    <a:pt x="245" y="129"/>
                    <a:pt x="245" y="126"/>
                  </a:cubicBezTo>
                  <a:cubicBezTo>
                    <a:pt x="245" y="126"/>
                    <a:pt x="245" y="126"/>
                    <a:pt x="245" y="127"/>
                  </a:cubicBezTo>
                  <a:cubicBezTo>
                    <a:pt x="245" y="127"/>
                    <a:pt x="245" y="127"/>
                    <a:pt x="246" y="127"/>
                  </a:cubicBezTo>
                  <a:cubicBezTo>
                    <a:pt x="246" y="131"/>
                    <a:pt x="246" y="135"/>
                    <a:pt x="246" y="140"/>
                  </a:cubicBezTo>
                  <a:cubicBezTo>
                    <a:pt x="246" y="138"/>
                    <a:pt x="245" y="137"/>
                    <a:pt x="245" y="136"/>
                  </a:cubicBezTo>
                  <a:cubicBezTo>
                    <a:pt x="245" y="135"/>
                    <a:pt x="245" y="135"/>
                    <a:pt x="245" y="135"/>
                  </a:cubicBezTo>
                  <a:close/>
                  <a:moveTo>
                    <a:pt x="245" y="95"/>
                  </a:moveTo>
                  <a:cubicBezTo>
                    <a:pt x="247" y="99"/>
                    <a:pt x="248" y="103"/>
                    <a:pt x="248" y="107"/>
                  </a:cubicBezTo>
                  <a:cubicBezTo>
                    <a:pt x="248" y="103"/>
                    <a:pt x="246" y="99"/>
                    <a:pt x="245" y="95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8" y="128"/>
                  </a:cubicBezTo>
                  <a:cubicBezTo>
                    <a:pt x="247" y="130"/>
                    <a:pt x="247" y="132"/>
                    <a:pt x="247" y="133"/>
                  </a:cubicBezTo>
                  <a:cubicBezTo>
                    <a:pt x="247" y="132"/>
                    <a:pt x="247" y="130"/>
                    <a:pt x="247" y="129"/>
                  </a:cubicBezTo>
                  <a:close/>
                  <a:moveTo>
                    <a:pt x="247" y="123"/>
                  </a:moveTo>
                  <a:cubicBezTo>
                    <a:pt x="247" y="120"/>
                    <a:pt x="247" y="116"/>
                    <a:pt x="247" y="112"/>
                  </a:cubicBezTo>
                  <a:cubicBezTo>
                    <a:pt x="248" y="114"/>
                    <a:pt x="248" y="117"/>
                    <a:pt x="249" y="119"/>
                  </a:cubicBezTo>
                  <a:cubicBezTo>
                    <a:pt x="248" y="122"/>
                    <a:pt x="248" y="125"/>
                    <a:pt x="248" y="127"/>
                  </a:cubicBezTo>
                  <a:cubicBezTo>
                    <a:pt x="248" y="126"/>
                    <a:pt x="247" y="125"/>
                    <a:pt x="247" y="123"/>
                  </a:cubicBezTo>
                  <a:close/>
                  <a:moveTo>
                    <a:pt x="225" y="50"/>
                  </a:moveTo>
                  <a:cubicBezTo>
                    <a:pt x="223" y="47"/>
                    <a:pt x="220" y="45"/>
                    <a:pt x="218" y="42"/>
                  </a:cubicBezTo>
                  <a:cubicBezTo>
                    <a:pt x="218" y="42"/>
                    <a:pt x="217" y="42"/>
                    <a:pt x="217" y="43"/>
                  </a:cubicBezTo>
                  <a:cubicBezTo>
                    <a:pt x="216" y="41"/>
                    <a:pt x="215" y="40"/>
                    <a:pt x="213" y="39"/>
                  </a:cubicBezTo>
                  <a:cubicBezTo>
                    <a:pt x="213" y="38"/>
                    <a:pt x="212" y="39"/>
                    <a:pt x="212" y="39"/>
                  </a:cubicBezTo>
                  <a:cubicBezTo>
                    <a:pt x="211" y="39"/>
                    <a:pt x="211" y="38"/>
                    <a:pt x="211" y="38"/>
                  </a:cubicBezTo>
                  <a:cubicBezTo>
                    <a:pt x="211" y="38"/>
                    <a:pt x="211" y="37"/>
                    <a:pt x="211" y="37"/>
                  </a:cubicBezTo>
                  <a:cubicBezTo>
                    <a:pt x="210" y="36"/>
                    <a:pt x="208" y="34"/>
                    <a:pt x="207" y="33"/>
                  </a:cubicBezTo>
                  <a:cubicBezTo>
                    <a:pt x="204" y="29"/>
                    <a:pt x="200" y="26"/>
                    <a:pt x="195" y="24"/>
                  </a:cubicBezTo>
                  <a:cubicBezTo>
                    <a:pt x="190" y="20"/>
                    <a:pt x="184" y="17"/>
                    <a:pt x="179" y="13"/>
                  </a:cubicBezTo>
                  <a:cubicBezTo>
                    <a:pt x="192" y="19"/>
                    <a:pt x="204" y="28"/>
                    <a:pt x="215" y="38"/>
                  </a:cubicBezTo>
                  <a:cubicBezTo>
                    <a:pt x="219" y="42"/>
                    <a:pt x="222" y="46"/>
                    <a:pt x="225" y="50"/>
                  </a:cubicBezTo>
                  <a:close/>
                  <a:moveTo>
                    <a:pt x="178" y="13"/>
                  </a:moveTo>
                  <a:cubicBezTo>
                    <a:pt x="178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6" y="13"/>
                  </a:cubicBezTo>
                  <a:cubicBezTo>
                    <a:pt x="176" y="12"/>
                    <a:pt x="175" y="12"/>
                    <a:pt x="175" y="12"/>
                  </a:cubicBezTo>
                  <a:cubicBezTo>
                    <a:pt x="174" y="12"/>
                    <a:pt x="174" y="11"/>
                    <a:pt x="173" y="11"/>
                  </a:cubicBezTo>
                  <a:cubicBezTo>
                    <a:pt x="175" y="11"/>
                    <a:pt x="176" y="12"/>
                    <a:pt x="178" y="13"/>
                  </a:cubicBezTo>
                  <a:close/>
                  <a:moveTo>
                    <a:pt x="128" y="2"/>
                  </a:moveTo>
                  <a:cubicBezTo>
                    <a:pt x="124" y="2"/>
                    <a:pt x="120" y="2"/>
                    <a:pt x="116" y="3"/>
                  </a:cubicBezTo>
                  <a:cubicBezTo>
                    <a:pt x="114" y="3"/>
                    <a:pt x="112" y="3"/>
                    <a:pt x="110" y="3"/>
                  </a:cubicBezTo>
                  <a:cubicBezTo>
                    <a:pt x="116" y="2"/>
                    <a:pt x="121" y="2"/>
                    <a:pt x="126" y="2"/>
                  </a:cubicBezTo>
                  <a:cubicBezTo>
                    <a:pt x="127" y="2"/>
                    <a:pt x="127" y="2"/>
                    <a:pt x="128" y="2"/>
                  </a:cubicBezTo>
                  <a:close/>
                  <a:moveTo>
                    <a:pt x="8" y="87"/>
                  </a:moveTo>
                  <a:cubicBezTo>
                    <a:pt x="9" y="86"/>
                    <a:pt x="10" y="84"/>
                    <a:pt x="11" y="83"/>
                  </a:cubicBezTo>
                  <a:cubicBezTo>
                    <a:pt x="13" y="82"/>
                    <a:pt x="14" y="81"/>
                    <a:pt x="15" y="79"/>
                  </a:cubicBezTo>
                  <a:cubicBezTo>
                    <a:pt x="16" y="79"/>
                    <a:pt x="15" y="79"/>
                    <a:pt x="15" y="79"/>
                  </a:cubicBezTo>
                  <a:cubicBezTo>
                    <a:pt x="14" y="79"/>
                    <a:pt x="14" y="80"/>
                    <a:pt x="13" y="81"/>
                  </a:cubicBezTo>
                  <a:cubicBezTo>
                    <a:pt x="12" y="81"/>
                    <a:pt x="12" y="82"/>
                    <a:pt x="12" y="82"/>
                  </a:cubicBezTo>
                  <a:cubicBezTo>
                    <a:pt x="14" y="78"/>
                    <a:pt x="17" y="75"/>
                    <a:pt x="19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19" y="73"/>
                    <a:pt x="19" y="74"/>
                    <a:pt x="18" y="75"/>
                  </a:cubicBezTo>
                  <a:cubicBezTo>
                    <a:pt x="17" y="77"/>
                    <a:pt x="17" y="78"/>
                    <a:pt x="16" y="79"/>
                  </a:cubicBezTo>
                  <a:cubicBezTo>
                    <a:pt x="13" y="83"/>
                    <a:pt x="10" y="87"/>
                    <a:pt x="7" y="92"/>
                  </a:cubicBezTo>
                  <a:cubicBezTo>
                    <a:pt x="7" y="90"/>
                    <a:pt x="8" y="89"/>
                    <a:pt x="8" y="87"/>
                  </a:cubicBezTo>
                  <a:close/>
                  <a:moveTo>
                    <a:pt x="8" y="166"/>
                  </a:moveTo>
                  <a:cubicBezTo>
                    <a:pt x="9" y="168"/>
                    <a:pt x="10" y="170"/>
                    <a:pt x="11" y="173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3" y="177"/>
                    <a:pt x="15" y="181"/>
                    <a:pt x="17" y="184"/>
                  </a:cubicBezTo>
                  <a:cubicBezTo>
                    <a:pt x="16" y="183"/>
                    <a:pt x="15" y="182"/>
                    <a:pt x="14" y="180"/>
                  </a:cubicBezTo>
                  <a:cubicBezTo>
                    <a:pt x="11" y="176"/>
                    <a:pt x="9" y="171"/>
                    <a:pt x="8" y="166"/>
                  </a:cubicBezTo>
                  <a:close/>
                  <a:moveTo>
                    <a:pt x="17" y="188"/>
                  </a:moveTo>
                  <a:cubicBezTo>
                    <a:pt x="19" y="189"/>
                    <a:pt x="20" y="191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2" y="193"/>
                    <a:pt x="23" y="194"/>
                    <a:pt x="23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5"/>
                    <a:pt x="24" y="195"/>
                    <a:pt x="24" y="196"/>
                  </a:cubicBezTo>
                  <a:cubicBezTo>
                    <a:pt x="24" y="196"/>
                    <a:pt x="25" y="197"/>
                    <a:pt x="25" y="197"/>
                  </a:cubicBezTo>
                  <a:cubicBezTo>
                    <a:pt x="28" y="200"/>
                    <a:pt x="30" y="203"/>
                    <a:pt x="33" y="206"/>
                  </a:cubicBezTo>
                  <a:cubicBezTo>
                    <a:pt x="32" y="206"/>
                    <a:pt x="32" y="207"/>
                    <a:pt x="32" y="207"/>
                  </a:cubicBezTo>
                  <a:cubicBezTo>
                    <a:pt x="33" y="209"/>
                    <a:pt x="35" y="210"/>
                    <a:pt x="36" y="211"/>
                  </a:cubicBezTo>
                  <a:cubicBezTo>
                    <a:pt x="36" y="211"/>
                    <a:pt x="36" y="211"/>
                    <a:pt x="36" y="212"/>
                  </a:cubicBezTo>
                  <a:cubicBezTo>
                    <a:pt x="40" y="216"/>
                    <a:pt x="43" y="220"/>
                    <a:pt x="47" y="223"/>
                  </a:cubicBezTo>
                  <a:cubicBezTo>
                    <a:pt x="44" y="221"/>
                    <a:pt x="41" y="218"/>
                    <a:pt x="38" y="215"/>
                  </a:cubicBezTo>
                  <a:cubicBezTo>
                    <a:pt x="30" y="207"/>
                    <a:pt x="23" y="198"/>
                    <a:pt x="17" y="188"/>
                  </a:cubicBezTo>
                  <a:close/>
                  <a:moveTo>
                    <a:pt x="94" y="245"/>
                  </a:moveTo>
                  <a:cubicBezTo>
                    <a:pt x="95" y="246"/>
                    <a:pt x="96" y="246"/>
                    <a:pt x="97" y="246"/>
                  </a:cubicBezTo>
                  <a:cubicBezTo>
                    <a:pt x="97" y="246"/>
                    <a:pt x="97" y="247"/>
                    <a:pt x="97" y="247"/>
                  </a:cubicBezTo>
                  <a:cubicBezTo>
                    <a:pt x="100" y="248"/>
                    <a:pt x="102" y="248"/>
                    <a:pt x="105" y="249"/>
                  </a:cubicBezTo>
                  <a:cubicBezTo>
                    <a:pt x="105" y="249"/>
                    <a:pt x="105" y="249"/>
                    <a:pt x="105" y="248"/>
                  </a:cubicBezTo>
                  <a:cubicBezTo>
                    <a:pt x="109" y="249"/>
                    <a:pt x="112" y="249"/>
                    <a:pt x="116" y="249"/>
                  </a:cubicBezTo>
                  <a:cubicBezTo>
                    <a:pt x="115" y="250"/>
                    <a:pt x="116" y="250"/>
                    <a:pt x="116" y="250"/>
                  </a:cubicBezTo>
                  <a:cubicBezTo>
                    <a:pt x="119" y="251"/>
                    <a:pt x="121" y="251"/>
                    <a:pt x="123" y="251"/>
                  </a:cubicBezTo>
                  <a:cubicBezTo>
                    <a:pt x="111" y="251"/>
                    <a:pt x="99" y="249"/>
                    <a:pt x="88" y="245"/>
                  </a:cubicBezTo>
                  <a:cubicBezTo>
                    <a:pt x="90" y="245"/>
                    <a:pt x="92" y="245"/>
                    <a:pt x="94" y="245"/>
                  </a:cubicBezTo>
                  <a:close/>
                  <a:moveTo>
                    <a:pt x="135" y="251"/>
                  </a:moveTo>
                  <a:cubicBezTo>
                    <a:pt x="140" y="250"/>
                    <a:pt x="145" y="249"/>
                    <a:pt x="150" y="248"/>
                  </a:cubicBezTo>
                  <a:cubicBezTo>
                    <a:pt x="151" y="248"/>
                    <a:pt x="150" y="247"/>
                    <a:pt x="150" y="247"/>
                  </a:cubicBezTo>
                  <a:cubicBezTo>
                    <a:pt x="142" y="249"/>
                    <a:pt x="134" y="250"/>
                    <a:pt x="127" y="250"/>
                  </a:cubicBezTo>
                  <a:cubicBezTo>
                    <a:pt x="127" y="250"/>
                    <a:pt x="126" y="249"/>
                    <a:pt x="126" y="249"/>
                  </a:cubicBezTo>
                  <a:cubicBezTo>
                    <a:pt x="120" y="248"/>
                    <a:pt x="114" y="248"/>
                    <a:pt x="108" y="248"/>
                  </a:cubicBezTo>
                  <a:cubicBezTo>
                    <a:pt x="108" y="247"/>
                    <a:pt x="108" y="247"/>
                    <a:pt x="108" y="247"/>
                  </a:cubicBezTo>
                  <a:cubicBezTo>
                    <a:pt x="110" y="247"/>
                    <a:pt x="113" y="247"/>
                    <a:pt x="115" y="247"/>
                  </a:cubicBezTo>
                  <a:cubicBezTo>
                    <a:pt x="115" y="247"/>
                    <a:pt x="115" y="247"/>
                    <a:pt x="115" y="246"/>
                  </a:cubicBezTo>
                  <a:cubicBezTo>
                    <a:pt x="117" y="246"/>
                    <a:pt x="118" y="247"/>
                    <a:pt x="119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2" y="247"/>
                    <a:pt x="122" y="247"/>
                    <a:pt x="122" y="247"/>
                  </a:cubicBezTo>
                  <a:cubicBezTo>
                    <a:pt x="123" y="247"/>
                    <a:pt x="125" y="247"/>
                    <a:pt x="126" y="248"/>
                  </a:cubicBezTo>
                  <a:cubicBezTo>
                    <a:pt x="126" y="248"/>
                    <a:pt x="126" y="248"/>
                    <a:pt x="127" y="248"/>
                  </a:cubicBezTo>
                  <a:cubicBezTo>
                    <a:pt x="136" y="248"/>
                    <a:pt x="144" y="247"/>
                    <a:pt x="153" y="246"/>
                  </a:cubicBezTo>
                  <a:cubicBezTo>
                    <a:pt x="153" y="246"/>
                    <a:pt x="153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5" y="246"/>
                    <a:pt x="156" y="246"/>
                    <a:pt x="157" y="245"/>
                  </a:cubicBezTo>
                  <a:cubicBezTo>
                    <a:pt x="157" y="246"/>
                    <a:pt x="158" y="246"/>
                    <a:pt x="159" y="246"/>
                  </a:cubicBezTo>
                  <a:cubicBezTo>
                    <a:pt x="160" y="246"/>
                    <a:pt x="161" y="245"/>
                    <a:pt x="162" y="244"/>
                  </a:cubicBezTo>
                  <a:cubicBezTo>
                    <a:pt x="164" y="244"/>
                    <a:pt x="165" y="243"/>
                    <a:pt x="166" y="243"/>
                  </a:cubicBezTo>
                  <a:cubicBezTo>
                    <a:pt x="168" y="242"/>
                    <a:pt x="170" y="242"/>
                    <a:pt x="171" y="241"/>
                  </a:cubicBezTo>
                  <a:cubicBezTo>
                    <a:pt x="172" y="241"/>
                    <a:pt x="174" y="240"/>
                    <a:pt x="175" y="240"/>
                  </a:cubicBezTo>
                  <a:cubicBezTo>
                    <a:pt x="177" y="239"/>
                    <a:pt x="178" y="238"/>
                    <a:pt x="180" y="238"/>
                  </a:cubicBezTo>
                  <a:cubicBezTo>
                    <a:pt x="180" y="238"/>
                    <a:pt x="180" y="238"/>
                    <a:pt x="181" y="238"/>
                  </a:cubicBezTo>
                  <a:cubicBezTo>
                    <a:pt x="184" y="236"/>
                    <a:pt x="188" y="234"/>
                    <a:pt x="191" y="232"/>
                  </a:cubicBezTo>
                  <a:cubicBezTo>
                    <a:pt x="192" y="231"/>
                    <a:pt x="191" y="230"/>
                    <a:pt x="190" y="231"/>
                  </a:cubicBezTo>
                  <a:cubicBezTo>
                    <a:pt x="193" y="229"/>
                    <a:pt x="195" y="228"/>
                    <a:pt x="197" y="226"/>
                  </a:cubicBezTo>
                  <a:cubicBezTo>
                    <a:pt x="197" y="226"/>
                    <a:pt x="197" y="226"/>
                    <a:pt x="197" y="226"/>
                  </a:cubicBezTo>
                  <a:cubicBezTo>
                    <a:pt x="198" y="225"/>
                    <a:pt x="199" y="225"/>
                    <a:pt x="200" y="224"/>
                  </a:cubicBezTo>
                  <a:cubicBezTo>
                    <a:pt x="200" y="223"/>
                    <a:pt x="201" y="223"/>
                    <a:pt x="201" y="223"/>
                  </a:cubicBezTo>
                  <a:cubicBezTo>
                    <a:pt x="203" y="221"/>
                    <a:pt x="205" y="220"/>
                    <a:pt x="207" y="218"/>
                  </a:cubicBezTo>
                  <a:cubicBezTo>
                    <a:pt x="207" y="218"/>
                    <a:pt x="207" y="218"/>
                    <a:pt x="208" y="218"/>
                  </a:cubicBezTo>
                  <a:cubicBezTo>
                    <a:pt x="207" y="218"/>
                    <a:pt x="207" y="219"/>
                    <a:pt x="206" y="220"/>
                  </a:cubicBezTo>
                  <a:cubicBezTo>
                    <a:pt x="206" y="220"/>
                    <a:pt x="207" y="221"/>
                    <a:pt x="207" y="221"/>
                  </a:cubicBezTo>
                  <a:cubicBezTo>
                    <a:pt x="208" y="220"/>
                    <a:pt x="209" y="219"/>
                    <a:pt x="210" y="218"/>
                  </a:cubicBezTo>
                  <a:cubicBezTo>
                    <a:pt x="210" y="218"/>
                    <a:pt x="211" y="219"/>
                    <a:pt x="211" y="219"/>
                  </a:cubicBezTo>
                  <a:cubicBezTo>
                    <a:pt x="190" y="237"/>
                    <a:pt x="163" y="249"/>
                    <a:pt x="135" y="251"/>
                  </a:cubicBezTo>
                  <a:close/>
                  <a:moveTo>
                    <a:pt x="215" y="215"/>
                  </a:moveTo>
                  <a:cubicBezTo>
                    <a:pt x="214" y="215"/>
                    <a:pt x="214" y="215"/>
                    <a:pt x="214" y="216"/>
                  </a:cubicBezTo>
                  <a:cubicBezTo>
                    <a:pt x="214" y="215"/>
                    <a:pt x="215" y="214"/>
                    <a:pt x="216" y="213"/>
                  </a:cubicBezTo>
                  <a:cubicBezTo>
                    <a:pt x="220" y="209"/>
                    <a:pt x="224" y="203"/>
                    <a:pt x="227" y="197"/>
                  </a:cubicBezTo>
                  <a:cubicBezTo>
                    <a:pt x="229" y="196"/>
                    <a:pt x="230" y="195"/>
                    <a:pt x="231" y="194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29" y="193"/>
                    <a:pt x="228" y="193"/>
                    <a:pt x="227" y="194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8" y="193"/>
                    <a:pt x="228" y="193"/>
                  </a:cubicBezTo>
                  <a:cubicBezTo>
                    <a:pt x="230" y="192"/>
                    <a:pt x="231" y="190"/>
                    <a:pt x="232" y="188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4" y="187"/>
                    <a:pt x="234" y="185"/>
                    <a:pt x="235" y="184"/>
                  </a:cubicBezTo>
                  <a:cubicBezTo>
                    <a:pt x="242" y="175"/>
                    <a:pt x="246" y="164"/>
                    <a:pt x="246" y="153"/>
                  </a:cubicBezTo>
                  <a:cubicBezTo>
                    <a:pt x="246" y="152"/>
                    <a:pt x="246" y="151"/>
                    <a:pt x="246" y="150"/>
                  </a:cubicBezTo>
                  <a:cubicBezTo>
                    <a:pt x="248" y="145"/>
                    <a:pt x="248" y="140"/>
                    <a:pt x="248" y="134"/>
                  </a:cubicBezTo>
                  <a:cubicBezTo>
                    <a:pt x="249" y="132"/>
                    <a:pt x="249" y="129"/>
                    <a:pt x="250" y="126"/>
                  </a:cubicBezTo>
                  <a:cubicBezTo>
                    <a:pt x="250" y="128"/>
                    <a:pt x="250" y="131"/>
                    <a:pt x="250" y="133"/>
                  </a:cubicBezTo>
                  <a:cubicBezTo>
                    <a:pt x="250" y="134"/>
                    <a:pt x="251" y="134"/>
                    <a:pt x="252" y="133"/>
                  </a:cubicBezTo>
                  <a:cubicBezTo>
                    <a:pt x="250" y="164"/>
                    <a:pt x="237" y="193"/>
                    <a:pt x="215" y="215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1600" b="1" dirty="0" smtClean="0"/>
                <a:t>03</a:t>
              </a:r>
              <a:endParaRPr lang="zh-CN" altLang="en-US" sz="1600" b="1" dirty="0"/>
            </a:p>
          </p:txBody>
        </p:sp>
        <p:sp>
          <p:nvSpPr>
            <p:cNvPr id="7" name="MH_Other_4"/>
            <p:cNvSpPr>
              <a:spLocks noEditPoints="1"/>
            </p:cNvSpPr>
            <p:nvPr>
              <p:custDataLst>
                <p:tags r:id="rId5"/>
              </p:custDataLst>
            </p:nvPr>
          </p:nvSpPr>
          <p:spPr bwMode="auto">
            <a:xfrm>
              <a:off x="4980624" y="4670871"/>
              <a:ext cx="765175" cy="769937"/>
            </a:xfrm>
            <a:custGeom>
              <a:avLst/>
              <a:gdLst>
                <a:gd name="T0" fmla="*/ 209 w 252"/>
                <a:gd name="T1" fmla="*/ 213 h 253"/>
                <a:gd name="T2" fmla="*/ 14 w 252"/>
                <a:gd name="T3" fmla="*/ 121 h 253"/>
                <a:gd name="T4" fmla="*/ 231 w 252"/>
                <a:gd name="T5" fmla="*/ 154 h 253"/>
                <a:gd name="T6" fmla="*/ 25 w 252"/>
                <a:gd name="T7" fmla="*/ 68 h 253"/>
                <a:gd name="T8" fmla="*/ 193 w 252"/>
                <a:gd name="T9" fmla="*/ 42 h 253"/>
                <a:gd name="T10" fmla="*/ 119 w 252"/>
                <a:gd name="T11" fmla="*/ 214 h 253"/>
                <a:gd name="T12" fmla="*/ 25 w 252"/>
                <a:gd name="T13" fmla="*/ 88 h 253"/>
                <a:gd name="T14" fmla="*/ 119 w 252"/>
                <a:gd name="T15" fmla="*/ 206 h 253"/>
                <a:gd name="T16" fmla="*/ 34 w 252"/>
                <a:gd name="T17" fmla="*/ 86 h 253"/>
                <a:gd name="T18" fmla="*/ 112 w 252"/>
                <a:gd name="T19" fmla="*/ 36 h 253"/>
                <a:gd name="T20" fmla="*/ 195 w 252"/>
                <a:gd name="T21" fmla="*/ 164 h 253"/>
                <a:gd name="T22" fmla="*/ 115 w 252"/>
                <a:gd name="T23" fmla="*/ 73 h 253"/>
                <a:gd name="T24" fmla="*/ 138 w 252"/>
                <a:gd name="T25" fmla="*/ 148 h 253"/>
                <a:gd name="T26" fmla="*/ 174 w 252"/>
                <a:gd name="T27" fmla="*/ 120 h 253"/>
                <a:gd name="T28" fmla="*/ 172 w 252"/>
                <a:gd name="T29" fmla="*/ 97 h 253"/>
                <a:gd name="T30" fmla="*/ 184 w 252"/>
                <a:gd name="T31" fmla="*/ 97 h 253"/>
                <a:gd name="T32" fmla="*/ 98 w 252"/>
                <a:gd name="T33" fmla="*/ 131 h 253"/>
                <a:gd name="T34" fmla="*/ 150 w 252"/>
                <a:gd name="T35" fmla="*/ 160 h 253"/>
                <a:gd name="T36" fmla="*/ 193 w 252"/>
                <a:gd name="T37" fmla="*/ 106 h 253"/>
                <a:gd name="T38" fmla="*/ 163 w 252"/>
                <a:gd name="T39" fmla="*/ 82 h 253"/>
                <a:gd name="T40" fmla="*/ 55 w 252"/>
                <a:gd name="T41" fmla="*/ 122 h 253"/>
                <a:gd name="T42" fmla="*/ 55 w 252"/>
                <a:gd name="T43" fmla="*/ 83 h 253"/>
                <a:gd name="T44" fmla="*/ 86 w 252"/>
                <a:gd name="T45" fmla="*/ 66 h 253"/>
                <a:gd name="T46" fmla="*/ 66 w 252"/>
                <a:gd name="T47" fmla="*/ 112 h 253"/>
                <a:gd name="T48" fmla="*/ 93 w 252"/>
                <a:gd name="T49" fmla="*/ 90 h 253"/>
                <a:gd name="T50" fmla="*/ 45 w 252"/>
                <a:gd name="T51" fmla="*/ 101 h 253"/>
                <a:gd name="T52" fmla="*/ 59 w 252"/>
                <a:gd name="T53" fmla="*/ 92 h 253"/>
                <a:gd name="T54" fmla="*/ 77 w 252"/>
                <a:gd name="T55" fmla="*/ 125 h 253"/>
                <a:gd name="T56" fmla="*/ 118 w 252"/>
                <a:gd name="T57" fmla="*/ 159 h 253"/>
                <a:gd name="T58" fmla="*/ 159 w 252"/>
                <a:gd name="T59" fmla="*/ 173 h 253"/>
                <a:gd name="T60" fmla="*/ 200 w 252"/>
                <a:gd name="T61" fmla="*/ 94 h 253"/>
                <a:gd name="T62" fmla="*/ 142 w 252"/>
                <a:gd name="T63" fmla="*/ 49 h 253"/>
                <a:gd name="T64" fmla="*/ 104 w 252"/>
                <a:gd name="T65" fmla="*/ 36 h 253"/>
                <a:gd name="T66" fmla="*/ 37 w 252"/>
                <a:gd name="T67" fmla="*/ 111 h 253"/>
                <a:gd name="T68" fmla="*/ 49 w 252"/>
                <a:gd name="T69" fmla="*/ 162 h 253"/>
                <a:gd name="T70" fmla="*/ 80 w 252"/>
                <a:gd name="T71" fmla="*/ 140 h 253"/>
                <a:gd name="T72" fmla="*/ 103 w 252"/>
                <a:gd name="T73" fmla="*/ 196 h 253"/>
                <a:gd name="T74" fmla="*/ 158 w 252"/>
                <a:gd name="T75" fmla="*/ 184 h 253"/>
                <a:gd name="T76" fmla="*/ 217 w 252"/>
                <a:gd name="T77" fmla="*/ 158 h 253"/>
                <a:gd name="T78" fmla="*/ 203 w 252"/>
                <a:gd name="T79" fmla="*/ 62 h 253"/>
                <a:gd name="T80" fmla="*/ 143 w 252"/>
                <a:gd name="T81" fmla="*/ 15 h 253"/>
                <a:gd name="T82" fmla="*/ 103 w 252"/>
                <a:gd name="T83" fmla="*/ 32 h 253"/>
                <a:gd name="T84" fmla="*/ 30 w 252"/>
                <a:gd name="T85" fmla="*/ 94 h 253"/>
                <a:gd name="T86" fmla="*/ 67 w 252"/>
                <a:gd name="T87" fmla="*/ 201 h 253"/>
                <a:gd name="T88" fmla="*/ 92 w 252"/>
                <a:gd name="T89" fmla="*/ 183 h 253"/>
                <a:gd name="T90" fmla="*/ 125 w 252"/>
                <a:gd name="T91" fmla="*/ 225 h 253"/>
                <a:gd name="T92" fmla="*/ 183 w 252"/>
                <a:gd name="T93" fmla="*/ 199 h 253"/>
                <a:gd name="T94" fmla="*/ 218 w 252"/>
                <a:gd name="T95" fmla="*/ 77 h 253"/>
                <a:gd name="T96" fmla="*/ 160 w 252"/>
                <a:gd name="T97" fmla="*/ 8 h 253"/>
                <a:gd name="T98" fmla="*/ 41 w 252"/>
                <a:gd name="T99" fmla="*/ 38 h 253"/>
                <a:gd name="T100" fmla="*/ 29 w 252"/>
                <a:gd name="T101" fmla="*/ 148 h 253"/>
                <a:gd name="T102" fmla="*/ 70 w 252"/>
                <a:gd name="T103" fmla="*/ 228 h 253"/>
                <a:gd name="T104" fmla="*/ 95 w 252"/>
                <a:gd name="T105" fmla="*/ 221 h 253"/>
                <a:gd name="T106" fmla="*/ 147 w 252"/>
                <a:gd name="T107" fmla="*/ 229 h 253"/>
                <a:gd name="T108" fmla="*/ 226 w 252"/>
                <a:gd name="T109" fmla="*/ 151 h 253"/>
                <a:gd name="T110" fmla="*/ 225 w 252"/>
                <a:gd name="T111" fmla="*/ 66 h 253"/>
                <a:gd name="T112" fmla="*/ 185 w 252"/>
                <a:gd name="T113" fmla="*/ 26 h 253"/>
                <a:gd name="T114" fmla="*/ 18 w 252"/>
                <a:gd name="T115" fmla="*/ 95 h 253"/>
                <a:gd name="T116" fmla="*/ 8 w 252"/>
                <a:gd name="T117" fmla="*/ 116 h 253"/>
                <a:gd name="T118" fmla="*/ 81 w 252"/>
                <a:gd name="T119" fmla="*/ 225 h 253"/>
                <a:gd name="T120" fmla="*/ 181 w 252"/>
                <a:gd name="T121" fmla="*/ 229 h 253"/>
                <a:gd name="T122" fmla="*/ 213 w 252"/>
                <a:gd name="T123" fmla="*/ 39 h 253"/>
                <a:gd name="T124" fmla="*/ 126 w 252"/>
                <a:gd name="T125" fmla="*/ 248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2" h="253">
                  <a:moveTo>
                    <a:pt x="243" y="78"/>
                  </a:moveTo>
                  <a:cubicBezTo>
                    <a:pt x="237" y="63"/>
                    <a:pt x="227" y="49"/>
                    <a:pt x="216" y="37"/>
                  </a:cubicBezTo>
                  <a:cubicBezTo>
                    <a:pt x="204" y="25"/>
                    <a:pt x="190" y="16"/>
                    <a:pt x="175" y="9"/>
                  </a:cubicBezTo>
                  <a:cubicBezTo>
                    <a:pt x="160" y="3"/>
                    <a:pt x="143" y="0"/>
                    <a:pt x="126" y="0"/>
                  </a:cubicBezTo>
                  <a:cubicBezTo>
                    <a:pt x="93" y="0"/>
                    <a:pt x="60" y="13"/>
                    <a:pt x="37" y="37"/>
                  </a:cubicBezTo>
                  <a:cubicBezTo>
                    <a:pt x="23" y="51"/>
                    <a:pt x="13" y="68"/>
                    <a:pt x="7" y="86"/>
                  </a:cubicBezTo>
                  <a:cubicBezTo>
                    <a:pt x="6" y="88"/>
                    <a:pt x="5" y="89"/>
                    <a:pt x="5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5" y="92"/>
                    <a:pt x="5" y="91"/>
                    <a:pt x="5" y="91"/>
                  </a:cubicBezTo>
                  <a:cubicBezTo>
                    <a:pt x="5" y="92"/>
                    <a:pt x="5" y="93"/>
                    <a:pt x="4" y="95"/>
                  </a:cubicBezTo>
                  <a:cubicBezTo>
                    <a:pt x="4" y="95"/>
                    <a:pt x="4" y="95"/>
                    <a:pt x="4" y="96"/>
                  </a:cubicBezTo>
                  <a:cubicBezTo>
                    <a:pt x="3" y="96"/>
                    <a:pt x="3" y="97"/>
                    <a:pt x="4" y="97"/>
                  </a:cubicBezTo>
                  <a:cubicBezTo>
                    <a:pt x="1" y="106"/>
                    <a:pt x="0" y="116"/>
                    <a:pt x="0" y="126"/>
                  </a:cubicBezTo>
                  <a:cubicBezTo>
                    <a:pt x="0" y="143"/>
                    <a:pt x="4" y="159"/>
                    <a:pt x="10" y="175"/>
                  </a:cubicBezTo>
                  <a:cubicBezTo>
                    <a:pt x="11" y="176"/>
                    <a:pt x="12" y="178"/>
                    <a:pt x="13" y="180"/>
                  </a:cubicBezTo>
                  <a:cubicBezTo>
                    <a:pt x="12" y="180"/>
                    <a:pt x="12" y="181"/>
                    <a:pt x="12" y="181"/>
                  </a:cubicBezTo>
                  <a:cubicBezTo>
                    <a:pt x="13" y="182"/>
                    <a:pt x="14" y="183"/>
                    <a:pt x="14" y="184"/>
                  </a:cubicBezTo>
                  <a:cubicBezTo>
                    <a:pt x="20" y="195"/>
                    <a:pt x="28" y="206"/>
                    <a:pt x="37" y="215"/>
                  </a:cubicBezTo>
                  <a:cubicBezTo>
                    <a:pt x="37" y="215"/>
                    <a:pt x="37" y="215"/>
                    <a:pt x="37" y="215"/>
                  </a:cubicBezTo>
                  <a:cubicBezTo>
                    <a:pt x="37" y="216"/>
                    <a:pt x="37" y="216"/>
                    <a:pt x="37" y="217"/>
                  </a:cubicBezTo>
                  <a:cubicBezTo>
                    <a:pt x="39" y="219"/>
                    <a:pt x="42" y="221"/>
                    <a:pt x="44" y="223"/>
                  </a:cubicBezTo>
                  <a:cubicBezTo>
                    <a:pt x="47" y="225"/>
                    <a:pt x="50" y="227"/>
                    <a:pt x="54" y="229"/>
                  </a:cubicBezTo>
                  <a:cubicBezTo>
                    <a:pt x="60" y="234"/>
                    <a:pt x="68" y="238"/>
                    <a:pt x="76" y="242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77" y="243"/>
                    <a:pt x="78" y="243"/>
                    <a:pt x="80" y="243"/>
                  </a:cubicBezTo>
                  <a:cubicBezTo>
                    <a:pt x="95" y="249"/>
                    <a:pt x="110" y="253"/>
                    <a:pt x="126" y="253"/>
                  </a:cubicBezTo>
                  <a:cubicBezTo>
                    <a:pt x="143" y="253"/>
                    <a:pt x="160" y="250"/>
                    <a:pt x="175" y="243"/>
                  </a:cubicBezTo>
                  <a:cubicBezTo>
                    <a:pt x="190" y="237"/>
                    <a:pt x="204" y="227"/>
                    <a:pt x="216" y="216"/>
                  </a:cubicBezTo>
                  <a:cubicBezTo>
                    <a:pt x="227" y="204"/>
                    <a:pt x="237" y="190"/>
                    <a:pt x="243" y="175"/>
                  </a:cubicBezTo>
                  <a:cubicBezTo>
                    <a:pt x="249" y="159"/>
                    <a:pt x="252" y="143"/>
                    <a:pt x="252" y="126"/>
                  </a:cubicBezTo>
                  <a:cubicBezTo>
                    <a:pt x="252" y="110"/>
                    <a:pt x="249" y="93"/>
                    <a:pt x="243" y="78"/>
                  </a:cubicBezTo>
                  <a:close/>
                  <a:moveTo>
                    <a:pt x="252" y="126"/>
                  </a:moveTo>
                  <a:cubicBezTo>
                    <a:pt x="252" y="128"/>
                    <a:pt x="252" y="130"/>
                    <a:pt x="252" y="132"/>
                  </a:cubicBezTo>
                  <a:cubicBezTo>
                    <a:pt x="252" y="127"/>
                    <a:pt x="251" y="122"/>
                    <a:pt x="250" y="116"/>
                  </a:cubicBezTo>
                  <a:cubicBezTo>
                    <a:pt x="251" y="107"/>
                    <a:pt x="249" y="97"/>
                    <a:pt x="243" y="90"/>
                  </a:cubicBezTo>
                  <a:cubicBezTo>
                    <a:pt x="243" y="83"/>
                    <a:pt x="241" y="77"/>
                    <a:pt x="238" y="72"/>
                  </a:cubicBezTo>
                  <a:cubicBezTo>
                    <a:pt x="238" y="72"/>
                    <a:pt x="238" y="72"/>
                    <a:pt x="237" y="72"/>
                  </a:cubicBezTo>
                  <a:cubicBezTo>
                    <a:pt x="237" y="72"/>
                    <a:pt x="237" y="71"/>
                    <a:pt x="237" y="71"/>
                  </a:cubicBezTo>
                  <a:cubicBezTo>
                    <a:pt x="237" y="69"/>
                    <a:pt x="236" y="67"/>
                    <a:pt x="235" y="65"/>
                  </a:cubicBezTo>
                  <a:cubicBezTo>
                    <a:pt x="246" y="84"/>
                    <a:pt x="252" y="105"/>
                    <a:pt x="252" y="126"/>
                  </a:cubicBezTo>
                  <a:close/>
                  <a:moveTo>
                    <a:pt x="226" y="192"/>
                  </a:moveTo>
                  <a:cubicBezTo>
                    <a:pt x="223" y="195"/>
                    <a:pt x="223" y="195"/>
                    <a:pt x="223" y="195"/>
                  </a:cubicBezTo>
                  <a:cubicBezTo>
                    <a:pt x="223" y="195"/>
                    <a:pt x="222" y="196"/>
                    <a:pt x="222" y="196"/>
                  </a:cubicBezTo>
                  <a:cubicBezTo>
                    <a:pt x="222" y="196"/>
                    <a:pt x="222" y="195"/>
                    <a:pt x="222" y="195"/>
                  </a:cubicBezTo>
                  <a:cubicBezTo>
                    <a:pt x="223" y="194"/>
                    <a:pt x="223" y="193"/>
                    <a:pt x="224" y="192"/>
                  </a:cubicBezTo>
                  <a:cubicBezTo>
                    <a:pt x="224" y="192"/>
                    <a:pt x="224" y="192"/>
                    <a:pt x="224" y="191"/>
                  </a:cubicBezTo>
                  <a:cubicBezTo>
                    <a:pt x="225" y="190"/>
                    <a:pt x="226" y="189"/>
                    <a:pt x="227" y="188"/>
                  </a:cubicBezTo>
                  <a:cubicBezTo>
                    <a:pt x="226" y="190"/>
                    <a:pt x="226" y="191"/>
                    <a:pt x="226" y="192"/>
                  </a:cubicBezTo>
                  <a:close/>
                  <a:moveTo>
                    <a:pt x="227" y="194"/>
                  </a:moveTo>
                  <a:cubicBezTo>
                    <a:pt x="227" y="195"/>
                    <a:pt x="226" y="195"/>
                    <a:pt x="226" y="196"/>
                  </a:cubicBezTo>
                  <a:cubicBezTo>
                    <a:pt x="226" y="196"/>
                    <a:pt x="226" y="196"/>
                    <a:pt x="226" y="196"/>
                  </a:cubicBezTo>
                  <a:cubicBezTo>
                    <a:pt x="226" y="195"/>
                    <a:pt x="226" y="195"/>
                    <a:pt x="226" y="195"/>
                  </a:cubicBezTo>
                  <a:cubicBezTo>
                    <a:pt x="227" y="195"/>
                    <a:pt x="227" y="194"/>
                    <a:pt x="227" y="194"/>
                  </a:cubicBezTo>
                  <a:close/>
                  <a:moveTo>
                    <a:pt x="220" y="193"/>
                  </a:moveTo>
                  <a:cubicBezTo>
                    <a:pt x="222" y="191"/>
                    <a:pt x="224" y="188"/>
                    <a:pt x="225" y="185"/>
                  </a:cubicBezTo>
                  <a:cubicBezTo>
                    <a:pt x="224" y="188"/>
                    <a:pt x="223" y="190"/>
                    <a:pt x="222" y="192"/>
                  </a:cubicBezTo>
                  <a:cubicBezTo>
                    <a:pt x="221" y="192"/>
                    <a:pt x="221" y="193"/>
                    <a:pt x="220" y="193"/>
                  </a:cubicBezTo>
                  <a:close/>
                  <a:moveTo>
                    <a:pt x="217" y="197"/>
                  </a:moveTo>
                  <a:cubicBezTo>
                    <a:pt x="217" y="197"/>
                    <a:pt x="217" y="197"/>
                    <a:pt x="217" y="197"/>
                  </a:cubicBezTo>
                  <a:cubicBezTo>
                    <a:pt x="216" y="199"/>
                    <a:pt x="216" y="200"/>
                    <a:pt x="215" y="201"/>
                  </a:cubicBezTo>
                  <a:cubicBezTo>
                    <a:pt x="214" y="202"/>
                    <a:pt x="213" y="204"/>
                    <a:pt x="212" y="205"/>
                  </a:cubicBezTo>
                  <a:cubicBezTo>
                    <a:pt x="212" y="205"/>
                    <a:pt x="211" y="205"/>
                    <a:pt x="211" y="205"/>
                  </a:cubicBezTo>
                  <a:cubicBezTo>
                    <a:pt x="208" y="207"/>
                    <a:pt x="204" y="210"/>
                    <a:pt x="201" y="213"/>
                  </a:cubicBezTo>
                  <a:cubicBezTo>
                    <a:pt x="205" y="209"/>
                    <a:pt x="209" y="205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199"/>
                    <a:pt x="212" y="199"/>
                    <a:pt x="211" y="199"/>
                  </a:cubicBezTo>
                  <a:cubicBezTo>
                    <a:pt x="211" y="199"/>
                    <a:pt x="211" y="198"/>
                    <a:pt x="212" y="198"/>
                  </a:cubicBezTo>
                  <a:cubicBezTo>
                    <a:pt x="217" y="192"/>
                    <a:pt x="222" y="186"/>
                    <a:pt x="225" y="179"/>
                  </a:cubicBezTo>
                  <a:cubicBezTo>
                    <a:pt x="227" y="176"/>
                    <a:pt x="229" y="173"/>
                    <a:pt x="231" y="170"/>
                  </a:cubicBezTo>
                  <a:cubicBezTo>
                    <a:pt x="230" y="172"/>
                    <a:pt x="230" y="174"/>
                    <a:pt x="229" y="177"/>
                  </a:cubicBezTo>
                  <a:cubicBezTo>
                    <a:pt x="225" y="183"/>
                    <a:pt x="221" y="190"/>
                    <a:pt x="217" y="197"/>
                  </a:cubicBezTo>
                  <a:close/>
                  <a:moveTo>
                    <a:pt x="208" y="213"/>
                  </a:moveTo>
                  <a:cubicBezTo>
                    <a:pt x="209" y="213"/>
                    <a:pt x="209" y="212"/>
                    <a:pt x="210" y="212"/>
                  </a:cubicBezTo>
                  <a:cubicBezTo>
                    <a:pt x="210" y="212"/>
                    <a:pt x="209" y="213"/>
                    <a:pt x="209" y="213"/>
                  </a:cubicBezTo>
                  <a:cubicBezTo>
                    <a:pt x="209" y="213"/>
                    <a:pt x="209" y="213"/>
                    <a:pt x="209" y="213"/>
                  </a:cubicBezTo>
                  <a:cubicBezTo>
                    <a:pt x="209" y="213"/>
                    <a:pt x="208" y="213"/>
                    <a:pt x="208" y="213"/>
                  </a:cubicBezTo>
                  <a:cubicBezTo>
                    <a:pt x="208" y="214"/>
                    <a:pt x="208" y="214"/>
                    <a:pt x="208" y="214"/>
                  </a:cubicBezTo>
                  <a:cubicBezTo>
                    <a:pt x="208" y="214"/>
                    <a:pt x="208" y="213"/>
                    <a:pt x="208" y="213"/>
                  </a:cubicBezTo>
                  <a:close/>
                  <a:moveTo>
                    <a:pt x="206" y="214"/>
                  </a:moveTo>
                  <a:cubicBezTo>
                    <a:pt x="206" y="214"/>
                    <a:pt x="205" y="215"/>
                    <a:pt x="205" y="215"/>
                  </a:cubicBezTo>
                  <a:cubicBezTo>
                    <a:pt x="206" y="213"/>
                    <a:pt x="207" y="212"/>
                    <a:pt x="209" y="210"/>
                  </a:cubicBezTo>
                  <a:cubicBezTo>
                    <a:pt x="208" y="211"/>
                    <a:pt x="207" y="213"/>
                    <a:pt x="206" y="214"/>
                  </a:cubicBezTo>
                  <a:close/>
                  <a:moveTo>
                    <a:pt x="209" y="211"/>
                  </a:moveTo>
                  <a:cubicBezTo>
                    <a:pt x="210" y="210"/>
                    <a:pt x="211" y="209"/>
                    <a:pt x="211" y="209"/>
                  </a:cubicBezTo>
                  <a:cubicBezTo>
                    <a:pt x="211" y="209"/>
                    <a:pt x="211" y="210"/>
                    <a:pt x="210" y="210"/>
                  </a:cubicBezTo>
                  <a:cubicBezTo>
                    <a:pt x="210" y="211"/>
                    <a:pt x="210" y="211"/>
                    <a:pt x="209" y="211"/>
                  </a:cubicBezTo>
                  <a:close/>
                  <a:moveTo>
                    <a:pt x="216" y="207"/>
                  </a:moveTo>
                  <a:cubicBezTo>
                    <a:pt x="217" y="207"/>
                    <a:pt x="217" y="207"/>
                    <a:pt x="217" y="206"/>
                  </a:cubicBezTo>
                  <a:cubicBezTo>
                    <a:pt x="215" y="209"/>
                    <a:pt x="213" y="212"/>
                    <a:pt x="212" y="215"/>
                  </a:cubicBezTo>
                  <a:cubicBezTo>
                    <a:pt x="211" y="216"/>
                    <a:pt x="210" y="216"/>
                    <a:pt x="210" y="217"/>
                  </a:cubicBezTo>
                  <a:cubicBezTo>
                    <a:pt x="212" y="214"/>
                    <a:pt x="214" y="211"/>
                    <a:pt x="216" y="207"/>
                  </a:cubicBezTo>
                  <a:close/>
                  <a:moveTo>
                    <a:pt x="192" y="225"/>
                  </a:moveTo>
                  <a:cubicBezTo>
                    <a:pt x="193" y="225"/>
                    <a:pt x="193" y="225"/>
                    <a:pt x="193" y="224"/>
                  </a:cubicBezTo>
                  <a:cubicBezTo>
                    <a:pt x="193" y="225"/>
                    <a:pt x="193" y="225"/>
                    <a:pt x="194" y="225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1" y="227"/>
                    <a:pt x="189" y="229"/>
                    <a:pt x="187" y="231"/>
                  </a:cubicBezTo>
                  <a:cubicBezTo>
                    <a:pt x="186" y="231"/>
                    <a:pt x="185" y="232"/>
                    <a:pt x="184" y="232"/>
                  </a:cubicBezTo>
                  <a:cubicBezTo>
                    <a:pt x="184" y="232"/>
                    <a:pt x="183" y="231"/>
                    <a:pt x="183" y="231"/>
                  </a:cubicBezTo>
                  <a:cubicBezTo>
                    <a:pt x="181" y="232"/>
                    <a:pt x="179" y="233"/>
                    <a:pt x="178" y="233"/>
                  </a:cubicBezTo>
                  <a:cubicBezTo>
                    <a:pt x="179" y="233"/>
                    <a:pt x="179" y="232"/>
                    <a:pt x="180" y="231"/>
                  </a:cubicBezTo>
                  <a:cubicBezTo>
                    <a:pt x="183" y="229"/>
                    <a:pt x="186" y="227"/>
                    <a:pt x="189" y="225"/>
                  </a:cubicBezTo>
                  <a:cubicBezTo>
                    <a:pt x="192" y="224"/>
                    <a:pt x="194" y="222"/>
                    <a:pt x="196" y="220"/>
                  </a:cubicBezTo>
                  <a:cubicBezTo>
                    <a:pt x="195" y="221"/>
                    <a:pt x="194" y="222"/>
                    <a:pt x="193" y="223"/>
                  </a:cubicBezTo>
                  <a:cubicBezTo>
                    <a:pt x="193" y="223"/>
                    <a:pt x="193" y="223"/>
                    <a:pt x="193" y="223"/>
                  </a:cubicBezTo>
                  <a:cubicBezTo>
                    <a:pt x="192" y="224"/>
                    <a:pt x="192" y="224"/>
                    <a:pt x="192" y="224"/>
                  </a:cubicBezTo>
                  <a:cubicBezTo>
                    <a:pt x="191" y="225"/>
                    <a:pt x="192" y="225"/>
                    <a:pt x="192" y="225"/>
                  </a:cubicBezTo>
                  <a:close/>
                  <a:moveTo>
                    <a:pt x="190" y="231"/>
                  </a:moveTo>
                  <a:cubicBezTo>
                    <a:pt x="188" y="232"/>
                    <a:pt x="187" y="233"/>
                    <a:pt x="186" y="234"/>
                  </a:cubicBezTo>
                  <a:cubicBezTo>
                    <a:pt x="186" y="233"/>
                    <a:pt x="187" y="233"/>
                    <a:pt x="187" y="232"/>
                  </a:cubicBezTo>
                  <a:cubicBezTo>
                    <a:pt x="188" y="232"/>
                    <a:pt x="189" y="231"/>
                    <a:pt x="190" y="231"/>
                  </a:cubicBezTo>
                  <a:close/>
                  <a:moveTo>
                    <a:pt x="118" y="243"/>
                  </a:moveTo>
                  <a:cubicBezTo>
                    <a:pt x="116" y="242"/>
                    <a:pt x="115" y="241"/>
                    <a:pt x="113" y="241"/>
                  </a:cubicBezTo>
                  <a:cubicBezTo>
                    <a:pt x="116" y="242"/>
                    <a:pt x="120" y="243"/>
                    <a:pt x="123" y="245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0" y="245"/>
                    <a:pt x="119" y="245"/>
                    <a:pt x="119" y="245"/>
                  </a:cubicBezTo>
                  <a:cubicBezTo>
                    <a:pt x="117" y="245"/>
                    <a:pt x="116" y="244"/>
                    <a:pt x="115" y="244"/>
                  </a:cubicBezTo>
                  <a:cubicBezTo>
                    <a:pt x="116" y="244"/>
                    <a:pt x="117" y="244"/>
                    <a:pt x="118" y="244"/>
                  </a:cubicBezTo>
                  <a:cubicBezTo>
                    <a:pt x="118" y="244"/>
                    <a:pt x="119" y="243"/>
                    <a:pt x="118" y="243"/>
                  </a:cubicBezTo>
                  <a:close/>
                  <a:moveTo>
                    <a:pt x="60" y="233"/>
                  </a:moveTo>
                  <a:cubicBezTo>
                    <a:pt x="66" y="236"/>
                    <a:pt x="72" y="238"/>
                    <a:pt x="78" y="240"/>
                  </a:cubicBezTo>
                  <a:cubicBezTo>
                    <a:pt x="78" y="240"/>
                    <a:pt x="78" y="241"/>
                    <a:pt x="78" y="241"/>
                  </a:cubicBezTo>
                  <a:cubicBezTo>
                    <a:pt x="78" y="241"/>
                    <a:pt x="77" y="241"/>
                    <a:pt x="77" y="241"/>
                  </a:cubicBezTo>
                  <a:cubicBezTo>
                    <a:pt x="71" y="239"/>
                    <a:pt x="66" y="236"/>
                    <a:pt x="60" y="233"/>
                  </a:cubicBezTo>
                  <a:close/>
                  <a:moveTo>
                    <a:pt x="5" y="106"/>
                  </a:moveTo>
                  <a:cubicBezTo>
                    <a:pt x="5" y="107"/>
                    <a:pt x="4" y="109"/>
                    <a:pt x="4" y="110"/>
                  </a:cubicBezTo>
                  <a:cubicBezTo>
                    <a:pt x="4" y="106"/>
                    <a:pt x="4" y="102"/>
                    <a:pt x="5" y="98"/>
                  </a:cubicBezTo>
                  <a:cubicBezTo>
                    <a:pt x="6" y="99"/>
                    <a:pt x="6" y="100"/>
                    <a:pt x="6" y="101"/>
                  </a:cubicBezTo>
                  <a:cubicBezTo>
                    <a:pt x="6" y="103"/>
                    <a:pt x="6" y="104"/>
                    <a:pt x="5" y="106"/>
                  </a:cubicBezTo>
                  <a:cubicBezTo>
                    <a:pt x="5" y="106"/>
                    <a:pt x="5" y="106"/>
                    <a:pt x="5" y="106"/>
                  </a:cubicBezTo>
                  <a:close/>
                  <a:moveTo>
                    <a:pt x="5" y="116"/>
                  </a:moveTo>
                  <a:cubicBezTo>
                    <a:pt x="5" y="117"/>
                    <a:pt x="5" y="118"/>
                    <a:pt x="5" y="119"/>
                  </a:cubicBezTo>
                  <a:cubicBezTo>
                    <a:pt x="5" y="120"/>
                    <a:pt x="5" y="120"/>
                    <a:pt x="5" y="121"/>
                  </a:cubicBezTo>
                  <a:cubicBezTo>
                    <a:pt x="5" y="118"/>
                    <a:pt x="5" y="116"/>
                    <a:pt x="5" y="113"/>
                  </a:cubicBezTo>
                  <a:cubicBezTo>
                    <a:pt x="5" y="114"/>
                    <a:pt x="5" y="115"/>
                    <a:pt x="5" y="116"/>
                  </a:cubicBezTo>
                  <a:close/>
                  <a:moveTo>
                    <a:pt x="5" y="153"/>
                  </a:moveTo>
                  <a:cubicBezTo>
                    <a:pt x="6" y="154"/>
                    <a:pt x="6" y="155"/>
                    <a:pt x="6" y="156"/>
                  </a:cubicBezTo>
                  <a:cubicBezTo>
                    <a:pt x="6" y="156"/>
                    <a:pt x="6" y="157"/>
                    <a:pt x="7" y="157"/>
                  </a:cubicBezTo>
                  <a:cubicBezTo>
                    <a:pt x="7" y="157"/>
                    <a:pt x="7" y="158"/>
                    <a:pt x="7" y="158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8" y="161"/>
                    <a:pt x="8" y="164"/>
                    <a:pt x="9" y="167"/>
                  </a:cubicBezTo>
                  <a:cubicBezTo>
                    <a:pt x="9" y="166"/>
                    <a:pt x="9" y="166"/>
                    <a:pt x="9" y="165"/>
                  </a:cubicBezTo>
                  <a:cubicBezTo>
                    <a:pt x="8" y="165"/>
                    <a:pt x="7" y="165"/>
                    <a:pt x="8" y="165"/>
                  </a:cubicBezTo>
                  <a:cubicBezTo>
                    <a:pt x="5" y="156"/>
                    <a:pt x="3" y="146"/>
                    <a:pt x="2" y="136"/>
                  </a:cubicBezTo>
                  <a:cubicBezTo>
                    <a:pt x="3" y="142"/>
                    <a:pt x="4" y="147"/>
                    <a:pt x="5" y="153"/>
                  </a:cubicBezTo>
                  <a:close/>
                  <a:moveTo>
                    <a:pt x="2" y="119"/>
                  </a:moveTo>
                  <a:cubicBezTo>
                    <a:pt x="2" y="117"/>
                    <a:pt x="2" y="116"/>
                    <a:pt x="2" y="114"/>
                  </a:cubicBezTo>
                  <a:cubicBezTo>
                    <a:pt x="2" y="115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7"/>
                    <a:pt x="2" y="118"/>
                    <a:pt x="2" y="119"/>
                  </a:cubicBezTo>
                  <a:close/>
                  <a:moveTo>
                    <a:pt x="13" y="106"/>
                  </a:moveTo>
                  <a:cubicBezTo>
                    <a:pt x="13" y="112"/>
                    <a:pt x="14" y="118"/>
                    <a:pt x="15" y="124"/>
                  </a:cubicBezTo>
                  <a:cubicBezTo>
                    <a:pt x="15" y="124"/>
                    <a:pt x="14" y="124"/>
                    <a:pt x="14" y="124"/>
                  </a:cubicBezTo>
                  <a:cubicBezTo>
                    <a:pt x="14" y="123"/>
                    <a:pt x="14" y="122"/>
                    <a:pt x="14" y="121"/>
                  </a:cubicBezTo>
                  <a:cubicBezTo>
                    <a:pt x="14" y="120"/>
                    <a:pt x="13" y="120"/>
                    <a:pt x="13" y="120"/>
                  </a:cubicBezTo>
                  <a:cubicBezTo>
                    <a:pt x="12" y="116"/>
                    <a:pt x="11" y="112"/>
                    <a:pt x="11" y="108"/>
                  </a:cubicBezTo>
                  <a:cubicBezTo>
                    <a:pt x="11" y="108"/>
                    <a:pt x="12" y="108"/>
                    <a:pt x="12" y="108"/>
                  </a:cubicBezTo>
                  <a:cubicBezTo>
                    <a:pt x="12" y="107"/>
                    <a:pt x="12" y="107"/>
                    <a:pt x="13" y="106"/>
                  </a:cubicBezTo>
                  <a:close/>
                  <a:moveTo>
                    <a:pt x="12" y="103"/>
                  </a:moveTo>
                  <a:cubicBezTo>
                    <a:pt x="12" y="102"/>
                    <a:pt x="12" y="101"/>
                    <a:pt x="12" y="100"/>
                  </a:cubicBezTo>
                  <a:cubicBezTo>
                    <a:pt x="12" y="101"/>
                    <a:pt x="12" y="102"/>
                    <a:pt x="12" y="103"/>
                  </a:cubicBezTo>
                  <a:cubicBezTo>
                    <a:pt x="12" y="103"/>
                    <a:pt x="12" y="103"/>
                    <a:pt x="12" y="103"/>
                  </a:cubicBezTo>
                  <a:close/>
                  <a:moveTo>
                    <a:pt x="13" y="94"/>
                  </a:moveTo>
                  <a:cubicBezTo>
                    <a:pt x="13" y="93"/>
                    <a:pt x="14" y="93"/>
                    <a:pt x="14" y="93"/>
                  </a:cubicBezTo>
                  <a:cubicBezTo>
                    <a:pt x="14" y="94"/>
                    <a:pt x="14" y="95"/>
                    <a:pt x="14" y="96"/>
                  </a:cubicBezTo>
                  <a:cubicBezTo>
                    <a:pt x="13" y="95"/>
                    <a:pt x="13" y="95"/>
                    <a:pt x="13" y="94"/>
                  </a:cubicBezTo>
                  <a:close/>
                  <a:moveTo>
                    <a:pt x="15" y="72"/>
                  </a:moveTo>
                  <a:cubicBezTo>
                    <a:pt x="16" y="72"/>
                    <a:pt x="16" y="72"/>
                    <a:pt x="17" y="72"/>
                  </a:cubicBezTo>
                  <a:cubicBezTo>
                    <a:pt x="15" y="74"/>
                    <a:pt x="13" y="77"/>
                    <a:pt x="11" y="8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2" y="78"/>
                    <a:pt x="12" y="78"/>
                    <a:pt x="12" y="77"/>
                  </a:cubicBezTo>
                  <a:cubicBezTo>
                    <a:pt x="13" y="75"/>
                    <a:pt x="14" y="73"/>
                    <a:pt x="14" y="71"/>
                  </a:cubicBezTo>
                  <a:cubicBezTo>
                    <a:pt x="15" y="72"/>
                    <a:pt x="15" y="72"/>
                    <a:pt x="15" y="72"/>
                  </a:cubicBez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7" y="41"/>
                  </a:cubicBezTo>
                  <a:cubicBezTo>
                    <a:pt x="37" y="40"/>
                    <a:pt x="38" y="40"/>
                    <a:pt x="39" y="40"/>
                  </a:cubicBezTo>
                  <a:cubicBezTo>
                    <a:pt x="37" y="41"/>
                    <a:pt x="35" y="43"/>
                    <a:pt x="34" y="45"/>
                  </a:cubicBezTo>
                  <a:cubicBezTo>
                    <a:pt x="30" y="49"/>
                    <a:pt x="26" y="53"/>
                    <a:pt x="24" y="58"/>
                  </a:cubicBezTo>
                  <a:cubicBezTo>
                    <a:pt x="22" y="59"/>
                    <a:pt x="21" y="61"/>
                    <a:pt x="19" y="63"/>
                  </a:cubicBezTo>
                  <a:cubicBezTo>
                    <a:pt x="24" y="55"/>
                    <a:pt x="30" y="47"/>
                    <a:pt x="36" y="41"/>
                  </a:cubicBezTo>
                  <a:close/>
                  <a:moveTo>
                    <a:pt x="124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0" y="9"/>
                    <a:pt x="118" y="9"/>
                    <a:pt x="115" y="9"/>
                  </a:cubicBezTo>
                  <a:cubicBezTo>
                    <a:pt x="115" y="9"/>
                    <a:pt x="115" y="9"/>
                    <a:pt x="115" y="10"/>
                  </a:cubicBezTo>
                  <a:cubicBezTo>
                    <a:pt x="114" y="10"/>
                    <a:pt x="114" y="10"/>
                    <a:pt x="113" y="10"/>
                  </a:cubicBezTo>
                  <a:cubicBezTo>
                    <a:pt x="113" y="10"/>
                    <a:pt x="113" y="9"/>
                    <a:pt x="113" y="9"/>
                  </a:cubicBezTo>
                  <a:cubicBezTo>
                    <a:pt x="114" y="9"/>
                    <a:pt x="115" y="8"/>
                    <a:pt x="116" y="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9" y="8"/>
                    <a:pt x="121" y="8"/>
                    <a:pt x="124" y="9"/>
                  </a:cubicBezTo>
                  <a:close/>
                  <a:moveTo>
                    <a:pt x="118" y="4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8" y="5"/>
                    <a:pt x="119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19" y="5"/>
                    <a:pt x="119" y="5"/>
                    <a:pt x="118" y="5"/>
                  </a:cubicBezTo>
                  <a:cubicBezTo>
                    <a:pt x="118" y="5"/>
                    <a:pt x="118" y="5"/>
                    <a:pt x="118" y="4"/>
                  </a:cubicBezTo>
                  <a:close/>
                  <a:moveTo>
                    <a:pt x="233" y="77"/>
                  </a:moveTo>
                  <a:cubicBezTo>
                    <a:pt x="233" y="77"/>
                    <a:pt x="234" y="77"/>
                    <a:pt x="234" y="77"/>
                  </a:cubicBezTo>
                  <a:cubicBezTo>
                    <a:pt x="236" y="79"/>
                    <a:pt x="237" y="82"/>
                    <a:pt x="239" y="85"/>
                  </a:cubicBezTo>
                  <a:cubicBezTo>
                    <a:pt x="239" y="86"/>
                    <a:pt x="239" y="87"/>
                    <a:pt x="239" y="88"/>
                  </a:cubicBezTo>
                  <a:cubicBezTo>
                    <a:pt x="240" y="90"/>
                    <a:pt x="240" y="92"/>
                    <a:pt x="240" y="93"/>
                  </a:cubicBezTo>
                  <a:cubicBezTo>
                    <a:pt x="238" y="88"/>
                    <a:pt x="235" y="82"/>
                    <a:pt x="233" y="77"/>
                  </a:cubicBezTo>
                  <a:close/>
                  <a:moveTo>
                    <a:pt x="241" y="99"/>
                  </a:moveTo>
                  <a:cubicBezTo>
                    <a:pt x="242" y="103"/>
                    <a:pt x="243" y="108"/>
                    <a:pt x="244" y="112"/>
                  </a:cubicBezTo>
                  <a:cubicBezTo>
                    <a:pt x="244" y="113"/>
                    <a:pt x="244" y="114"/>
                    <a:pt x="244" y="115"/>
                  </a:cubicBezTo>
                  <a:cubicBezTo>
                    <a:pt x="243" y="110"/>
                    <a:pt x="241" y="105"/>
                    <a:pt x="240" y="100"/>
                  </a:cubicBezTo>
                  <a:cubicBezTo>
                    <a:pt x="240" y="99"/>
                    <a:pt x="240" y="99"/>
                    <a:pt x="240" y="98"/>
                  </a:cubicBezTo>
                  <a:cubicBezTo>
                    <a:pt x="239" y="96"/>
                    <a:pt x="238" y="94"/>
                    <a:pt x="238" y="92"/>
                  </a:cubicBezTo>
                  <a:cubicBezTo>
                    <a:pt x="239" y="94"/>
                    <a:pt x="240" y="97"/>
                    <a:pt x="241" y="99"/>
                  </a:cubicBezTo>
                  <a:close/>
                  <a:moveTo>
                    <a:pt x="235" y="172"/>
                  </a:moveTo>
                  <a:cubicBezTo>
                    <a:pt x="235" y="173"/>
                    <a:pt x="234" y="175"/>
                    <a:pt x="233" y="176"/>
                  </a:cubicBezTo>
                  <a:cubicBezTo>
                    <a:pt x="232" y="178"/>
                    <a:pt x="231" y="180"/>
                    <a:pt x="230" y="182"/>
                  </a:cubicBezTo>
                  <a:cubicBezTo>
                    <a:pt x="230" y="181"/>
                    <a:pt x="230" y="180"/>
                    <a:pt x="230" y="180"/>
                  </a:cubicBezTo>
                  <a:cubicBezTo>
                    <a:pt x="232" y="177"/>
                    <a:pt x="234" y="173"/>
                    <a:pt x="235" y="170"/>
                  </a:cubicBezTo>
                  <a:cubicBezTo>
                    <a:pt x="235" y="171"/>
                    <a:pt x="235" y="171"/>
                    <a:pt x="235" y="171"/>
                  </a:cubicBezTo>
                  <a:cubicBezTo>
                    <a:pt x="235" y="172"/>
                    <a:pt x="235" y="172"/>
                    <a:pt x="235" y="172"/>
                  </a:cubicBezTo>
                  <a:close/>
                  <a:moveTo>
                    <a:pt x="235" y="161"/>
                  </a:moveTo>
                  <a:cubicBezTo>
                    <a:pt x="234" y="164"/>
                    <a:pt x="234" y="167"/>
                    <a:pt x="233" y="170"/>
                  </a:cubicBezTo>
                  <a:cubicBezTo>
                    <a:pt x="233" y="171"/>
                    <a:pt x="232" y="172"/>
                    <a:pt x="232" y="172"/>
                  </a:cubicBezTo>
                  <a:cubicBezTo>
                    <a:pt x="232" y="171"/>
                    <a:pt x="232" y="170"/>
                    <a:pt x="233" y="168"/>
                  </a:cubicBezTo>
                  <a:cubicBezTo>
                    <a:pt x="233" y="168"/>
                    <a:pt x="233" y="168"/>
                    <a:pt x="232" y="168"/>
                  </a:cubicBezTo>
                  <a:cubicBezTo>
                    <a:pt x="233" y="167"/>
                    <a:pt x="233" y="167"/>
                    <a:pt x="233" y="166"/>
                  </a:cubicBezTo>
                  <a:cubicBezTo>
                    <a:pt x="234" y="165"/>
                    <a:pt x="233" y="165"/>
                    <a:pt x="233" y="165"/>
                  </a:cubicBezTo>
                  <a:cubicBezTo>
                    <a:pt x="233" y="164"/>
                    <a:pt x="234" y="163"/>
                    <a:pt x="235" y="161"/>
                  </a:cubicBezTo>
                  <a:close/>
                  <a:moveTo>
                    <a:pt x="234" y="158"/>
                  </a:moveTo>
                  <a:cubicBezTo>
                    <a:pt x="235" y="156"/>
                    <a:pt x="236" y="154"/>
                    <a:pt x="236" y="152"/>
                  </a:cubicBezTo>
                  <a:cubicBezTo>
                    <a:pt x="236" y="153"/>
                    <a:pt x="236" y="155"/>
                    <a:pt x="236" y="156"/>
                  </a:cubicBezTo>
                  <a:cubicBezTo>
                    <a:pt x="235" y="157"/>
                    <a:pt x="234" y="157"/>
                    <a:pt x="234" y="158"/>
                  </a:cubicBezTo>
                  <a:close/>
                  <a:moveTo>
                    <a:pt x="231" y="154"/>
                  </a:moveTo>
                  <a:cubicBezTo>
                    <a:pt x="231" y="154"/>
                    <a:pt x="231" y="154"/>
                    <a:pt x="231" y="154"/>
                  </a:cubicBezTo>
                  <a:cubicBezTo>
                    <a:pt x="230" y="155"/>
                    <a:pt x="229" y="156"/>
                    <a:pt x="229" y="157"/>
                  </a:cubicBezTo>
                  <a:cubicBezTo>
                    <a:pt x="229" y="154"/>
                    <a:pt x="229" y="152"/>
                    <a:pt x="229" y="150"/>
                  </a:cubicBezTo>
                  <a:cubicBezTo>
                    <a:pt x="232" y="139"/>
                    <a:pt x="233" y="126"/>
                    <a:pt x="232" y="114"/>
                  </a:cubicBezTo>
                  <a:cubicBezTo>
                    <a:pt x="233" y="116"/>
                    <a:pt x="234" y="117"/>
                    <a:pt x="234" y="118"/>
                  </a:cubicBezTo>
                  <a:cubicBezTo>
                    <a:pt x="233" y="130"/>
                    <a:pt x="233" y="142"/>
                    <a:pt x="231" y="154"/>
                  </a:cubicBezTo>
                  <a:close/>
                  <a:moveTo>
                    <a:pt x="201" y="205"/>
                  </a:moveTo>
                  <a:cubicBezTo>
                    <a:pt x="201" y="204"/>
                    <a:pt x="202" y="203"/>
                    <a:pt x="203" y="203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5" y="200"/>
                    <a:pt x="206" y="199"/>
                    <a:pt x="208" y="197"/>
                  </a:cubicBezTo>
                  <a:cubicBezTo>
                    <a:pt x="208" y="198"/>
                    <a:pt x="207" y="198"/>
                    <a:pt x="207" y="198"/>
                  </a:cubicBezTo>
                  <a:cubicBezTo>
                    <a:pt x="205" y="201"/>
                    <a:pt x="203" y="203"/>
                    <a:pt x="201" y="205"/>
                  </a:cubicBezTo>
                  <a:close/>
                  <a:moveTo>
                    <a:pt x="97" y="227"/>
                  </a:moveTo>
                  <a:cubicBezTo>
                    <a:pt x="98" y="227"/>
                    <a:pt x="98" y="227"/>
                    <a:pt x="99" y="227"/>
                  </a:cubicBezTo>
                  <a:cubicBezTo>
                    <a:pt x="101" y="228"/>
                    <a:pt x="102" y="229"/>
                    <a:pt x="104" y="229"/>
                  </a:cubicBezTo>
                  <a:cubicBezTo>
                    <a:pt x="106" y="231"/>
                    <a:pt x="108" y="232"/>
                    <a:pt x="110" y="233"/>
                  </a:cubicBezTo>
                  <a:cubicBezTo>
                    <a:pt x="110" y="233"/>
                    <a:pt x="109" y="233"/>
                    <a:pt x="109" y="233"/>
                  </a:cubicBezTo>
                  <a:cubicBezTo>
                    <a:pt x="105" y="231"/>
                    <a:pt x="101" y="229"/>
                    <a:pt x="97" y="227"/>
                  </a:cubicBezTo>
                  <a:close/>
                  <a:moveTo>
                    <a:pt x="103" y="237"/>
                  </a:moveTo>
                  <a:cubicBezTo>
                    <a:pt x="102" y="237"/>
                    <a:pt x="101" y="237"/>
                    <a:pt x="100" y="237"/>
                  </a:cubicBezTo>
                  <a:cubicBezTo>
                    <a:pt x="100" y="237"/>
                    <a:pt x="100" y="237"/>
                    <a:pt x="100" y="237"/>
                  </a:cubicBezTo>
                  <a:cubicBezTo>
                    <a:pt x="100" y="237"/>
                    <a:pt x="100" y="236"/>
                    <a:pt x="100" y="236"/>
                  </a:cubicBezTo>
                  <a:cubicBezTo>
                    <a:pt x="100" y="236"/>
                    <a:pt x="100" y="236"/>
                    <a:pt x="100" y="236"/>
                  </a:cubicBezTo>
                  <a:cubicBezTo>
                    <a:pt x="101" y="237"/>
                    <a:pt x="102" y="237"/>
                    <a:pt x="103" y="237"/>
                  </a:cubicBezTo>
                  <a:close/>
                  <a:moveTo>
                    <a:pt x="75" y="232"/>
                  </a:moveTo>
                  <a:cubicBezTo>
                    <a:pt x="74" y="232"/>
                    <a:pt x="74" y="232"/>
                    <a:pt x="74" y="232"/>
                  </a:cubicBezTo>
                  <a:cubicBezTo>
                    <a:pt x="75" y="232"/>
                    <a:pt x="75" y="232"/>
                    <a:pt x="76" y="232"/>
                  </a:cubicBezTo>
                  <a:cubicBezTo>
                    <a:pt x="78" y="233"/>
                    <a:pt x="79" y="234"/>
                    <a:pt x="81" y="235"/>
                  </a:cubicBezTo>
                  <a:cubicBezTo>
                    <a:pt x="81" y="235"/>
                    <a:pt x="81" y="235"/>
                    <a:pt x="82" y="235"/>
                  </a:cubicBezTo>
                  <a:cubicBezTo>
                    <a:pt x="79" y="234"/>
                    <a:pt x="77" y="233"/>
                    <a:pt x="75" y="232"/>
                  </a:cubicBezTo>
                  <a:close/>
                  <a:moveTo>
                    <a:pt x="82" y="241"/>
                  </a:moveTo>
                  <a:cubicBezTo>
                    <a:pt x="82" y="241"/>
                    <a:pt x="83" y="241"/>
                    <a:pt x="83" y="241"/>
                  </a:cubicBezTo>
                  <a:cubicBezTo>
                    <a:pt x="83" y="241"/>
                    <a:pt x="83" y="241"/>
                    <a:pt x="83" y="241"/>
                  </a:cubicBezTo>
                  <a:cubicBezTo>
                    <a:pt x="84" y="241"/>
                    <a:pt x="84" y="241"/>
                    <a:pt x="84" y="242"/>
                  </a:cubicBezTo>
                  <a:cubicBezTo>
                    <a:pt x="83" y="241"/>
                    <a:pt x="83" y="241"/>
                    <a:pt x="82" y="241"/>
                  </a:cubicBezTo>
                  <a:cubicBezTo>
                    <a:pt x="82" y="241"/>
                    <a:pt x="81" y="241"/>
                    <a:pt x="81" y="240"/>
                  </a:cubicBezTo>
                  <a:cubicBezTo>
                    <a:pt x="81" y="241"/>
                    <a:pt x="81" y="241"/>
                    <a:pt x="82" y="241"/>
                  </a:cubicBezTo>
                  <a:close/>
                  <a:moveTo>
                    <a:pt x="72" y="229"/>
                  </a:moveTo>
                  <a:cubicBezTo>
                    <a:pt x="72" y="229"/>
                    <a:pt x="72" y="228"/>
                    <a:pt x="71" y="228"/>
                  </a:cubicBezTo>
                  <a:cubicBezTo>
                    <a:pt x="72" y="228"/>
                    <a:pt x="72" y="228"/>
                    <a:pt x="73" y="229"/>
                  </a:cubicBezTo>
                  <a:cubicBezTo>
                    <a:pt x="74" y="229"/>
                    <a:pt x="74" y="230"/>
                    <a:pt x="75" y="230"/>
                  </a:cubicBezTo>
                  <a:cubicBezTo>
                    <a:pt x="74" y="230"/>
                    <a:pt x="73" y="229"/>
                    <a:pt x="72" y="229"/>
                  </a:cubicBezTo>
                  <a:close/>
                  <a:moveTo>
                    <a:pt x="73" y="237"/>
                  </a:moveTo>
                  <a:cubicBezTo>
                    <a:pt x="73" y="237"/>
                    <a:pt x="73" y="237"/>
                    <a:pt x="73" y="237"/>
                  </a:cubicBezTo>
                  <a:cubicBezTo>
                    <a:pt x="71" y="236"/>
                    <a:pt x="68" y="235"/>
                    <a:pt x="66" y="234"/>
                  </a:cubicBezTo>
                  <a:cubicBezTo>
                    <a:pt x="68" y="235"/>
                    <a:pt x="71" y="236"/>
                    <a:pt x="73" y="237"/>
                  </a:cubicBezTo>
                  <a:close/>
                  <a:moveTo>
                    <a:pt x="35" y="201"/>
                  </a:moveTo>
                  <a:cubicBezTo>
                    <a:pt x="35" y="201"/>
                    <a:pt x="35" y="200"/>
                    <a:pt x="35" y="200"/>
                  </a:cubicBezTo>
                  <a:cubicBezTo>
                    <a:pt x="35" y="200"/>
                    <a:pt x="35" y="201"/>
                    <a:pt x="35" y="201"/>
                  </a:cubicBezTo>
                  <a:cubicBezTo>
                    <a:pt x="36" y="201"/>
                    <a:pt x="36" y="202"/>
                    <a:pt x="37" y="202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8" y="203"/>
                    <a:pt x="38" y="203"/>
                    <a:pt x="38" y="203"/>
                  </a:cubicBezTo>
                  <a:cubicBezTo>
                    <a:pt x="38" y="204"/>
                    <a:pt x="39" y="205"/>
                    <a:pt x="40" y="206"/>
                  </a:cubicBezTo>
                  <a:cubicBezTo>
                    <a:pt x="41" y="207"/>
                    <a:pt x="42" y="208"/>
                    <a:pt x="43" y="209"/>
                  </a:cubicBezTo>
                  <a:cubicBezTo>
                    <a:pt x="41" y="208"/>
                    <a:pt x="40" y="207"/>
                    <a:pt x="39" y="206"/>
                  </a:cubicBezTo>
                  <a:cubicBezTo>
                    <a:pt x="38" y="205"/>
                    <a:pt x="36" y="203"/>
                    <a:pt x="35" y="202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37" y="197"/>
                  </a:moveTo>
                  <a:cubicBezTo>
                    <a:pt x="37" y="197"/>
                    <a:pt x="37" y="197"/>
                    <a:pt x="38" y="197"/>
                  </a:cubicBezTo>
                  <a:cubicBezTo>
                    <a:pt x="39" y="200"/>
                    <a:pt x="41" y="202"/>
                    <a:pt x="43" y="204"/>
                  </a:cubicBezTo>
                  <a:cubicBezTo>
                    <a:pt x="42" y="203"/>
                    <a:pt x="40" y="201"/>
                    <a:pt x="39" y="200"/>
                  </a:cubicBezTo>
                  <a:cubicBezTo>
                    <a:pt x="38" y="199"/>
                    <a:pt x="38" y="198"/>
                    <a:pt x="37" y="197"/>
                  </a:cubicBezTo>
                  <a:close/>
                  <a:moveTo>
                    <a:pt x="25" y="144"/>
                  </a:moveTo>
                  <a:cubicBezTo>
                    <a:pt x="25" y="142"/>
                    <a:pt x="24" y="140"/>
                    <a:pt x="24" y="13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25" y="140"/>
                    <a:pt x="26" y="143"/>
                    <a:pt x="27" y="145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7" y="147"/>
                    <a:pt x="27" y="147"/>
                    <a:pt x="27" y="147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9"/>
                    <a:pt x="28" y="150"/>
                    <a:pt x="28" y="151"/>
                  </a:cubicBezTo>
                  <a:cubicBezTo>
                    <a:pt x="27" y="149"/>
                    <a:pt x="26" y="146"/>
                    <a:pt x="25" y="144"/>
                  </a:cubicBezTo>
                  <a:close/>
                  <a:moveTo>
                    <a:pt x="28" y="177"/>
                  </a:moveTo>
                  <a:cubicBezTo>
                    <a:pt x="27" y="176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3"/>
                    <a:pt x="27" y="175"/>
                    <a:pt x="28" y="177"/>
                  </a:cubicBezTo>
                  <a:close/>
                  <a:moveTo>
                    <a:pt x="25" y="61"/>
                  </a:moveTo>
                  <a:cubicBezTo>
                    <a:pt x="24" y="61"/>
                    <a:pt x="24" y="61"/>
                    <a:pt x="24" y="61"/>
                  </a:cubicBezTo>
                  <a:cubicBezTo>
                    <a:pt x="25" y="60"/>
                    <a:pt x="26" y="59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6" y="59"/>
                    <a:pt x="26" y="60"/>
                    <a:pt x="25" y="61"/>
                  </a:cubicBezTo>
                  <a:close/>
                  <a:moveTo>
                    <a:pt x="27" y="62"/>
                  </a:moveTo>
                  <a:cubicBezTo>
                    <a:pt x="26" y="63"/>
                    <a:pt x="25" y="64"/>
                    <a:pt x="25" y="66"/>
                  </a:cubicBezTo>
                  <a:cubicBezTo>
                    <a:pt x="25" y="64"/>
                    <a:pt x="26" y="63"/>
                    <a:pt x="26" y="62"/>
                  </a:cubicBezTo>
                  <a:cubicBezTo>
                    <a:pt x="27" y="62"/>
                    <a:pt x="27" y="62"/>
                    <a:pt x="27" y="62"/>
                  </a:cubicBezTo>
                  <a:close/>
                  <a:moveTo>
                    <a:pt x="25" y="68"/>
                  </a:moveTo>
                  <a:cubicBezTo>
                    <a:pt x="26" y="66"/>
                    <a:pt x="27" y="63"/>
                    <a:pt x="29" y="61"/>
                  </a:cubicBezTo>
                  <a:cubicBezTo>
                    <a:pt x="30" y="61"/>
                    <a:pt x="31" y="60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0" y="63"/>
                    <a:pt x="29" y="64"/>
                    <a:pt x="28" y="66"/>
                  </a:cubicBezTo>
                  <a:cubicBezTo>
                    <a:pt x="27" y="66"/>
                    <a:pt x="26" y="67"/>
                    <a:pt x="25" y="68"/>
                  </a:cubicBezTo>
                  <a:close/>
                  <a:moveTo>
                    <a:pt x="25" y="69"/>
                  </a:moveTo>
                  <a:cubicBezTo>
                    <a:pt x="23" y="71"/>
                    <a:pt x="22" y="73"/>
                    <a:pt x="20" y="75"/>
                  </a:cubicBezTo>
                  <a:cubicBezTo>
                    <a:pt x="21" y="73"/>
                    <a:pt x="22" y="72"/>
                    <a:pt x="23" y="70"/>
                  </a:cubicBezTo>
                  <a:cubicBezTo>
                    <a:pt x="24" y="70"/>
                    <a:pt x="24" y="69"/>
                    <a:pt x="25" y="69"/>
                  </a:cubicBezTo>
                  <a:close/>
                  <a:moveTo>
                    <a:pt x="110" y="12"/>
                  </a:moveTo>
                  <a:cubicBezTo>
                    <a:pt x="110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10" y="11"/>
                  </a:cubicBezTo>
                  <a:cubicBezTo>
                    <a:pt x="112" y="11"/>
                    <a:pt x="113" y="11"/>
                    <a:pt x="115" y="12"/>
                  </a:cubicBezTo>
                  <a:cubicBezTo>
                    <a:pt x="112" y="13"/>
                    <a:pt x="110" y="14"/>
                    <a:pt x="107" y="15"/>
                  </a:cubicBezTo>
                  <a:cubicBezTo>
                    <a:pt x="107" y="15"/>
                    <a:pt x="107" y="15"/>
                    <a:pt x="106" y="15"/>
                  </a:cubicBezTo>
                  <a:cubicBezTo>
                    <a:pt x="108" y="14"/>
                    <a:pt x="109" y="14"/>
                    <a:pt x="110" y="13"/>
                  </a:cubicBezTo>
                  <a:cubicBezTo>
                    <a:pt x="111" y="13"/>
                    <a:pt x="111" y="12"/>
                    <a:pt x="110" y="12"/>
                  </a:cubicBezTo>
                  <a:close/>
                  <a:moveTo>
                    <a:pt x="122" y="39"/>
                  </a:moveTo>
                  <a:cubicBezTo>
                    <a:pt x="126" y="38"/>
                    <a:pt x="129" y="37"/>
                    <a:pt x="133" y="36"/>
                  </a:cubicBezTo>
                  <a:cubicBezTo>
                    <a:pt x="135" y="36"/>
                    <a:pt x="137" y="36"/>
                    <a:pt x="140" y="36"/>
                  </a:cubicBezTo>
                  <a:cubicBezTo>
                    <a:pt x="137" y="37"/>
                    <a:pt x="134" y="39"/>
                    <a:pt x="132" y="40"/>
                  </a:cubicBezTo>
                  <a:cubicBezTo>
                    <a:pt x="127" y="41"/>
                    <a:pt x="122" y="41"/>
                    <a:pt x="117" y="41"/>
                  </a:cubicBezTo>
                  <a:cubicBezTo>
                    <a:pt x="119" y="39"/>
                    <a:pt x="120" y="38"/>
                    <a:pt x="121" y="36"/>
                  </a:cubicBezTo>
                  <a:cubicBezTo>
                    <a:pt x="122" y="36"/>
                    <a:pt x="123" y="36"/>
                    <a:pt x="123" y="36"/>
                  </a:cubicBezTo>
                  <a:cubicBezTo>
                    <a:pt x="123" y="36"/>
                    <a:pt x="122" y="37"/>
                    <a:pt x="122" y="37"/>
                  </a:cubicBezTo>
                  <a:cubicBezTo>
                    <a:pt x="121" y="38"/>
                    <a:pt x="121" y="39"/>
                    <a:pt x="122" y="39"/>
                  </a:cubicBezTo>
                  <a:close/>
                  <a:moveTo>
                    <a:pt x="125" y="36"/>
                  </a:moveTo>
                  <a:cubicBezTo>
                    <a:pt x="126" y="36"/>
                    <a:pt x="126" y="36"/>
                    <a:pt x="127" y="36"/>
                  </a:cubicBezTo>
                  <a:cubicBezTo>
                    <a:pt x="127" y="36"/>
                    <a:pt x="128" y="36"/>
                    <a:pt x="128" y="36"/>
                  </a:cubicBezTo>
                  <a:cubicBezTo>
                    <a:pt x="127" y="36"/>
                    <a:pt x="126" y="36"/>
                    <a:pt x="125" y="36"/>
                  </a:cubicBezTo>
                  <a:close/>
                  <a:moveTo>
                    <a:pt x="129" y="31"/>
                  </a:moveTo>
                  <a:cubicBezTo>
                    <a:pt x="129" y="31"/>
                    <a:pt x="129" y="31"/>
                    <a:pt x="130" y="31"/>
                  </a:cubicBezTo>
                  <a:cubicBezTo>
                    <a:pt x="130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0" y="31"/>
                  </a:cubicBezTo>
                  <a:cubicBezTo>
                    <a:pt x="130" y="31"/>
                    <a:pt x="130" y="31"/>
                    <a:pt x="129" y="31"/>
                  </a:cubicBezTo>
                  <a:cubicBezTo>
                    <a:pt x="129" y="31"/>
                    <a:pt x="129" y="31"/>
                    <a:pt x="129" y="31"/>
                  </a:cubicBezTo>
                  <a:close/>
                  <a:moveTo>
                    <a:pt x="128" y="18"/>
                  </a:moveTo>
                  <a:cubicBezTo>
                    <a:pt x="129" y="17"/>
                    <a:pt x="130" y="17"/>
                    <a:pt x="131" y="16"/>
                  </a:cubicBezTo>
                  <a:cubicBezTo>
                    <a:pt x="131" y="16"/>
                    <a:pt x="132" y="16"/>
                    <a:pt x="133" y="17"/>
                  </a:cubicBezTo>
                  <a:cubicBezTo>
                    <a:pt x="132" y="17"/>
                    <a:pt x="131" y="18"/>
                    <a:pt x="130" y="18"/>
                  </a:cubicBezTo>
                  <a:cubicBezTo>
                    <a:pt x="129" y="18"/>
                    <a:pt x="128" y="18"/>
                    <a:pt x="128" y="18"/>
                  </a:cubicBezTo>
                  <a:close/>
                  <a:moveTo>
                    <a:pt x="129" y="22"/>
                  </a:moveTo>
                  <a:cubicBezTo>
                    <a:pt x="129" y="22"/>
                    <a:pt x="128" y="23"/>
                    <a:pt x="128" y="23"/>
                  </a:cubicBezTo>
                  <a:cubicBezTo>
                    <a:pt x="127" y="23"/>
                    <a:pt x="127" y="23"/>
                    <a:pt x="127" y="23"/>
                  </a:cubicBezTo>
                  <a:cubicBezTo>
                    <a:pt x="127" y="23"/>
                    <a:pt x="128" y="22"/>
                    <a:pt x="129" y="22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32" y="22"/>
                  </a:moveTo>
                  <a:cubicBezTo>
                    <a:pt x="132" y="22"/>
                    <a:pt x="133" y="22"/>
                    <a:pt x="133" y="22"/>
                  </a:cubicBezTo>
                  <a:cubicBezTo>
                    <a:pt x="135" y="23"/>
                    <a:pt x="137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4"/>
                    <a:pt x="137" y="24"/>
                    <a:pt x="136" y="24"/>
                  </a:cubicBezTo>
                  <a:cubicBezTo>
                    <a:pt x="134" y="24"/>
                    <a:pt x="132" y="24"/>
                    <a:pt x="130" y="23"/>
                  </a:cubicBezTo>
                  <a:cubicBezTo>
                    <a:pt x="131" y="23"/>
                    <a:pt x="131" y="23"/>
                    <a:pt x="132" y="22"/>
                  </a:cubicBezTo>
                  <a:close/>
                  <a:moveTo>
                    <a:pt x="163" y="18"/>
                  </a:moveTo>
                  <a:cubicBezTo>
                    <a:pt x="163" y="17"/>
                    <a:pt x="162" y="17"/>
                    <a:pt x="162" y="17"/>
                  </a:cubicBezTo>
                  <a:cubicBezTo>
                    <a:pt x="164" y="17"/>
                    <a:pt x="165" y="18"/>
                    <a:pt x="167" y="19"/>
                  </a:cubicBezTo>
                  <a:cubicBezTo>
                    <a:pt x="167" y="19"/>
                    <a:pt x="168" y="20"/>
                    <a:pt x="168" y="20"/>
                  </a:cubicBezTo>
                  <a:cubicBezTo>
                    <a:pt x="167" y="19"/>
                    <a:pt x="165" y="18"/>
                    <a:pt x="163" y="18"/>
                  </a:cubicBezTo>
                  <a:close/>
                  <a:moveTo>
                    <a:pt x="178" y="27"/>
                  </a:moveTo>
                  <a:cubicBezTo>
                    <a:pt x="174" y="25"/>
                    <a:pt x="170" y="23"/>
                    <a:pt x="165" y="21"/>
                  </a:cubicBezTo>
                  <a:cubicBezTo>
                    <a:pt x="165" y="21"/>
                    <a:pt x="166" y="21"/>
                    <a:pt x="166" y="20"/>
                  </a:cubicBezTo>
                  <a:cubicBezTo>
                    <a:pt x="170" y="22"/>
                    <a:pt x="174" y="24"/>
                    <a:pt x="178" y="27"/>
                  </a:cubicBezTo>
                  <a:close/>
                  <a:moveTo>
                    <a:pt x="164" y="22"/>
                  </a:moveTo>
                  <a:cubicBezTo>
                    <a:pt x="164" y="22"/>
                    <a:pt x="164" y="22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3"/>
                    <a:pt x="161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3"/>
                    <a:pt x="159" y="23"/>
                  </a:cubicBezTo>
                  <a:cubicBezTo>
                    <a:pt x="158" y="23"/>
                    <a:pt x="158" y="23"/>
                    <a:pt x="157" y="24"/>
                  </a:cubicBezTo>
                  <a:cubicBezTo>
                    <a:pt x="155" y="23"/>
                    <a:pt x="154" y="23"/>
                    <a:pt x="152" y="22"/>
                  </a:cubicBezTo>
                  <a:cubicBezTo>
                    <a:pt x="152" y="22"/>
                    <a:pt x="151" y="22"/>
                    <a:pt x="150" y="21"/>
                  </a:cubicBezTo>
                  <a:cubicBezTo>
                    <a:pt x="152" y="20"/>
                    <a:pt x="153" y="20"/>
                    <a:pt x="155" y="19"/>
                  </a:cubicBezTo>
                  <a:cubicBezTo>
                    <a:pt x="158" y="20"/>
                    <a:pt x="161" y="21"/>
                    <a:pt x="164" y="22"/>
                  </a:cubicBezTo>
                  <a:close/>
                  <a:moveTo>
                    <a:pt x="193" y="49"/>
                  </a:moveTo>
                  <a:cubicBezTo>
                    <a:pt x="193" y="49"/>
                    <a:pt x="194" y="49"/>
                    <a:pt x="194" y="49"/>
                  </a:cubicBezTo>
                  <a:cubicBezTo>
                    <a:pt x="195" y="51"/>
                    <a:pt x="196" y="52"/>
                    <a:pt x="198" y="54"/>
                  </a:cubicBezTo>
                  <a:cubicBezTo>
                    <a:pt x="195" y="52"/>
                    <a:pt x="193" y="51"/>
                    <a:pt x="191" y="49"/>
                  </a:cubicBezTo>
                  <a:cubicBezTo>
                    <a:pt x="192" y="49"/>
                    <a:pt x="192" y="49"/>
                    <a:pt x="193" y="49"/>
                  </a:cubicBezTo>
                  <a:close/>
                  <a:moveTo>
                    <a:pt x="192" y="43"/>
                  </a:moveTo>
                  <a:cubicBezTo>
                    <a:pt x="192" y="43"/>
                    <a:pt x="193" y="43"/>
                    <a:pt x="193" y="42"/>
                  </a:cubicBezTo>
                  <a:cubicBezTo>
                    <a:pt x="193" y="43"/>
                    <a:pt x="194" y="44"/>
                    <a:pt x="195" y="45"/>
                  </a:cubicBezTo>
                  <a:cubicBezTo>
                    <a:pt x="194" y="44"/>
                    <a:pt x="193" y="43"/>
                    <a:pt x="192" y="43"/>
                  </a:cubicBezTo>
                  <a:close/>
                  <a:moveTo>
                    <a:pt x="229" y="141"/>
                  </a:moveTo>
                  <a:cubicBezTo>
                    <a:pt x="230" y="132"/>
                    <a:pt x="230" y="122"/>
                    <a:pt x="230" y="113"/>
                  </a:cubicBezTo>
                  <a:cubicBezTo>
                    <a:pt x="231" y="113"/>
                    <a:pt x="231" y="113"/>
                    <a:pt x="231" y="113"/>
                  </a:cubicBezTo>
                  <a:cubicBezTo>
                    <a:pt x="231" y="122"/>
                    <a:pt x="231" y="132"/>
                    <a:pt x="229" y="141"/>
                  </a:cubicBezTo>
                  <a:close/>
                  <a:moveTo>
                    <a:pt x="231" y="101"/>
                  </a:moveTo>
                  <a:cubicBezTo>
                    <a:pt x="231" y="102"/>
                    <a:pt x="231" y="103"/>
                    <a:pt x="232" y="103"/>
                  </a:cubicBezTo>
                  <a:cubicBezTo>
                    <a:pt x="232" y="103"/>
                    <a:pt x="231" y="104"/>
                    <a:pt x="231" y="104"/>
                  </a:cubicBezTo>
                  <a:cubicBezTo>
                    <a:pt x="231" y="103"/>
                    <a:pt x="231" y="102"/>
                    <a:pt x="231" y="101"/>
                  </a:cubicBezTo>
                  <a:close/>
                  <a:moveTo>
                    <a:pt x="229" y="97"/>
                  </a:moveTo>
                  <a:cubicBezTo>
                    <a:pt x="229" y="98"/>
                    <a:pt x="229" y="99"/>
                    <a:pt x="230" y="99"/>
                  </a:cubicBezTo>
                  <a:cubicBezTo>
                    <a:pt x="230" y="99"/>
                    <a:pt x="229" y="99"/>
                    <a:pt x="229" y="99"/>
                  </a:cubicBezTo>
                  <a:cubicBezTo>
                    <a:pt x="229" y="99"/>
                    <a:pt x="229" y="100"/>
                    <a:pt x="228" y="100"/>
                  </a:cubicBezTo>
                  <a:cubicBezTo>
                    <a:pt x="228" y="99"/>
                    <a:pt x="228" y="99"/>
                    <a:pt x="228" y="98"/>
                  </a:cubicBezTo>
                  <a:cubicBezTo>
                    <a:pt x="228" y="98"/>
                    <a:pt x="228" y="98"/>
                    <a:pt x="229" y="97"/>
                  </a:cubicBezTo>
                  <a:close/>
                  <a:moveTo>
                    <a:pt x="227" y="96"/>
                  </a:moveTo>
                  <a:cubicBezTo>
                    <a:pt x="227" y="95"/>
                    <a:pt x="226" y="94"/>
                    <a:pt x="226" y="92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6" y="94"/>
                    <a:pt x="227" y="95"/>
                    <a:pt x="228" y="96"/>
                  </a:cubicBezTo>
                  <a:cubicBezTo>
                    <a:pt x="228" y="96"/>
                    <a:pt x="227" y="96"/>
                    <a:pt x="227" y="96"/>
                  </a:cubicBezTo>
                  <a:close/>
                  <a:moveTo>
                    <a:pt x="227" y="92"/>
                  </a:moveTo>
                  <a:cubicBezTo>
                    <a:pt x="228" y="91"/>
                    <a:pt x="228" y="91"/>
                    <a:pt x="228" y="91"/>
                  </a:cubicBezTo>
                  <a:cubicBezTo>
                    <a:pt x="229" y="93"/>
                    <a:pt x="229" y="94"/>
                    <a:pt x="230" y="96"/>
                  </a:cubicBezTo>
                  <a:cubicBezTo>
                    <a:pt x="229" y="95"/>
                    <a:pt x="228" y="93"/>
                    <a:pt x="227" y="92"/>
                  </a:cubicBezTo>
                  <a:close/>
                  <a:moveTo>
                    <a:pt x="228" y="89"/>
                  </a:moveTo>
                  <a:cubicBezTo>
                    <a:pt x="227" y="89"/>
                    <a:pt x="227" y="90"/>
                    <a:pt x="226" y="90"/>
                  </a:cubicBezTo>
                  <a:cubicBezTo>
                    <a:pt x="225" y="89"/>
                    <a:pt x="225" y="87"/>
                    <a:pt x="224" y="86"/>
                  </a:cubicBezTo>
                  <a:cubicBezTo>
                    <a:pt x="224" y="86"/>
                    <a:pt x="224" y="86"/>
                    <a:pt x="224" y="86"/>
                  </a:cubicBezTo>
                  <a:cubicBezTo>
                    <a:pt x="225" y="85"/>
                    <a:pt x="226" y="85"/>
                    <a:pt x="227" y="84"/>
                  </a:cubicBezTo>
                  <a:cubicBezTo>
                    <a:pt x="227" y="86"/>
                    <a:pt x="228" y="87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lose/>
                  <a:moveTo>
                    <a:pt x="225" y="97"/>
                  </a:moveTo>
                  <a:cubicBezTo>
                    <a:pt x="225" y="97"/>
                    <a:pt x="225" y="97"/>
                    <a:pt x="225" y="97"/>
                  </a:cubicBezTo>
                  <a:cubicBezTo>
                    <a:pt x="225" y="96"/>
                    <a:pt x="224" y="95"/>
                    <a:pt x="224" y="94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25" y="95"/>
                    <a:pt x="225" y="96"/>
                    <a:pt x="225" y="97"/>
                  </a:cubicBezTo>
                  <a:close/>
                  <a:moveTo>
                    <a:pt x="142" y="227"/>
                  </a:moveTo>
                  <a:cubicBezTo>
                    <a:pt x="143" y="226"/>
                    <a:pt x="144" y="225"/>
                    <a:pt x="145" y="225"/>
                  </a:cubicBezTo>
                  <a:cubicBezTo>
                    <a:pt x="144" y="225"/>
                    <a:pt x="144" y="226"/>
                    <a:pt x="143" y="227"/>
                  </a:cubicBezTo>
                  <a:cubicBezTo>
                    <a:pt x="143" y="227"/>
                    <a:pt x="142" y="227"/>
                    <a:pt x="142" y="227"/>
                  </a:cubicBezTo>
                  <a:close/>
                  <a:moveTo>
                    <a:pt x="143" y="227"/>
                  </a:moveTo>
                  <a:cubicBezTo>
                    <a:pt x="142" y="227"/>
                    <a:pt x="142" y="227"/>
                    <a:pt x="142" y="227"/>
                  </a:cubicBezTo>
                  <a:cubicBezTo>
                    <a:pt x="142" y="227"/>
                    <a:pt x="142" y="228"/>
                    <a:pt x="142" y="228"/>
                  </a:cubicBezTo>
                  <a:cubicBezTo>
                    <a:pt x="142" y="228"/>
                    <a:pt x="141" y="228"/>
                    <a:pt x="141" y="228"/>
                  </a:cubicBezTo>
                  <a:cubicBezTo>
                    <a:pt x="141" y="228"/>
                    <a:pt x="141" y="228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2" y="227"/>
                    <a:pt x="142" y="227"/>
                    <a:pt x="143" y="227"/>
                  </a:cubicBezTo>
                  <a:close/>
                  <a:moveTo>
                    <a:pt x="130" y="228"/>
                  </a:moveTo>
                  <a:cubicBezTo>
                    <a:pt x="130" y="227"/>
                    <a:pt x="130" y="227"/>
                    <a:pt x="130" y="226"/>
                  </a:cubicBezTo>
                  <a:cubicBezTo>
                    <a:pt x="130" y="226"/>
                    <a:pt x="130" y="225"/>
                    <a:pt x="131" y="225"/>
                  </a:cubicBezTo>
                  <a:cubicBezTo>
                    <a:pt x="139" y="218"/>
                    <a:pt x="146" y="211"/>
                    <a:pt x="154" y="203"/>
                  </a:cubicBezTo>
                  <a:cubicBezTo>
                    <a:pt x="159" y="200"/>
                    <a:pt x="163" y="196"/>
                    <a:pt x="168" y="192"/>
                  </a:cubicBezTo>
                  <a:cubicBezTo>
                    <a:pt x="168" y="192"/>
                    <a:pt x="169" y="192"/>
                    <a:pt x="169" y="192"/>
                  </a:cubicBezTo>
                  <a:cubicBezTo>
                    <a:pt x="169" y="191"/>
                    <a:pt x="169" y="191"/>
                    <a:pt x="170" y="191"/>
                  </a:cubicBezTo>
                  <a:cubicBezTo>
                    <a:pt x="171" y="190"/>
                    <a:pt x="172" y="189"/>
                    <a:pt x="173" y="188"/>
                  </a:cubicBezTo>
                  <a:cubicBezTo>
                    <a:pt x="167" y="194"/>
                    <a:pt x="161" y="200"/>
                    <a:pt x="155" y="206"/>
                  </a:cubicBezTo>
                  <a:cubicBezTo>
                    <a:pt x="151" y="209"/>
                    <a:pt x="146" y="213"/>
                    <a:pt x="143" y="217"/>
                  </a:cubicBezTo>
                  <a:cubicBezTo>
                    <a:pt x="142" y="218"/>
                    <a:pt x="142" y="218"/>
                    <a:pt x="143" y="219"/>
                  </a:cubicBezTo>
                  <a:cubicBezTo>
                    <a:pt x="140" y="221"/>
                    <a:pt x="138" y="223"/>
                    <a:pt x="136" y="225"/>
                  </a:cubicBezTo>
                  <a:cubicBezTo>
                    <a:pt x="134" y="226"/>
                    <a:pt x="132" y="227"/>
                    <a:pt x="130" y="228"/>
                  </a:cubicBezTo>
                  <a:close/>
                  <a:moveTo>
                    <a:pt x="138" y="227"/>
                  </a:moveTo>
                  <a:cubicBezTo>
                    <a:pt x="138" y="227"/>
                    <a:pt x="138" y="228"/>
                    <a:pt x="137" y="228"/>
                  </a:cubicBezTo>
                  <a:cubicBezTo>
                    <a:pt x="137" y="228"/>
                    <a:pt x="136" y="228"/>
                    <a:pt x="135" y="228"/>
                  </a:cubicBezTo>
                  <a:cubicBezTo>
                    <a:pt x="135" y="228"/>
                    <a:pt x="136" y="228"/>
                    <a:pt x="136" y="228"/>
                  </a:cubicBezTo>
                  <a:cubicBezTo>
                    <a:pt x="137" y="227"/>
                    <a:pt x="137" y="227"/>
                    <a:pt x="138" y="227"/>
                  </a:cubicBezTo>
                  <a:close/>
                  <a:moveTo>
                    <a:pt x="121" y="226"/>
                  </a:moveTo>
                  <a:cubicBezTo>
                    <a:pt x="121" y="226"/>
                    <a:pt x="121" y="226"/>
                    <a:pt x="121" y="226"/>
                  </a:cubicBezTo>
                  <a:cubicBezTo>
                    <a:pt x="121" y="225"/>
                    <a:pt x="122" y="224"/>
                    <a:pt x="123" y="223"/>
                  </a:cubicBezTo>
                  <a:cubicBezTo>
                    <a:pt x="123" y="224"/>
                    <a:pt x="123" y="224"/>
                    <a:pt x="124" y="224"/>
                  </a:cubicBezTo>
                  <a:cubicBezTo>
                    <a:pt x="123" y="225"/>
                    <a:pt x="122" y="225"/>
                    <a:pt x="121" y="226"/>
                  </a:cubicBezTo>
                  <a:close/>
                  <a:moveTo>
                    <a:pt x="124" y="228"/>
                  </a:move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2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4" y="228"/>
                  </a:cubicBezTo>
                  <a:close/>
                  <a:moveTo>
                    <a:pt x="115" y="215"/>
                  </a:moveTo>
                  <a:cubicBezTo>
                    <a:pt x="115" y="215"/>
                    <a:pt x="114" y="215"/>
                    <a:pt x="114" y="215"/>
                  </a:cubicBezTo>
                  <a:cubicBezTo>
                    <a:pt x="115" y="214"/>
                    <a:pt x="116" y="213"/>
                    <a:pt x="117" y="212"/>
                  </a:cubicBezTo>
                  <a:cubicBezTo>
                    <a:pt x="118" y="213"/>
                    <a:pt x="118" y="213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8" y="215"/>
                    <a:pt x="116" y="215"/>
                    <a:pt x="115" y="215"/>
                  </a:cubicBezTo>
                  <a:close/>
                  <a:moveTo>
                    <a:pt x="118" y="223"/>
                  </a:moveTo>
                  <a:cubicBezTo>
                    <a:pt x="117" y="223"/>
                    <a:pt x="117" y="223"/>
                    <a:pt x="116" y="224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6" y="223"/>
                    <a:pt x="117" y="222"/>
                    <a:pt x="117" y="222"/>
                  </a:cubicBezTo>
                  <a:cubicBezTo>
                    <a:pt x="117" y="222"/>
                    <a:pt x="118" y="222"/>
                    <a:pt x="118" y="223"/>
                  </a:cubicBezTo>
                  <a:close/>
                  <a:moveTo>
                    <a:pt x="110" y="219"/>
                  </a:moveTo>
                  <a:cubicBezTo>
                    <a:pt x="110" y="219"/>
                    <a:pt x="111" y="219"/>
                    <a:pt x="111" y="219"/>
                  </a:cubicBezTo>
                  <a:cubicBezTo>
                    <a:pt x="111" y="219"/>
                    <a:pt x="111" y="218"/>
                    <a:pt x="112" y="218"/>
                  </a:cubicBezTo>
                  <a:cubicBezTo>
                    <a:pt x="112" y="219"/>
                    <a:pt x="113" y="219"/>
                    <a:pt x="113" y="219"/>
                  </a:cubicBezTo>
                  <a:cubicBezTo>
                    <a:pt x="113" y="220"/>
                    <a:pt x="113" y="220"/>
                    <a:pt x="112" y="221"/>
                  </a:cubicBezTo>
                  <a:cubicBezTo>
                    <a:pt x="112" y="220"/>
                    <a:pt x="111" y="220"/>
                    <a:pt x="110" y="219"/>
                  </a:cubicBezTo>
                  <a:close/>
                  <a:moveTo>
                    <a:pt x="114" y="230"/>
                  </a:moveTo>
                  <a:cubicBezTo>
                    <a:pt x="113" y="230"/>
                    <a:pt x="113" y="230"/>
                    <a:pt x="112" y="230"/>
                  </a:cubicBezTo>
                  <a:cubicBezTo>
                    <a:pt x="112" y="230"/>
                    <a:pt x="111" y="229"/>
                    <a:pt x="110" y="229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12" y="229"/>
                    <a:pt x="113" y="229"/>
                    <a:pt x="114" y="230"/>
                  </a:cubicBezTo>
                  <a:close/>
                  <a:moveTo>
                    <a:pt x="82" y="198"/>
                  </a:moveTo>
                  <a:cubicBezTo>
                    <a:pt x="82" y="198"/>
                    <a:pt x="82" y="197"/>
                    <a:pt x="83" y="197"/>
                  </a:cubicBezTo>
                  <a:cubicBezTo>
                    <a:pt x="83" y="197"/>
                    <a:pt x="83" y="197"/>
                    <a:pt x="83" y="197"/>
                  </a:cubicBezTo>
                  <a:cubicBezTo>
                    <a:pt x="83" y="198"/>
                    <a:pt x="82" y="198"/>
                    <a:pt x="82" y="199"/>
                  </a:cubicBezTo>
                  <a:lnTo>
                    <a:pt x="82" y="198"/>
                  </a:lnTo>
                  <a:close/>
                  <a:moveTo>
                    <a:pt x="82" y="203"/>
                  </a:moveTo>
                  <a:cubicBezTo>
                    <a:pt x="82" y="203"/>
                    <a:pt x="81" y="203"/>
                    <a:pt x="81" y="203"/>
                  </a:cubicBezTo>
                  <a:cubicBezTo>
                    <a:pt x="81" y="203"/>
                    <a:pt x="81" y="203"/>
                    <a:pt x="80" y="203"/>
                  </a:cubicBezTo>
                  <a:cubicBezTo>
                    <a:pt x="80" y="202"/>
                    <a:pt x="81" y="202"/>
                    <a:pt x="81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81" y="202"/>
                    <a:pt x="81" y="203"/>
                    <a:pt x="82" y="203"/>
                  </a:cubicBezTo>
                  <a:close/>
                  <a:moveTo>
                    <a:pt x="69" y="210"/>
                  </a:moveTo>
                  <a:cubicBezTo>
                    <a:pt x="68" y="209"/>
                    <a:pt x="67" y="208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8" y="209"/>
                    <a:pt x="70" y="210"/>
                    <a:pt x="71" y="21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0" y="212"/>
                    <a:pt x="70" y="212"/>
                    <a:pt x="69" y="212"/>
                  </a:cubicBezTo>
                  <a:cubicBezTo>
                    <a:pt x="69" y="212"/>
                    <a:pt x="69" y="211"/>
                    <a:pt x="69" y="211"/>
                  </a:cubicBezTo>
                  <a:cubicBezTo>
                    <a:pt x="69" y="211"/>
                    <a:pt x="69" y="210"/>
                    <a:pt x="69" y="210"/>
                  </a:cubicBezTo>
                  <a:close/>
                  <a:moveTo>
                    <a:pt x="59" y="213"/>
                  </a:moveTo>
                  <a:cubicBezTo>
                    <a:pt x="59" y="213"/>
                    <a:pt x="58" y="212"/>
                    <a:pt x="57" y="211"/>
                  </a:cubicBezTo>
                  <a:cubicBezTo>
                    <a:pt x="60" y="213"/>
                    <a:pt x="62" y="215"/>
                    <a:pt x="65" y="216"/>
                  </a:cubicBezTo>
                  <a:cubicBezTo>
                    <a:pt x="63" y="215"/>
                    <a:pt x="61" y="214"/>
                    <a:pt x="59" y="213"/>
                  </a:cubicBezTo>
                  <a:close/>
                  <a:moveTo>
                    <a:pt x="60" y="216"/>
                  </a:moveTo>
                  <a:cubicBezTo>
                    <a:pt x="58" y="215"/>
                    <a:pt x="55" y="213"/>
                    <a:pt x="53" y="212"/>
                  </a:cubicBezTo>
                  <a:cubicBezTo>
                    <a:pt x="55" y="213"/>
                    <a:pt x="57" y="214"/>
                    <a:pt x="59" y="215"/>
                  </a:cubicBezTo>
                  <a:cubicBezTo>
                    <a:pt x="59" y="215"/>
                    <a:pt x="60" y="216"/>
                    <a:pt x="60" y="216"/>
                  </a:cubicBezTo>
                  <a:close/>
                  <a:moveTo>
                    <a:pt x="55" y="204"/>
                  </a:moveTo>
                  <a:cubicBezTo>
                    <a:pt x="55" y="204"/>
                    <a:pt x="56" y="205"/>
                    <a:pt x="56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7"/>
                    <a:pt x="59" y="208"/>
                    <a:pt x="60" y="209"/>
                  </a:cubicBezTo>
                  <a:cubicBezTo>
                    <a:pt x="59" y="209"/>
                    <a:pt x="59" y="208"/>
                    <a:pt x="59" y="208"/>
                  </a:cubicBezTo>
                  <a:cubicBezTo>
                    <a:pt x="58" y="208"/>
                    <a:pt x="58" y="209"/>
                    <a:pt x="58" y="209"/>
                  </a:cubicBezTo>
                  <a:cubicBezTo>
                    <a:pt x="57" y="208"/>
                    <a:pt x="56" y="208"/>
                    <a:pt x="55" y="207"/>
                  </a:cubicBezTo>
                  <a:cubicBezTo>
                    <a:pt x="55" y="207"/>
                    <a:pt x="55" y="206"/>
                    <a:pt x="55" y="206"/>
                  </a:cubicBezTo>
                  <a:cubicBezTo>
                    <a:pt x="55" y="205"/>
                    <a:pt x="55" y="204"/>
                    <a:pt x="55" y="204"/>
                  </a:cubicBezTo>
                  <a:close/>
                  <a:moveTo>
                    <a:pt x="29" y="138"/>
                  </a:moveTo>
                  <a:cubicBezTo>
                    <a:pt x="29" y="137"/>
                    <a:pt x="30" y="137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38"/>
                    <a:pt x="29" y="140"/>
                    <a:pt x="29" y="141"/>
                  </a:cubicBezTo>
                  <a:cubicBezTo>
                    <a:pt x="29" y="140"/>
                    <a:pt x="29" y="139"/>
                    <a:pt x="29" y="138"/>
                  </a:cubicBezTo>
                  <a:close/>
                  <a:moveTo>
                    <a:pt x="28" y="136"/>
                  </a:moveTo>
                  <a:cubicBezTo>
                    <a:pt x="28" y="136"/>
                    <a:pt x="28" y="136"/>
                    <a:pt x="28" y="136"/>
                  </a:cubicBezTo>
                  <a:cubicBezTo>
                    <a:pt x="27" y="129"/>
                    <a:pt x="25" y="122"/>
                    <a:pt x="24" y="115"/>
                  </a:cubicBezTo>
                  <a:cubicBezTo>
                    <a:pt x="25" y="121"/>
                    <a:pt x="27" y="126"/>
                    <a:pt x="29" y="131"/>
                  </a:cubicBezTo>
                  <a:cubicBezTo>
                    <a:pt x="29" y="133"/>
                    <a:pt x="28" y="134"/>
                    <a:pt x="28" y="136"/>
                  </a:cubicBezTo>
                  <a:close/>
                  <a:moveTo>
                    <a:pt x="28" y="108"/>
                  </a:moveTo>
                  <a:cubicBezTo>
                    <a:pt x="27" y="106"/>
                    <a:pt x="27" y="104"/>
                    <a:pt x="26" y="102"/>
                  </a:cubicBezTo>
                  <a:cubicBezTo>
                    <a:pt x="27" y="102"/>
                    <a:pt x="28" y="101"/>
                    <a:pt x="28" y="101"/>
                  </a:cubicBezTo>
                  <a:cubicBezTo>
                    <a:pt x="30" y="104"/>
                    <a:pt x="31" y="108"/>
                    <a:pt x="32" y="111"/>
                  </a:cubicBezTo>
                  <a:cubicBezTo>
                    <a:pt x="32" y="113"/>
                    <a:pt x="31" y="115"/>
                    <a:pt x="31" y="117"/>
                  </a:cubicBezTo>
                  <a:cubicBezTo>
                    <a:pt x="30" y="114"/>
                    <a:pt x="29" y="111"/>
                    <a:pt x="28" y="108"/>
                  </a:cubicBezTo>
                  <a:close/>
                  <a:moveTo>
                    <a:pt x="25" y="87"/>
                  </a:moveTo>
                  <a:cubicBezTo>
                    <a:pt x="25" y="87"/>
                    <a:pt x="25" y="87"/>
                    <a:pt x="24" y="87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5"/>
                    <a:pt x="25" y="85"/>
                    <a:pt x="26" y="84"/>
                  </a:cubicBezTo>
                  <a:cubicBezTo>
                    <a:pt x="26" y="84"/>
                    <a:pt x="26" y="84"/>
                    <a:pt x="27" y="84"/>
                  </a:cubicBezTo>
                  <a:cubicBezTo>
                    <a:pt x="26" y="85"/>
                    <a:pt x="25" y="86"/>
                    <a:pt x="25" y="87"/>
                  </a:cubicBezTo>
                  <a:close/>
                  <a:moveTo>
                    <a:pt x="28" y="86"/>
                  </a:moveTo>
                  <a:cubicBezTo>
                    <a:pt x="27" y="87"/>
                    <a:pt x="26" y="88"/>
                    <a:pt x="26" y="89"/>
                  </a:cubicBezTo>
                  <a:cubicBezTo>
                    <a:pt x="25" y="89"/>
                    <a:pt x="25" y="89"/>
                    <a:pt x="25" y="88"/>
                  </a:cubicBezTo>
                  <a:cubicBezTo>
                    <a:pt x="25" y="88"/>
                    <a:pt x="26" y="88"/>
                    <a:pt x="26" y="88"/>
                  </a:cubicBezTo>
                  <a:cubicBezTo>
                    <a:pt x="27" y="87"/>
                    <a:pt x="27" y="87"/>
                    <a:pt x="28" y="86"/>
                  </a:cubicBezTo>
                  <a:close/>
                  <a:moveTo>
                    <a:pt x="26" y="94"/>
                  </a:move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6"/>
                    <a:pt x="26" y="97"/>
                    <a:pt x="25" y="98"/>
                  </a:cubicBezTo>
                  <a:cubicBezTo>
                    <a:pt x="25" y="97"/>
                    <a:pt x="25" y="96"/>
                    <a:pt x="25" y="95"/>
                  </a:cubicBezTo>
                  <a:cubicBezTo>
                    <a:pt x="25" y="95"/>
                    <a:pt x="26" y="95"/>
                    <a:pt x="26" y="94"/>
                  </a:cubicBezTo>
                  <a:close/>
                  <a:moveTo>
                    <a:pt x="27" y="97"/>
                  </a:moveTo>
                  <a:cubicBezTo>
                    <a:pt x="27" y="98"/>
                    <a:pt x="28" y="99"/>
                    <a:pt x="28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6" y="99"/>
                    <a:pt x="27" y="98"/>
                    <a:pt x="27" y="97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2" y="25"/>
                  </a:cubicBezTo>
                  <a:cubicBezTo>
                    <a:pt x="112" y="25"/>
                    <a:pt x="111" y="25"/>
                    <a:pt x="111" y="25"/>
                  </a:cubicBezTo>
                  <a:cubicBezTo>
                    <a:pt x="111" y="25"/>
                    <a:pt x="112" y="25"/>
                    <a:pt x="112" y="24"/>
                  </a:cubicBezTo>
                  <a:cubicBezTo>
                    <a:pt x="113" y="24"/>
                    <a:pt x="113" y="24"/>
                    <a:pt x="113" y="25"/>
                  </a:cubicBezTo>
                  <a:close/>
                  <a:moveTo>
                    <a:pt x="113" y="21"/>
                  </a:moveTo>
                  <a:cubicBezTo>
                    <a:pt x="113" y="21"/>
                    <a:pt x="114" y="21"/>
                    <a:pt x="114" y="21"/>
                  </a:cubicBezTo>
                  <a:cubicBezTo>
                    <a:pt x="114" y="21"/>
                    <a:pt x="115" y="21"/>
                    <a:pt x="116" y="21"/>
                  </a:cubicBezTo>
                  <a:cubicBezTo>
                    <a:pt x="116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3" y="21"/>
                  </a:cubicBezTo>
                  <a:close/>
                  <a:moveTo>
                    <a:pt x="112" y="19"/>
                  </a:moveTo>
                  <a:cubicBezTo>
                    <a:pt x="111" y="19"/>
                    <a:pt x="110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1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lose/>
                  <a:moveTo>
                    <a:pt x="112" y="27"/>
                  </a:moveTo>
                  <a:cubicBezTo>
                    <a:pt x="114" y="27"/>
                    <a:pt x="115" y="27"/>
                    <a:pt x="117" y="27"/>
                  </a:cubicBezTo>
                  <a:cubicBezTo>
                    <a:pt x="115" y="27"/>
                    <a:pt x="114" y="28"/>
                    <a:pt x="113" y="29"/>
                  </a:cubicBezTo>
                  <a:cubicBezTo>
                    <a:pt x="111" y="29"/>
                    <a:pt x="110" y="29"/>
                    <a:pt x="108" y="29"/>
                  </a:cubicBezTo>
                  <a:cubicBezTo>
                    <a:pt x="110" y="28"/>
                    <a:pt x="111" y="28"/>
                    <a:pt x="112" y="27"/>
                  </a:cubicBezTo>
                  <a:close/>
                  <a:moveTo>
                    <a:pt x="156" y="17"/>
                  </a:moveTo>
                  <a:cubicBezTo>
                    <a:pt x="157" y="18"/>
                    <a:pt x="158" y="18"/>
                    <a:pt x="160" y="19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5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51" y="16"/>
                    <a:pt x="148" y="15"/>
                    <a:pt x="145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4"/>
                    <a:pt x="147" y="14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50" y="15"/>
                    <a:pt x="153" y="16"/>
                    <a:pt x="156" y="17"/>
                  </a:cubicBezTo>
                  <a:close/>
                  <a:moveTo>
                    <a:pt x="149" y="12"/>
                  </a:moveTo>
                  <a:cubicBezTo>
                    <a:pt x="149" y="12"/>
                    <a:pt x="149" y="12"/>
                    <a:pt x="149" y="12"/>
                  </a:cubicBezTo>
                  <a:cubicBezTo>
                    <a:pt x="151" y="13"/>
                    <a:pt x="153" y="13"/>
                    <a:pt x="155" y="14"/>
                  </a:cubicBezTo>
                  <a:cubicBezTo>
                    <a:pt x="157" y="15"/>
                    <a:pt x="158" y="15"/>
                    <a:pt x="160" y="16"/>
                  </a:cubicBezTo>
                  <a:cubicBezTo>
                    <a:pt x="158" y="16"/>
                    <a:pt x="156" y="15"/>
                    <a:pt x="155" y="15"/>
                  </a:cubicBezTo>
                  <a:cubicBezTo>
                    <a:pt x="153" y="14"/>
                    <a:pt x="151" y="13"/>
                    <a:pt x="149" y="12"/>
                  </a:cubicBezTo>
                  <a:close/>
                  <a:moveTo>
                    <a:pt x="156" y="36"/>
                  </a:moveTo>
                  <a:cubicBezTo>
                    <a:pt x="158" y="36"/>
                    <a:pt x="160" y="36"/>
                    <a:pt x="163" y="36"/>
                  </a:cubicBezTo>
                  <a:cubicBezTo>
                    <a:pt x="161" y="37"/>
                    <a:pt x="160" y="37"/>
                    <a:pt x="158" y="38"/>
                  </a:cubicBezTo>
                  <a:cubicBezTo>
                    <a:pt x="156" y="39"/>
                    <a:pt x="154" y="39"/>
                    <a:pt x="152" y="39"/>
                  </a:cubicBezTo>
                  <a:cubicBezTo>
                    <a:pt x="153" y="38"/>
                    <a:pt x="155" y="37"/>
                    <a:pt x="156" y="36"/>
                  </a:cubicBezTo>
                  <a:close/>
                  <a:moveTo>
                    <a:pt x="155" y="34"/>
                  </a:moveTo>
                  <a:cubicBezTo>
                    <a:pt x="156" y="34"/>
                    <a:pt x="156" y="33"/>
                    <a:pt x="156" y="33"/>
                  </a:cubicBezTo>
                  <a:cubicBezTo>
                    <a:pt x="156" y="33"/>
                    <a:pt x="157" y="33"/>
                    <a:pt x="157" y="33"/>
                  </a:cubicBezTo>
                  <a:cubicBezTo>
                    <a:pt x="157" y="33"/>
                    <a:pt x="157" y="34"/>
                    <a:pt x="156" y="34"/>
                  </a:cubicBezTo>
                  <a:cubicBezTo>
                    <a:pt x="156" y="34"/>
                    <a:pt x="156" y="34"/>
                    <a:pt x="155" y="34"/>
                  </a:cubicBezTo>
                  <a:close/>
                  <a:moveTo>
                    <a:pt x="134" y="213"/>
                  </a:moveTo>
                  <a:cubicBezTo>
                    <a:pt x="135" y="212"/>
                    <a:pt x="136" y="211"/>
                    <a:pt x="137" y="209"/>
                  </a:cubicBezTo>
                  <a:cubicBezTo>
                    <a:pt x="139" y="208"/>
                    <a:pt x="140" y="207"/>
                    <a:pt x="141" y="206"/>
                  </a:cubicBezTo>
                  <a:cubicBezTo>
                    <a:pt x="141" y="206"/>
                    <a:pt x="141" y="206"/>
                    <a:pt x="142" y="206"/>
                  </a:cubicBezTo>
                  <a:cubicBezTo>
                    <a:pt x="140" y="207"/>
                    <a:pt x="139" y="209"/>
                    <a:pt x="138" y="210"/>
                  </a:cubicBezTo>
                  <a:cubicBezTo>
                    <a:pt x="137" y="211"/>
                    <a:pt x="136" y="212"/>
                    <a:pt x="134" y="213"/>
                  </a:cubicBezTo>
                  <a:close/>
                  <a:moveTo>
                    <a:pt x="137" y="217"/>
                  </a:moveTo>
                  <a:cubicBezTo>
                    <a:pt x="136" y="218"/>
                    <a:pt x="135" y="219"/>
                    <a:pt x="133" y="220"/>
                  </a:cubicBezTo>
                  <a:cubicBezTo>
                    <a:pt x="134" y="220"/>
                    <a:pt x="134" y="220"/>
                    <a:pt x="134" y="219"/>
                  </a:cubicBezTo>
                  <a:cubicBezTo>
                    <a:pt x="135" y="219"/>
                    <a:pt x="136" y="218"/>
                    <a:pt x="137" y="217"/>
                  </a:cubicBezTo>
                  <a:close/>
                  <a:moveTo>
                    <a:pt x="140" y="203"/>
                  </a:moveTo>
                  <a:cubicBezTo>
                    <a:pt x="138" y="204"/>
                    <a:pt x="136" y="206"/>
                    <a:pt x="134" y="208"/>
                  </a:cubicBezTo>
                  <a:cubicBezTo>
                    <a:pt x="132" y="209"/>
                    <a:pt x="130" y="210"/>
                    <a:pt x="128" y="211"/>
                  </a:cubicBezTo>
                  <a:cubicBezTo>
                    <a:pt x="128" y="210"/>
                    <a:pt x="128" y="210"/>
                    <a:pt x="127" y="210"/>
                  </a:cubicBezTo>
                  <a:cubicBezTo>
                    <a:pt x="128" y="210"/>
                    <a:pt x="128" y="209"/>
                    <a:pt x="128" y="209"/>
                  </a:cubicBezTo>
                  <a:cubicBezTo>
                    <a:pt x="131" y="207"/>
                    <a:pt x="134" y="205"/>
                    <a:pt x="137" y="202"/>
                  </a:cubicBezTo>
                  <a:cubicBezTo>
                    <a:pt x="141" y="199"/>
                    <a:pt x="145" y="196"/>
                    <a:pt x="149" y="193"/>
                  </a:cubicBezTo>
                  <a:cubicBezTo>
                    <a:pt x="146" y="197"/>
                    <a:pt x="143" y="200"/>
                    <a:pt x="140" y="203"/>
                  </a:cubicBezTo>
                  <a:close/>
                  <a:moveTo>
                    <a:pt x="117" y="206"/>
                  </a:moveTo>
                  <a:cubicBezTo>
                    <a:pt x="117" y="206"/>
                    <a:pt x="118" y="205"/>
                    <a:pt x="118" y="205"/>
                  </a:cubicBezTo>
                  <a:cubicBezTo>
                    <a:pt x="119" y="205"/>
                    <a:pt x="119" y="206"/>
                    <a:pt x="119" y="206"/>
                  </a:cubicBezTo>
                  <a:cubicBezTo>
                    <a:pt x="119" y="206"/>
                    <a:pt x="119" y="206"/>
                    <a:pt x="118" y="207"/>
                  </a:cubicBezTo>
                  <a:cubicBezTo>
                    <a:pt x="118" y="207"/>
                    <a:pt x="117" y="206"/>
                    <a:pt x="117" y="206"/>
                  </a:cubicBezTo>
                  <a:close/>
                  <a:moveTo>
                    <a:pt x="117" y="208"/>
                  </a:moveTo>
                  <a:cubicBezTo>
                    <a:pt x="117" y="208"/>
                    <a:pt x="117" y="208"/>
                    <a:pt x="117" y="208"/>
                  </a:cubicBezTo>
                  <a:cubicBezTo>
                    <a:pt x="117" y="208"/>
                    <a:pt x="116" y="208"/>
                    <a:pt x="116" y="207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7"/>
                    <a:pt x="117" y="208"/>
                    <a:pt x="117" y="208"/>
                  </a:cubicBezTo>
                  <a:close/>
                  <a:moveTo>
                    <a:pt x="116" y="202"/>
                  </a:moveTo>
                  <a:cubicBezTo>
                    <a:pt x="116" y="202"/>
                    <a:pt x="115" y="201"/>
                    <a:pt x="115" y="201"/>
                  </a:cubicBezTo>
                  <a:cubicBezTo>
                    <a:pt x="116" y="199"/>
                    <a:pt x="118" y="198"/>
                    <a:pt x="120" y="196"/>
                  </a:cubicBezTo>
                  <a:cubicBezTo>
                    <a:pt x="127" y="190"/>
                    <a:pt x="134" y="185"/>
                    <a:pt x="141" y="180"/>
                  </a:cubicBezTo>
                  <a:cubicBezTo>
                    <a:pt x="133" y="188"/>
                    <a:pt x="125" y="195"/>
                    <a:pt x="116" y="202"/>
                  </a:cubicBezTo>
                  <a:close/>
                  <a:moveTo>
                    <a:pt x="88" y="181"/>
                  </a:moveTo>
                  <a:cubicBezTo>
                    <a:pt x="88" y="180"/>
                    <a:pt x="88" y="178"/>
                    <a:pt x="88" y="177"/>
                  </a:cubicBezTo>
                  <a:cubicBezTo>
                    <a:pt x="90" y="176"/>
                    <a:pt x="92" y="174"/>
                    <a:pt x="94" y="172"/>
                  </a:cubicBezTo>
                  <a:cubicBezTo>
                    <a:pt x="97" y="171"/>
                    <a:pt x="99" y="170"/>
                    <a:pt x="102" y="169"/>
                  </a:cubicBezTo>
                  <a:cubicBezTo>
                    <a:pt x="100" y="171"/>
                    <a:pt x="98" y="173"/>
                    <a:pt x="97" y="175"/>
                  </a:cubicBezTo>
                  <a:cubicBezTo>
                    <a:pt x="94" y="177"/>
                    <a:pt x="91" y="179"/>
                    <a:pt x="88" y="181"/>
                  </a:cubicBezTo>
                  <a:close/>
                  <a:moveTo>
                    <a:pt x="89" y="194"/>
                  </a:moveTo>
                  <a:cubicBezTo>
                    <a:pt x="89" y="194"/>
                    <a:pt x="88" y="195"/>
                    <a:pt x="88" y="196"/>
                  </a:cubicBezTo>
                  <a:cubicBezTo>
                    <a:pt x="87" y="196"/>
                    <a:pt x="87" y="196"/>
                    <a:pt x="87" y="196"/>
                  </a:cubicBezTo>
                  <a:cubicBezTo>
                    <a:pt x="88" y="195"/>
                    <a:pt x="89" y="194"/>
                    <a:pt x="89" y="194"/>
                  </a:cubicBezTo>
                  <a:cubicBezTo>
                    <a:pt x="89" y="194"/>
                    <a:pt x="89" y="194"/>
                    <a:pt x="89" y="194"/>
                  </a:cubicBezTo>
                  <a:close/>
                  <a:moveTo>
                    <a:pt x="83" y="166"/>
                  </a:moveTo>
                  <a:cubicBezTo>
                    <a:pt x="83" y="166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3" y="165"/>
                    <a:pt x="84" y="164"/>
                    <a:pt x="85" y="163"/>
                  </a:cubicBezTo>
                  <a:cubicBezTo>
                    <a:pt x="85" y="164"/>
                    <a:pt x="85" y="164"/>
                    <a:pt x="85" y="165"/>
                  </a:cubicBezTo>
                  <a:cubicBezTo>
                    <a:pt x="84" y="165"/>
                    <a:pt x="84" y="166"/>
                    <a:pt x="83" y="166"/>
                  </a:cubicBezTo>
                  <a:close/>
                  <a:moveTo>
                    <a:pt x="85" y="175"/>
                  </a:moveTo>
                  <a:cubicBezTo>
                    <a:pt x="84" y="175"/>
                    <a:pt x="84" y="175"/>
                    <a:pt x="83" y="176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4" y="175"/>
                    <a:pt x="84" y="175"/>
                    <a:pt x="85" y="175"/>
                  </a:cubicBezTo>
                  <a:close/>
                  <a:moveTo>
                    <a:pt x="62" y="209"/>
                  </a:moveTo>
                  <a:cubicBezTo>
                    <a:pt x="60" y="208"/>
                    <a:pt x="59" y="207"/>
                    <a:pt x="58" y="206"/>
                  </a:cubicBezTo>
                  <a:cubicBezTo>
                    <a:pt x="58" y="205"/>
                    <a:pt x="58" y="205"/>
                    <a:pt x="58" y="205"/>
                  </a:cubicBezTo>
                  <a:cubicBezTo>
                    <a:pt x="58" y="204"/>
                    <a:pt x="58" y="203"/>
                    <a:pt x="58" y="202"/>
                  </a:cubicBezTo>
                  <a:cubicBezTo>
                    <a:pt x="58" y="203"/>
                    <a:pt x="59" y="203"/>
                    <a:pt x="59" y="203"/>
                  </a:cubicBezTo>
                  <a:cubicBezTo>
                    <a:pt x="60" y="205"/>
                    <a:pt x="61" y="207"/>
                    <a:pt x="62" y="209"/>
                  </a:cubicBezTo>
                  <a:cubicBezTo>
                    <a:pt x="62" y="209"/>
                    <a:pt x="62" y="209"/>
                    <a:pt x="62" y="209"/>
                  </a:cubicBezTo>
                  <a:close/>
                  <a:moveTo>
                    <a:pt x="62" y="211"/>
                  </a:moveTo>
                  <a:cubicBezTo>
                    <a:pt x="62" y="211"/>
                    <a:pt x="62" y="211"/>
                    <a:pt x="62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61" y="211"/>
                    <a:pt x="60" y="210"/>
                    <a:pt x="59" y="210"/>
                  </a:cubicBezTo>
                  <a:cubicBezTo>
                    <a:pt x="60" y="210"/>
                    <a:pt x="61" y="211"/>
                    <a:pt x="62" y="211"/>
                  </a:cubicBezTo>
                  <a:close/>
                  <a:moveTo>
                    <a:pt x="60" y="200"/>
                  </a:moveTo>
                  <a:cubicBezTo>
                    <a:pt x="59" y="199"/>
                    <a:pt x="58" y="197"/>
                    <a:pt x="57" y="196"/>
                  </a:cubicBezTo>
                  <a:cubicBezTo>
                    <a:pt x="57" y="196"/>
                    <a:pt x="57" y="196"/>
                    <a:pt x="58" y="196"/>
                  </a:cubicBezTo>
                  <a:cubicBezTo>
                    <a:pt x="58" y="196"/>
                    <a:pt x="58" y="196"/>
                    <a:pt x="58" y="195"/>
                  </a:cubicBezTo>
                  <a:cubicBezTo>
                    <a:pt x="60" y="197"/>
                    <a:pt x="61" y="199"/>
                    <a:pt x="63" y="201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1"/>
                    <a:pt x="61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lose/>
                  <a:moveTo>
                    <a:pt x="44" y="171"/>
                  </a:moveTo>
                  <a:cubicBezTo>
                    <a:pt x="45" y="173"/>
                    <a:pt x="47" y="175"/>
                    <a:pt x="48" y="176"/>
                  </a:cubicBezTo>
                  <a:cubicBezTo>
                    <a:pt x="48" y="177"/>
                    <a:pt x="48" y="178"/>
                    <a:pt x="48" y="180"/>
                  </a:cubicBezTo>
                  <a:cubicBezTo>
                    <a:pt x="48" y="179"/>
                    <a:pt x="47" y="179"/>
                    <a:pt x="47" y="179"/>
                  </a:cubicBezTo>
                  <a:cubicBezTo>
                    <a:pt x="47" y="178"/>
                    <a:pt x="46" y="177"/>
                    <a:pt x="46" y="176"/>
                  </a:cubicBezTo>
                  <a:cubicBezTo>
                    <a:pt x="45" y="174"/>
                    <a:pt x="44" y="171"/>
                    <a:pt x="43" y="168"/>
                  </a:cubicBezTo>
                  <a:cubicBezTo>
                    <a:pt x="43" y="169"/>
                    <a:pt x="44" y="170"/>
                    <a:pt x="44" y="170"/>
                  </a:cubicBezTo>
                  <a:cubicBezTo>
                    <a:pt x="44" y="170"/>
                    <a:pt x="44" y="171"/>
                    <a:pt x="44" y="171"/>
                  </a:cubicBezTo>
                  <a:close/>
                  <a:moveTo>
                    <a:pt x="33" y="98"/>
                  </a:moveTo>
                  <a:cubicBezTo>
                    <a:pt x="33" y="99"/>
                    <a:pt x="33" y="100"/>
                    <a:pt x="33" y="101"/>
                  </a:cubicBezTo>
                  <a:cubicBezTo>
                    <a:pt x="33" y="102"/>
                    <a:pt x="32" y="103"/>
                    <a:pt x="32" y="104"/>
                  </a:cubicBezTo>
                  <a:cubicBezTo>
                    <a:pt x="32" y="103"/>
                    <a:pt x="31" y="101"/>
                    <a:pt x="31" y="99"/>
                  </a:cubicBezTo>
                  <a:cubicBezTo>
                    <a:pt x="32" y="99"/>
                    <a:pt x="32" y="99"/>
                    <a:pt x="33" y="98"/>
                  </a:cubicBezTo>
                  <a:close/>
                  <a:moveTo>
                    <a:pt x="31" y="98"/>
                  </a:moveTo>
                  <a:cubicBezTo>
                    <a:pt x="30" y="97"/>
                    <a:pt x="30" y="97"/>
                    <a:pt x="30" y="97"/>
                  </a:cubicBezTo>
                  <a:cubicBezTo>
                    <a:pt x="31" y="97"/>
                    <a:pt x="31" y="96"/>
                    <a:pt x="32" y="96"/>
                  </a:cubicBezTo>
                  <a:cubicBezTo>
                    <a:pt x="32" y="96"/>
                    <a:pt x="32" y="96"/>
                    <a:pt x="32" y="97"/>
                  </a:cubicBezTo>
                  <a:cubicBezTo>
                    <a:pt x="32" y="97"/>
                    <a:pt x="31" y="97"/>
                    <a:pt x="31" y="98"/>
                  </a:cubicBezTo>
                  <a:close/>
                  <a:moveTo>
                    <a:pt x="32" y="85"/>
                  </a:moveTo>
                  <a:cubicBezTo>
                    <a:pt x="32" y="85"/>
                    <a:pt x="32" y="85"/>
                    <a:pt x="32" y="85"/>
                  </a:cubicBezTo>
                  <a:cubicBezTo>
                    <a:pt x="33" y="83"/>
                    <a:pt x="34" y="82"/>
                    <a:pt x="36" y="80"/>
                  </a:cubicBezTo>
                  <a:cubicBezTo>
                    <a:pt x="35" y="81"/>
                    <a:pt x="35" y="81"/>
                    <a:pt x="34" y="82"/>
                  </a:cubicBezTo>
                  <a:cubicBezTo>
                    <a:pt x="33" y="83"/>
                    <a:pt x="33" y="84"/>
                    <a:pt x="32" y="85"/>
                  </a:cubicBezTo>
                  <a:close/>
                  <a:moveTo>
                    <a:pt x="35" y="84"/>
                  </a:moveTo>
                  <a:cubicBezTo>
                    <a:pt x="35" y="84"/>
                    <a:pt x="35" y="83"/>
                    <a:pt x="36" y="83"/>
                  </a:cubicBezTo>
                  <a:cubicBezTo>
                    <a:pt x="36" y="83"/>
                    <a:pt x="36" y="82"/>
                    <a:pt x="37" y="82"/>
                  </a:cubicBezTo>
                  <a:cubicBezTo>
                    <a:pt x="36" y="83"/>
                    <a:pt x="35" y="85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5"/>
                    <a:pt x="34" y="85"/>
                    <a:pt x="35" y="84"/>
                  </a:cubicBezTo>
                  <a:close/>
                  <a:moveTo>
                    <a:pt x="37" y="73"/>
                  </a:moveTo>
                  <a:cubicBezTo>
                    <a:pt x="39" y="72"/>
                    <a:pt x="40" y="71"/>
                    <a:pt x="41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1" y="71"/>
                    <a:pt x="40" y="71"/>
                    <a:pt x="40" y="71"/>
                  </a:cubicBezTo>
                  <a:cubicBezTo>
                    <a:pt x="39" y="72"/>
                    <a:pt x="38" y="73"/>
                    <a:pt x="36" y="74"/>
                  </a:cubicBezTo>
                  <a:cubicBezTo>
                    <a:pt x="37" y="74"/>
                    <a:pt x="37" y="73"/>
                    <a:pt x="37" y="73"/>
                  </a:cubicBezTo>
                  <a:close/>
                  <a:moveTo>
                    <a:pt x="35" y="72"/>
                  </a:moveTo>
                  <a:cubicBezTo>
                    <a:pt x="36" y="71"/>
                    <a:pt x="37" y="70"/>
                    <a:pt x="39" y="68"/>
                  </a:cubicBezTo>
                  <a:cubicBezTo>
                    <a:pt x="38" y="69"/>
                    <a:pt x="37" y="70"/>
                    <a:pt x="36" y="71"/>
                  </a:cubicBezTo>
                  <a:cubicBezTo>
                    <a:pt x="36" y="72"/>
                    <a:pt x="35" y="72"/>
                    <a:pt x="35" y="72"/>
                  </a:cubicBezTo>
                  <a:close/>
                  <a:moveTo>
                    <a:pt x="42" y="77"/>
                  </a:moveTo>
                  <a:cubicBezTo>
                    <a:pt x="42" y="76"/>
                    <a:pt x="43" y="76"/>
                    <a:pt x="43" y="76"/>
                  </a:cubicBezTo>
                  <a:cubicBezTo>
                    <a:pt x="42" y="77"/>
                    <a:pt x="42" y="78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39" y="82"/>
                    <a:pt x="38" y="83"/>
                  </a:cubicBezTo>
                  <a:cubicBezTo>
                    <a:pt x="38" y="83"/>
                    <a:pt x="38" y="83"/>
                    <a:pt x="37" y="83"/>
                  </a:cubicBezTo>
                  <a:cubicBezTo>
                    <a:pt x="39" y="81"/>
                    <a:pt x="40" y="79"/>
                    <a:pt x="42" y="77"/>
                  </a:cubicBezTo>
                  <a:close/>
                  <a:moveTo>
                    <a:pt x="69" y="32"/>
                  </a:moveTo>
                  <a:cubicBezTo>
                    <a:pt x="67" y="34"/>
                    <a:pt x="64" y="36"/>
                    <a:pt x="62" y="37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0" y="38"/>
                    <a:pt x="59" y="40"/>
                    <a:pt x="57" y="41"/>
                  </a:cubicBezTo>
                  <a:cubicBezTo>
                    <a:pt x="58" y="39"/>
                    <a:pt x="59" y="37"/>
                    <a:pt x="60" y="36"/>
                  </a:cubicBezTo>
                  <a:cubicBezTo>
                    <a:pt x="63" y="35"/>
                    <a:pt x="66" y="33"/>
                    <a:pt x="69" y="32"/>
                  </a:cubicBezTo>
                  <a:close/>
                  <a:moveTo>
                    <a:pt x="55" y="33"/>
                  </a:moveTo>
                  <a:cubicBezTo>
                    <a:pt x="55" y="33"/>
                    <a:pt x="55" y="33"/>
                    <a:pt x="56" y="33"/>
                  </a:cubicBezTo>
                  <a:cubicBezTo>
                    <a:pt x="59" y="31"/>
                    <a:pt x="63" y="29"/>
                    <a:pt x="66" y="28"/>
                  </a:cubicBezTo>
                  <a:cubicBezTo>
                    <a:pt x="65" y="28"/>
                    <a:pt x="64" y="29"/>
                    <a:pt x="63" y="29"/>
                  </a:cubicBezTo>
                  <a:cubicBezTo>
                    <a:pt x="61" y="31"/>
                    <a:pt x="58" y="32"/>
                    <a:pt x="55" y="33"/>
                  </a:cubicBezTo>
                  <a:close/>
                  <a:moveTo>
                    <a:pt x="73" y="36"/>
                  </a:moveTo>
                  <a:cubicBezTo>
                    <a:pt x="74" y="36"/>
                    <a:pt x="74" y="35"/>
                    <a:pt x="74" y="35"/>
                  </a:cubicBezTo>
                  <a:cubicBezTo>
                    <a:pt x="73" y="38"/>
                    <a:pt x="71" y="40"/>
                    <a:pt x="69" y="42"/>
                  </a:cubicBezTo>
                  <a:cubicBezTo>
                    <a:pt x="67" y="43"/>
                    <a:pt x="65" y="45"/>
                    <a:pt x="64" y="46"/>
                  </a:cubicBezTo>
                  <a:cubicBezTo>
                    <a:pt x="67" y="43"/>
                    <a:pt x="70" y="39"/>
                    <a:pt x="73" y="36"/>
                  </a:cubicBezTo>
                  <a:close/>
                  <a:moveTo>
                    <a:pt x="70" y="36"/>
                  </a:moveTo>
                  <a:cubicBezTo>
                    <a:pt x="71" y="35"/>
                    <a:pt x="72" y="34"/>
                    <a:pt x="74" y="32"/>
                  </a:cubicBezTo>
                  <a:cubicBezTo>
                    <a:pt x="73" y="33"/>
                    <a:pt x="73" y="33"/>
                    <a:pt x="73" y="34"/>
                  </a:cubicBezTo>
                  <a:cubicBezTo>
                    <a:pt x="72" y="34"/>
                    <a:pt x="71" y="35"/>
                    <a:pt x="70" y="36"/>
                  </a:cubicBezTo>
                  <a:close/>
                  <a:moveTo>
                    <a:pt x="77" y="34"/>
                  </a:moveTo>
                  <a:cubicBezTo>
                    <a:pt x="78" y="33"/>
                    <a:pt x="79" y="33"/>
                    <a:pt x="80" y="32"/>
                  </a:cubicBezTo>
                  <a:cubicBezTo>
                    <a:pt x="78" y="34"/>
                    <a:pt x="77" y="36"/>
                    <a:pt x="75" y="37"/>
                  </a:cubicBezTo>
                  <a:cubicBezTo>
                    <a:pt x="74" y="38"/>
                    <a:pt x="74" y="39"/>
                    <a:pt x="73" y="39"/>
                  </a:cubicBezTo>
                  <a:cubicBezTo>
                    <a:pt x="74" y="37"/>
                    <a:pt x="76" y="36"/>
                    <a:pt x="77" y="34"/>
                  </a:cubicBezTo>
                  <a:close/>
                  <a:moveTo>
                    <a:pt x="77" y="31"/>
                  </a:moveTo>
                  <a:cubicBezTo>
                    <a:pt x="77" y="31"/>
                    <a:pt x="77" y="30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8" y="29"/>
                    <a:pt x="78" y="29"/>
                    <a:pt x="79" y="29"/>
                  </a:cubicBezTo>
                  <a:cubicBezTo>
                    <a:pt x="78" y="29"/>
                    <a:pt x="78" y="30"/>
                    <a:pt x="78" y="30"/>
                  </a:cubicBezTo>
                  <a:cubicBezTo>
                    <a:pt x="77" y="30"/>
                    <a:pt x="77" y="31"/>
                    <a:pt x="77" y="31"/>
                  </a:cubicBezTo>
                  <a:close/>
                  <a:moveTo>
                    <a:pt x="96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5" y="34"/>
                    <a:pt x="93" y="36"/>
                    <a:pt x="91" y="38"/>
                  </a:cubicBezTo>
                  <a:cubicBezTo>
                    <a:pt x="91" y="38"/>
                    <a:pt x="90" y="38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8" y="41"/>
                    <a:pt x="87" y="43"/>
                    <a:pt x="85" y="44"/>
                  </a:cubicBezTo>
                  <a:cubicBezTo>
                    <a:pt x="82" y="46"/>
                    <a:pt x="80" y="48"/>
                    <a:pt x="77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5" y="51"/>
                    <a:pt x="74" y="52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6" y="49"/>
                    <a:pt x="80" y="45"/>
                    <a:pt x="83" y="42"/>
                  </a:cubicBezTo>
                  <a:cubicBezTo>
                    <a:pt x="87" y="38"/>
                    <a:pt x="91" y="35"/>
                    <a:pt x="96" y="32"/>
                  </a:cubicBezTo>
                  <a:close/>
                  <a:moveTo>
                    <a:pt x="87" y="36"/>
                  </a:moveTo>
                  <a:cubicBezTo>
                    <a:pt x="87" y="36"/>
                    <a:pt x="88" y="35"/>
                    <a:pt x="88" y="35"/>
                  </a:cubicBezTo>
                  <a:cubicBezTo>
                    <a:pt x="89" y="35"/>
                    <a:pt x="89" y="35"/>
                    <a:pt x="90" y="34"/>
                  </a:cubicBezTo>
                  <a:cubicBezTo>
                    <a:pt x="89" y="35"/>
                    <a:pt x="88" y="36"/>
                    <a:pt x="87" y="36"/>
                  </a:cubicBezTo>
                  <a:close/>
                  <a:moveTo>
                    <a:pt x="111" y="34"/>
                  </a:moveTo>
                  <a:cubicBezTo>
                    <a:pt x="110" y="34"/>
                    <a:pt x="110" y="34"/>
                    <a:pt x="109" y="34"/>
                  </a:cubicBezTo>
                  <a:cubicBezTo>
                    <a:pt x="109" y="34"/>
                    <a:pt x="108" y="34"/>
                    <a:pt x="108" y="34"/>
                  </a:cubicBezTo>
                  <a:cubicBezTo>
                    <a:pt x="108" y="34"/>
                    <a:pt x="108" y="33"/>
                    <a:pt x="109" y="33"/>
                  </a:cubicBezTo>
                  <a:cubicBezTo>
                    <a:pt x="109" y="33"/>
                    <a:pt x="109" y="32"/>
                    <a:pt x="110" y="32"/>
                  </a:cubicBezTo>
                  <a:cubicBezTo>
                    <a:pt x="111" y="32"/>
                    <a:pt x="112" y="32"/>
                    <a:pt x="113" y="32"/>
                  </a:cubicBezTo>
                  <a:cubicBezTo>
                    <a:pt x="112" y="33"/>
                    <a:pt x="112" y="33"/>
                    <a:pt x="111" y="34"/>
                  </a:cubicBezTo>
                  <a:close/>
                  <a:moveTo>
                    <a:pt x="112" y="36"/>
                  </a:moveTo>
                  <a:cubicBezTo>
                    <a:pt x="111" y="36"/>
                    <a:pt x="111" y="37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cubicBezTo>
                    <a:pt x="110" y="37"/>
                    <a:pt x="110" y="36"/>
                    <a:pt x="111" y="36"/>
                  </a:cubicBezTo>
                  <a:cubicBezTo>
                    <a:pt x="111" y="36"/>
                    <a:pt x="111" y="36"/>
                    <a:pt x="112" y="36"/>
                  </a:cubicBezTo>
                  <a:close/>
                  <a:moveTo>
                    <a:pt x="108" y="36"/>
                  </a:moveTo>
                  <a:cubicBezTo>
                    <a:pt x="107" y="37"/>
                    <a:pt x="106" y="37"/>
                    <a:pt x="105" y="38"/>
                  </a:cubicBezTo>
                  <a:cubicBezTo>
                    <a:pt x="105" y="38"/>
                    <a:pt x="105" y="39"/>
                    <a:pt x="105" y="39"/>
                  </a:cubicBezTo>
                  <a:cubicBezTo>
                    <a:pt x="104" y="39"/>
                    <a:pt x="104" y="39"/>
                    <a:pt x="103" y="39"/>
                  </a:cubicBezTo>
                  <a:cubicBezTo>
                    <a:pt x="104" y="38"/>
                    <a:pt x="105" y="37"/>
                    <a:pt x="106" y="36"/>
                  </a:cubicBezTo>
                  <a:cubicBezTo>
                    <a:pt x="107" y="36"/>
                    <a:pt x="107" y="36"/>
                    <a:pt x="108" y="36"/>
                  </a:cubicBezTo>
                  <a:close/>
                  <a:moveTo>
                    <a:pt x="122" y="49"/>
                  </a:moveTo>
                  <a:cubicBezTo>
                    <a:pt x="125" y="49"/>
                    <a:pt x="128" y="48"/>
                    <a:pt x="132" y="47"/>
                  </a:cubicBezTo>
                  <a:cubicBezTo>
                    <a:pt x="131" y="48"/>
                    <a:pt x="130" y="49"/>
                    <a:pt x="129" y="50"/>
                  </a:cubicBezTo>
                  <a:cubicBezTo>
                    <a:pt x="128" y="50"/>
                    <a:pt x="127" y="51"/>
                    <a:pt x="126" y="51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5" y="52"/>
                    <a:pt x="126" y="51"/>
                    <a:pt x="127" y="50"/>
                  </a:cubicBezTo>
                  <a:cubicBezTo>
                    <a:pt x="127" y="50"/>
                    <a:pt x="126" y="48"/>
                    <a:pt x="126" y="49"/>
                  </a:cubicBezTo>
                  <a:cubicBezTo>
                    <a:pt x="125" y="50"/>
                    <a:pt x="124" y="51"/>
                    <a:pt x="123" y="52"/>
                  </a:cubicBezTo>
                  <a:cubicBezTo>
                    <a:pt x="123" y="51"/>
                    <a:pt x="122" y="51"/>
                    <a:pt x="121" y="51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1" y="51"/>
                    <a:pt x="121" y="51"/>
                    <a:pt x="122" y="50"/>
                  </a:cubicBezTo>
                  <a:cubicBezTo>
                    <a:pt x="122" y="50"/>
                    <a:pt x="122" y="50"/>
                    <a:pt x="122" y="49"/>
                  </a:cubicBezTo>
                  <a:close/>
                  <a:moveTo>
                    <a:pt x="148" y="57"/>
                  </a:moveTo>
                  <a:cubicBezTo>
                    <a:pt x="146" y="57"/>
                    <a:pt x="143" y="58"/>
                    <a:pt x="141" y="59"/>
                  </a:cubicBezTo>
                  <a:cubicBezTo>
                    <a:pt x="142" y="58"/>
                    <a:pt x="143" y="57"/>
                    <a:pt x="144" y="56"/>
                  </a:cubicBezTo>
                  <a:cubicBezTo>
                    <a:pt x="149" y="54"/>
                    <a:pt x="153" y="52"/>
                    <a:pt x="158" y="50"/>
                  </a:cubicBezTo>
                  <a:cubicBezTo>
                    <a:pt x="155" y="52"/>
                    <a:pt x="151" y="54"/>
                    <a:pt x="148" y="57"/>
                  </a:cubicBezTo>
                  <a:close/>
                  <a:moveTo>
                    <a:pt x="160" y="51"/>
                  </a:moveTo>
                  <a:cubicBezTo>
                    <a:pt x="159" y="52"/>
                    <a:pt x="159" y="52"/>
                    <a:pt x="159" y="52"/>
                  </a:cubicBezTo>
                  <a:cubicBezTo>
                    <a:pt x="158" y="53"/>
                    <a:pt x="157" y="53"/>
                    <a:pt x="156" y="54"/>
                  </a:cubicBezTo>
                  <a:cubicBezTo>
                    <a:pt x="157" y="53"/>
                    <a:pt x="158" y="52"/>
                    <a:pt x="160" y="51"/>
                  </a:cubicBezTo>
                  <a:close/>
                  <a:moveTo>
                    <a:pt x="163" y="63"/>
                  </a:moveTo>
                  <a:cubicBezTo>
                    <a:pt x="167" y="61"/>
                    <a:pt x="171" y="59"/>
                    <a:pt x="175" y="57"/>
                  </a:cubicBezTo>
                  <a:cubicBezTo>
                    <a:pt x="174" y="58"/>
                    <a:pt x="173" y="60"/>
                    <a:pt x="172" y="61"/>
                  </a:cubicBezTo>
                  <a:cubicBezTo>
                    <a:pt x="167" y="63"/>
                    <a:pt x="161" y="66"/>
                    <a:pt x="156" y="69"/>
                  </a:cubicBezTo>
                  <a:cubicBezTo>
                    <a:pt x="155" y="69"/>
                    <a:pt x="154" y="70"/>
                    <a:pt x="153" y="70"/>
                  </a:cubicBezTo>
                  <a:cubicBezTo>
                    <a:pt x="156" y="68"/>
                    <a:pt x="159" y="65"/>
                    <a:pt x="163" y="63"/>
                  </a:cubicBezTo>
                  <a:close/>
                  <a:moveTo>
                    <a:pt x="162" y="61"/>
                  </a:moveTo>
                  <a:cubicBezTo>
                    <a:pt x="163" y="60"/>
                    <a:pt x="165" y="59"/>
                    <a:pt x="166" y="57"/>
                  </a:cubicBezTo>
                  <a:cubicBezTo>
                    <a:pt x="168" y="57"/>
                    <a:pt x="169" y="56"/>
                    <a:pt x="171" y="56"/>
                  </a:cubicBezTo>
                  <a:cubicBezTo>
                    <a:pt x="168" y="57"/>
                    <a:pt x="165" y="59"/>
                    <a:pt x="162" y="61"/>
                  </a:cubicBezTo>
                  <a:cubicBezTo>
                    <a:pt x="162" y="61"/>
                    <a:pt x="162" y="61"/>
                    <a:pt x="162" y="61"/>
                  </a:cubicBezTo>
                  <a:close/>
                  <a:moveTo>
                    <a:pt x="172" y="57"/>
                  </a:moveTo>
                  <a:cubicBezTo>
                    <a:pt x="174" y="56"/>
                    <a:pt x="176" y="54"/>
                    <a:pt x="179" y="53"/>
                  </a:cubicBezTo>
                  <a:cubicBezTo>
                    <a:pt x="178" y="53"/>
                    <a:pt x="178" y="54"/>
                    <a:pt x="178" y="54"/>
                  </a:cubicBezTo>
                  <a:cubicBezTo>
                    <a:pt x="176" y="55"/>
                    <a:pt x="174" y="56"/>
                    <a:pt x="172" y="57"/>
                  </a:cubicBezTo>
                  <a:close/>
                  <a:moveTo>
                    <a:pt x="189" y="60"/>
                  </a:moveTo>
                  <a:cubicBezTo>
                    <a:pt x="185" y="62"/>
                    <a:pt x="181" y="64"/>
                    <a:pt x="176" y="66"/>
                  </a:cubicBezTo>
                  <a:cubicBezTo>
                    <a:pt x="178" y="64"/>
                    <a:pt x="180" y="62"/>
                    <a:pt x="182" y="60"/>
                  </a:cubicBezTo>
                  <a:cubicBezTo>
                    <a:pt x="184" y="60"/>
                    <a:pt x="186" y="59"/>
                    <a:pt x="187" y="59"/>
                  </a:cubicBezTo>
                  <a:cubicBezTo>
                    <a:pt x="188" y="59"/>
                    <a:pt x="188" y="59"/>
                    <a:pt x="189" y="60"/>
                  </a:cubicBezTo>
                  <a:close/>
                  <a:moveTo>
                    <a:pt x="189" y="58"/>
                  </a:moveTo>
                  <a:cubicBezTo>
                    <a:pt x="190" y="58"/>
                    <a:pt x="192" y="57"/>
                    <a:pt x="194" y="57"/>
                  </a:cubicBezTo>
                  <a:cubicBezTo>
                    <a:pt x="193" y="58"/>
                    <a:pt x="191" y="59"/>
                    <a:pt x="190" y="59"/>
                  </a:cubicBezTo>
                  <a:cubicBezTo>
                    <a:pt x="189" y="59"/>
                    <a:pt x="189" y="59"/>
                    <a:pt x="189" y="58"/>
                  </a:cubicBezTo>
                  <a:close/>
                  <a:moveTo>
                    <a:pt x="193" y="65"/>
                  </a:moveTo>
                  <a:cubicBezTo>
                    <a:pt x="194" y="65"/>
                    <a:pt x="195" y="65"/>
                    <a:pt x="196" y="64"/>
                  </a:cubicBezTo>
                  <a:cubicBezTo>
                    <a:pt x="194" y="65"/>
                    <a:pt x="193" y="66"/>
                    <a:pt x="191" y="67"/>
                  </a:cubicBezTo>
                  <a:cubicBezTo>
                    <a:pt x="188" y="69"/>
                    <a:pt x="184" y="70"/>
                    <a:pt x="181" y="72"/>
                  </a:cubicBezTo>
                  <a:cubicBezTo>
                    <a:pt x="182" y="71"/>
                    <a:pt x="183" y="71"/>
                    <a:pt x="184" y="70"/>
                  </a:cubicBezTo>
                  <a:cubicBezTo>
                    <a:pt x="187" y="68"/>
                    <a:pt x="190" y="67"/>
                    <a:pt x="193" y="65"/>
                  </a:cubicBezTo>
                  <a:close/>
                  <a:moveTo>
                    <a:pt x="188" y="65"/>
                  </a:moveTo>
                  <a:cubicBezTo>
                    <a:pt x="190" y="64"/>
                    <a:pt x="192" y="63"/>
                    <a:pt x="195" y="62"/>
                  </a:cubicBezTo>
                  <a:cubicBezTo>
                    <a:pt x="194" y="63"/>
                    <a:pt x="193" y="63"/>
                    <a:pt x="192" y="64"/>
                  </a:cubicBezTo>
                  <a:cubicBezTo>
                    <a:pt x="191" y="64"/>
                    <a:pt x="189" y="65"/>
                    <a:pt x="188" y="65"/>
                  </a:cubicBezTo>
                  <a:cubicBezTo>
                    <a:pt x="188" y="65"/>
                    <a:pt x="188" y="65"/>
                    <a:pt x="188" y="65"/>
                  </a:cubicBezTo>
                  <a:close/>
                  <a:moveTo>
                    <a:pt x="207" y="95"/>
                  </a:moveTo>
                  <a:cubicBezTo>
                    <a:pt x="210" y="94"/>
                    <a:pt x="213" y="92"/>
                    <a:pt x="215" y="91"/>
                  </a:cubicBezTo>
                  <a:cubicBezTo>
                    <a:pt x="216" y="92"/>
                    <a:pt x="216" y="93"/>
                    <a:pt x="217" y="95"/>
                  </a:cubicBezTo>
                  <a:cubicBezTo>
                    <a:pt x="212" y="97"/>
                    <a:pt x="208" y="99"/>
                    <a:pt x="204" y="101"/>
                  </a:cubicBezTo>
                  <a:cubicBezTo>
                    <a:pt x="204" y="101"/>
                    <a:pt x="203" y="101"/>
                    <a:pt x="203" y="101"/>
                  </a:cubicBezTo>
                  <a:cubicBezTo>
                    <a:pt x="202" y="102"/>
                    <a:pt x="201" y="103"/>
                    <a:pt x="199" y="104"/>
                  </a:cubicBezTo>
                  <a:cubicBezTo>
                    <a:pt x="199" y="104"/>
                    <a:pt x="199" y="105"/>
                    <a:pt x="198" y="105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9" y="104"/>
                    <a:pt x="200" y="103"/>
                    <a:pt x="200" y="102"/>
                  </a:cubicBezTo>
                  <a:cubicBezTo>
                    <a:pt x="203" y="100"/>
                    <a:pt x="205" y="98"/>
                    <a:pt x="208" y="96"/>
                  </a:cubicBezTo>
                  <a:cubicBezTo>
                    <a:pt x="208" y="96"/>
                    <a:pt x="208" y="95"/>
                    <a:pt x="207" y="95"/>
                  </a:cubicBezTo>
                  <a:close/>
                  <a:moveTo>
                    <a:pt x="196" y="173"/>
                  </a:moveTo>
                  <a:cubicBezTo>
                    <a:pt x="197" y="172"/>
                    <a:pt x="198" y="171"/>
                    <a:pt x="198" y="171"/>
                  </a:cubicBezTo>
                  <a:cubicBezTo>
                    <a:pt x="198" y="171"/>
                    <a:pt x="198" y="171"/>
                    <a:pt x="198" y="171"/>
                  </a:cubicBezTo>
                  <a:cubicBezTo>
                    <a:pt x="197" y="172"/>
                    <a:pt x="196" y="173"/>
                    <a:pt x="195" y="174"/>
                  </a:cubicBezTo>
                  <a:cubicBezTo>
                    <a:pt x="196" y="174"/>
                    <a:pt x="196" y="173"/>
                    <a:pt x="196" y="173"/>
                  </a:cubicBezTo>
                  <a:close/>
                  <a:moveTo>
                    <a:pt x="195" y="164"/>
                  </a:moveTo>
                  <a:cubicBezTo>
                    <a:pt x="195" y="165"/>
                    <a:pt x="195" y="165"/>
                    <a:pt x="194" y="165"/>
                  </a:cubicBezTo>
                  <a:cubicBezTo>
                    <a:pt x="195" y="164"/>
                    <a:pt x="196" y="162"/>
                    <a:pt x="197" y="161"/>
                  </a:cubicBezTo>
                  <a:cubicBezTo>
                    <a:pt x="196" y="162"/>
                    <a:pt x="196" y="163"/>
                    <a:pt x="195" y="164"/>
                  </a:cubicBezTo>
                  <a:close/>
                  <a:moveTo>
                    <a:pt x="194" y="155"/>
                  </a:moveTo>
                  <a:cubicBezTo>
                    <a:pt x="193" y="157"/>
                    <a:pt x="191" y="158"/>
                    <a:pt x="190" y="159"/>
                  </a:cubicBezTo>
                  <a:cubicBezTo>
                    <a:pt x="193" y="156"/>
                    <a:pt x="196" y="153"/>
                    <a:pt x="198" y="150"/>
                  </a:cubicBezTo>
                  <a:cubicBezTo>
                    <a:pt x="197" y="152"/>
                    <a:pt x="196" y="154"/>
                    <a:pt x="194" y="155"/>
                  </a:cubicBezTo>
                  <a:close/>
                  <a:moveTo>
                    <a:pt x="105" y="198"/>
                  </a:moveTo>
                  <a:cubicBezTo>
                    <a:pt x="105" y="198"/>
                    <a:pt x="106" y="198"/>
                    <a:pt x="106" y="197"/>
                  </a:cubicBezTo>
                  <a:cubicBezTo>
                    <a:pt x="106" y="197"/>
                    <a:pt x="107" y="197"/>
                    <a:pt x="107" y="197"/>
                  </a:cubicBezTo>
                  <a:cubicBezTo>
                    <a:pt x="106" y="198"/>
                    <a:pt x="106" y="198"/>
                    <a:pt x="105" y="199"/>
                  </a:cubicBezTo>
                  <a:cubicBezTo>
                    <a:pt x="105" y="199"/>
                    <a:pt x="105" y="198"/>
                    <a:pt x="105" y="198"/>
                  </a:cubicBezTo>
                  <a:close/>
                  <a:moveTo>
                    <a:pt x="108" y="204"/>
                  </a:moveTo>
                  <a:cubicBezTo>
                    <a:pt x="108" y="204"/>
                    <a:pt x="108" y="204"/>
                    <a:pt x="108" y="204"/>
                  </a:cubicBezTo>
                  <a:cubicBezTo>
                    <a:pt x="107" y="203"/>
                    <a:pt x="105" y="202"/>
                    <a:pt x="104" y="202"/>
                  </a:cubicBezTo>
                  <a:cubicBezTo>
                    <a:pt x="104" y="202"/>
                    <a:pt x="104" y="201"/>
                    <a:pt x="104" y="201"/>
                  </a:cubicBezTo>
                  <a:cubicBezTo>
                    <a:pt x="106" y="202"/>
                    <a:pt x="107" y="203"/>
                    <a:pt x="108" y="204"/>
                  </a:cubicBezTo>
                  <a:close/>
                  <a:moveTo>
                    <a:pt x="104" y="194"/>
                  </a:moveTo>
                  <a:cubicBezTo>
                    <a:pt x="104" y="194"/>
                    <a:pt x="103" y="194"/>
                    <a:pt x="103" y="193"/>
                  </a:cubicBezTo>
                  <a:cubicBezTo>
                    <a:pt x="104" y="192"/>
                    <a:pt x="105" y="191"/>
                    <a:pt x="106" y="190"/>
                  </a:cubicBezTo>
                  <a:cubicBezTo>
                    <a:pt x="107" y="189"/>
                    <a:pt x="109" y="188"/>
                    <a:pt x="110" y="186"/>
                  </a:cubicBezTo>
                  <a:cubicBezTo>
                    <a:pt x="115" y="183"/>
                    <a:pt x="119" y="179"/>
                    <a:pt x="123" y="176"/>
                  </a:cubicBezTo>
                  <a:cubicBezTo>
                    <a:pt x="125" y="175"/>
                    <a:pt x="127" y="174"/>
                    <a:pt x="129" y="173"/>
                  </a:cubicBezTo>
                  <a:cubicBezTo>
                    <a:pt x="124" y="177"/>
                    <a:pt x="118" y="182"/>
                    <a:pt x="112" y="187"/>
                  </a:cubicBezTo>
                  <a:cubicBezTo>
                    <a:pt x="110" y="189"/>
                    <a:pt x="107" y="192"/>
                    <a:pt x="104" y="194"/>
                  </a:cubicBezTo>
                  <a:close/>
                  <a:moveTo>
                    <a:pt x="73" y="126"/>
                  </a:moveTo>
                  <a:cubicBezTo>
                    <a:pt x="73" y="126"/>
                    <a:pt x="72" y="127"/>
                    <a:pt x="72" y="128"/>
                  </a:cubicBezTo>
                  <a:cubicBezTo>
                    <a:pt x="71" y="127"/>
                    <a:pt x="71" y="126"/>
                    <a:pt x="71" y="125"/>
                  </a:cubicBezTo>
                  <a:cubicBezTo>
                    <a:pt x="71" y="125"/>
                    <a:pt x="71" y="124"/>
                    <a:pt x="71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5"/>
                    <a:pt x="73" y="125"/>
                    <a:pt x="73" y="126"/>
                  </a:cubicBezTo>
                  <a:close/>
                  <a:moveTo>
                    <a:pt x="71" y="168"/>
                  </a:moveTo>
                  <a:cubicBezTo>
                    <a:pt x="71" y="167"/>
                    <a:pt x="71" y="167"/>
                    <a:pt x="71" y="167"/>
                  </a:cubicBezTo>
                  <a:cubicBezTo>
                    <a:pt x="71" y="166"/>
                    <a:pt x="71" y="166"/>
                    <a:pt x="72" y="166"/>
                  </a:cubicBezTo>
                  <a:cubicBezTo>
                    <a:pt x="72" y="167"/>
                    <a:pt x="72" y="167"/>
                    <a:pt x="72" y="167"/>
                  </a:cubicBezTo>
                  <a:cubicBezTo>
                    <a:pt x="72" y="167"/>
                    <a:pt x="71" y="168"/>
                    <a:pt x="71" y="168"/>
                  </a:cubicBezTo>
                  <a:close/>
                  <a:moveTo>
                    <a:pt x="73" y="170"/>
                  </a:moveTo>
                  <a:cubicBezTo>
                    <a:pt x="73" y="170"/>
                    <a:pt x="73" y="170"/>
                    <a:pt x="73" y="170"/>
                  </a:cubicBezTo>
                  <a:cubicBezTo>
                    <a:pt x="73" y="171"/>
                    <a:pt x="73" y="171"/>
                    <a:pt x="73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0"/>
                    <a:pt x="72" y="170"/>
                    <a:pt x="73" y="170"/>
                  </a:cubicBezTo>
                  <a:close/>
                  <a:moveTo>
                    <a:pt x="71" y="165"/>
                  </a:moveTo>
                  <a:cubicBezTo>
                    <a:pt x="71" y="164"/>
                    <a:pt x="71" y="163"/>
                    <a:pt x="70" y="162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1" y="163"/>
                    <a:pt x="71" y="164"/>
                    <a:pt x="71" y="164"/>
                  </a:cubicBezTo>
                  <a:cubicBezTo>
                    <a:pt x="71" y="165"/>
                    <a:pt x="71" y="165"/>
                    <a:pt x="71" y="165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2"/>
                    <a:pt x="61" y="52"/>
                  </a:cubicBezTo>
                  <a:cubicBezTo>
                    <a:pt x="59" y="54"/>
                    <a:pt x="57" y="55"/>
                    <a:pt x="55" y="57"/>
                  </a:cubicBezTo>
                  <a:cubicBezTo>
                    <a:pt x="55" y="58"/>
                    <a:pt x="54" y="59"/>
                    <a:pt x="53" y="59"/>
                  </a:cubicBezTo>
                  <a:cubicBezTo>
                    <a:pt x="52" y="61"/>
                    <a:pt x="50" y="62"/>
                    <a:pt x="49" y="6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2"/>
                    <a:pt x="50" y="61"/>
                    <a:pt x="51" y="60"/>
                  </a:cubicBezTo>
                  <a:cubicBezTo>
                    <a:pt x="54" y="57"/>
                    <a:pt x="58" y="54"/>
                    <a:pt x="61" y="51"/>
                  </a:cubicBezTo>
                  <a:close/>
                  <a:moveTo>
                    <a:pt x="54" y="54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5" y="53"/>
                    <a:pt x="56" y="53"/>
                  </a:cubicBezTo>
                  <a:cubicBezTo>
                    <a:pt x="57" y="52"/>
                    <a:pt x="58" y="52"/>
                    <a:pt x="58" y="51"/>
                  </a:cubicBezTo>
                  <a:cubicBezTo>
                    <a:pt x="57" y="52"/>
                    <a:pt x="56" y="53"/>
                    <a:pt x="54" y="54"/>
                  </a:cubicBezTo>
                  <a:close/>
                  <a:moveTo>
                    <a:pt x="92" y="45"/>
                  </a:moveTo>
                  <a:cubicBezTo>
                    <a:pt x="92" y="47"/>
                    <a:pt x="92" y="48"/>
                    <a:pt x="91" y="50"/>
                  </a:cubicBezTo>
                  <a:cubicBezTo>
                    <a:pt x="86" y="54"/>
                    <a:pt x="80" y="58"/>
                    <a:pt x="75" y="63"/>
                  </a:cubicBezTo>
                  <a:cubicBezTo>
                    <a:pt x="75" y="62"/>
                    <a:pt x="75" y="61"/>
                    <a:pt x="76" y="60"/>
                  </a:cubicBezTo>
                  <a:cubicBezTo>
                    <a:pt x="81" y="55"/>
                    <a:pt x="87" y="50"/>
                    <a:pt x="92" y="45"/>
                  </a:cubicBezTo>
                  <a:close/>
                  <a:moveTo>
                    <a:pt x="82" y="53"/>
                  </a:moveTo>
                  <a:cubicBezTo>
                    <a:pt x="84" y="50"/>
                    <a:pt x="86" y="48"/>
                    <a:pt x="89" y="46"/>
                  </a:cubicBezTo>
                  <a:cubicBezTo>
                    <a:pt x="89" y="46"/>
                    <a:pt x="90" y="45"/>
                    <a:pt x="90" y="45"/>
                  </a:cubicBezTo>
                  <a:cubicBezTo>
                    <a:pt x="87" y="48"/>
                    <a:pt x="84" y="50"/>
                    <a:pt x="82" y="53"/>
                  </a:cubicBezTo>
                  <a:close/>
                  <a:moveTo>
                    <a:pt x="110" y="51"/>
                  </a:moveTo>
                  <a:cubicBezTo>
                    <a:pt x="110" y="51"/>
                    <a:pt x="110" y="51"/>
                    <a:pt x="110" y="51"/>
                  </a:cubicBezTo>
                  <a:cubicBezTo>
                    <a:pt x="110" y="52"/>
                    <a:pt x="109" y="52"/>
                    <a:pt x="108" y="53"/>
                  </a:cubicBezTo>
                  <a:cubicBezTo>
                    <a:pt x="106" y="54"/>
                    <a:pt x="104" y="54"/>
                    <a:pt x="102" y="55"/>
                  </a:cubicBezTo>
                  <a:cubicBezTo>
                    <a:pt x="103" y="54"/>
                    <a:pt x="105" y="53"/>
                    <a:pt x="106" y="51"/>
                  </a:cubicBezTo>
                  <a:cubicBezTo>
                    <a:pt x="107" y="51"/>
                    <a:pt x="108" y="50"/>
                    <a:pt x="109" y="50"/>
                  </a:cubicBezTo>
                  <a:cubicBezTo>
                    <a:pt x="108" y="50"/>
                    <a:pt x="109" y="51"/>
                    <a:pt x="110" y="51"/>
                  </a:cubicBezTo>
                  <a:close/>
                  <a:moveTo>
                    <a:pt x="112" y="77"/>
                  </a:moveTo>
                  <a:cubicBezTo>
                    <a:pt x="110" y="79"/>
                    <a:pt x="108" y="82"/>
                    <a:pt x="107" y="84"/>
                  </a:cubicBezTo>
                  <a:cubicBezTo>
                    <a:pt x="109" y="80"/>
                    <a:pt x="112" y="76"/>
                    <a:pt x="115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4" y="74"/>
                    <a:pt x="113" y="76"/>
                    <a:pt x="112" y="77"/>
                  </a:cubicBezTo>
                  <a:close/>
                  <a:moveTo>
                    <a:pt x="116" y="78"/>
                  </a:moveTo>
                  <a:cubicBezTo>
                    <a:pt x="115" y="79"/>
                    <a:pt x="114" y="80"/>
                    <a:pt x="114" y="80"/>
                  </a:cubicBezTo>
                  <a:cubicBezTo>
                    <a:pt x="112" y="82"/>
                    <a:pt x="110" y="83"/>
                    <a:pt x="109" y="85"/>
                  </a:cubicBezTo>
                  <a:cubicBezTo>
                    <a:pt x="111" y="83"/>
                    <a:pt x="113" y="80"/>
                    <a:pt x="116" y="78"/>
                  </a:cubicBezTo>
                  <a:close/>
                  <a:moveTo>
                    <a:pt x="98" y="92"/>
                  </a:moveTo>
                  <a:cubicBezTo>
                    <a:pt x="95" y="96"/>
                    <a:pt x="91" y="99"/>
                    <a:pt x="88" y="102"/>
                  </a:cubicBezTo>
                  <a:cubicBezTo>
                    <a:pt x="89" y="101"/>
                    <a:pt x="89" y="100"/>
                    <a:pt x="90" y="98"/>
                  </a:cubicBezTo>
                  <a:cubicBezTo>
                    <a:pt x="96" y="92"/>
                    <a:pt x="103" y="85"/>
                    <a:pt x="109" y="78"/>
                  </a:cubicBezTo>
                  <a:cubicBezTo>
                    <a:pt x="105" y="82"/>
                    <a:pt x="102" y="87"/>
                    <a:pt x="98" y="92"/>
                  </a:cubicBezTo>
                  <a:close/>
                  <a:moveTo>
                    <a:pt x="99" y="97"/>
                  </a:moveTo>
                  <a:cubicBezTo>
                    <a:pt x="97" y="100"/>
                    <a:pt x="94" y="103"/>
                    <a:pt x="92" y="105"/>
                  </a:cubicBezTo>
                  <a:cubicBezTo>
                    <a:pt x="93" y="104"/>
                    <a:pt x="94" y="102"/>
                    <a:pt x="95" y="100"/>
                  </a:cubicBezTo>
                  <a:cubicBezTo>
                    <a:pt x="97" y="99"/>
                    <a:pt x="98" y="98"/>
                    <a:pt x="99" y="97"/>
                  </a:cubicBezTo>
                  <a:close/>
                  <a:moveTo>
                    <a:pt x="128" y="67"/>
                  </a:moveTo>
                  <a:cubicBezTo>
                    <a:pt x="129" y="66"/>
                    <a:pt x="130" y="65"/>
                    <a:pt x="130" y="64"/>
                  </a:cubicBezTo>
                  <a:cubicBezTo>
                    <a:pt x="131" y="64"/>
                    <a:pt x="131" y="64"/>
                    <a:pt x="132" y="63"/>
                  </a:cubicBezTo>
                  <a:cubicBezTo>
                    <a:pt x="132" y="63"/>
                    <a:pt x="133" y="63"/>
                    <a:pt x="133" y="63"/>
                  </a:cubicBezTo>
                  <a:cubicBezTo>
                    <a:pt x="132" y="64"/>
                    <a:pt x="130" y="66"/>
                    <a:pt x="128" y="67"/>
                  </a:cubicBezTo>
                  <a:close/>
                  <a:moveTo>
                    <a:pt x="137" y="62"/>
                  </a:moveTo>
                  <a:cubicBezTo>
                    <a:pt x="138" y="62"/>
                    <a:pt x="140" y="61"/>
                    <a:pt x="141" y="61"/>
                  </a:cubicBezTo>
                  <a:cubicBezTo>
                    <a:pt x="138" y="63"/>
                    <a:pt x="135" y="65"/>
                    <a:pt x="132" y="67"/>
                  </a:cubicBezTo>
                  <a:cubicBezTo>
                    <a:pt x="133" y="65"/>
                    <a:pt x="135" y="64"/>
                    <a:pt x="137" y="62"/>
                  </a:cubicBezTo>
                  <a:close/>
                  <a:moveTo>
                    <a:pt x="132" y="76"/>
                  </a:moveTo>
                  <a:cubicBezTo>
                    <a:pt x="132" y="77"/>
                    <a:pt x="132" y="77"/>
                    <a:pt x="132" y="77"/>
                  </a:cubicBezTo>
                  <a:cubicBezTo>
                    <a:pt x="133" y="77"/>
                    <a:pt x="134" y="76"/>
                    <a:pt x="136" y="76"/>
                  </a:cubicBezTo>
                  <a:cubicBezTo>
                    <a:pt x="132" y="79"/>
                    <a:pt x="128" y="82"/>
                    <a:pt x="124" y="85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8" y="82"/>
                    <a:pt x="130" y="80"/>
                    <a:pt x="132" y="77"/>
                  </a:cubicBezTo>
                  <a:cubicBezTo>
                    <a:pt x="132" y="77"/>
                    <a:pt x="132" y="77"/>
                    <a:pt x="132" y="76"/>
                  </a:cubicBezTo>
                  <a:close/>
                  <a:moveTo>
                    <a:pt x="199" y="77"/>
                  </a:moveTo>
                  <a:cubicBezTo>
                    <a:pt x="199" y="78"/>
                    <a:pt x="198" y="78"/>
                    <a:pt x="198" y="78"/>
                  </a:cubicBezTo>
                  <a:cubicBezTo>
                    <a:pt x="196" y="79"/>
                    <a:pt x="194" y="80"/>
                    <a:pt x="192" y="81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5" y="79"/>
                    <a:pt x="197" y="78"/>
                    <a:pt x="199" y="77"/>
                  </a:cubicBezTo>
                  <a:close/>
                  <a:moveTo>
                    <a:pt x="196" y="75"/>
                  </a:moveTo>
                  <a:cubicBezTo>
                    <a:pt x="197" y="74"/>
                    <a:pt x="198" y="73"/>
                    <a:pt x="199" y="73"/>
                  </a:cubicBezTo>
                  <a:cubicBezTo>
                    <a:pt x="198" y="73"/>
                    <a:pt x="197" y="74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lose/>
                  <a:moveTo>
                    <a:pt x="191" y="138"/>
                  </a:moveTo>
                  <a:cubicBezTo>
                    <a:pt x="191" y="138"/>
                    <a:pt x="191" y="138"/>
                    <a:pt x="190" y="137"/>
                  </a:cubicBezTo>
                  <a:cubicBezTo>
                    <a:pt x="191" y="137"/>
                    <a:pt x="191" y="136"/>
                    <a:pt x="191" y="136"/>
                  </a:cubicBezTo>
                  <a:cubicBezTo>
                    <a:pt x="197" y="131"/>
                    <a:pt x="203" y="126"/>
                    <a:pt x="209" y="121"/>
                  </a:cubicBezTo>
                  <a:cubicBezTo>
                    <a:pt x="209" y="121"/>
                    <a:pt x="209" y="121"/>
                    <a:pt x="209" y="121"/>
                  </a:cubicBezTo>
                  <a:cubicBezTo>
                    <a:pt x="203" y="127"/>
                    <a:pt x="197" y="133"/>
                    <a:pt x="191" y="138"/>
                  </a:cubicBezTo>
                  <a:close/>
                  <a:moveTo>
                    <a:pt x="205" y="126"/>
                  </a:moveTo>
                  <a:cubicBezTo>
                    <a:pt x="205" y="127"/>
                    <a:pt x="204" y="128"/>
                    <a:pt x="204" y="129"/>
                  </a:cubicBezTo>
                  <a:cubicBezTo>
                    <a:pt x="199" y="134"/>
                    <a:pt x="196" y="138"/>
                    <a:pt x="192" y="143"/>
                  </a:cubicBezTo>
                  <a:cubicBezTo>
                    <a:pt x="192" y="143"/>
                    <a:pt x="191" y="143"/>
                    <a:pt x="191" y="143"/>
                  </a:cubicBezTo>
                  <a:cubicBezTo>
                    <a:pt x="191" y="142"/>
                    <a:pt x="191" y="141"/>
                    <a:pt x="191" y="140"/>
                  </a:cubicBezTo>
                  <a:cubicBezTo>
                    <a:pt x="196" y="136"/>
                    <a:pt x="201" y="131"/>
                    <a:pt x="205" y="126"/>
                  </a:cubicBezTo>
                  <a:close/>
                  <a:moveTo>
                    <a:pt x="189" y="139"/>
                  </a:moveTo>
                  <a:cubicBezTo>
                    <a:pt x="189" y="139"/>
                    <a:pt x="189" y="139"/>
                    <a:pt x="189" y="139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8" y="141"/>
                    <a:pt x="187" y="142"/>
                    <a:pt x="186" y="143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87" y="142"/>
                    <a:pt x="188" y="140"/>
                    <a:pt x="189" y="139"/>
                  </a:cubicBezTo>
                  <a:close/>
                  <a:moveTo>
                    <a:pt x="183" y="144"/>
                  </a:moveTo>
                  <a:cubicBezTo>
                    <a:pt x="182" y="144"/>
                    <a:pt x="182" y="144"/>
                    <a:pt x="181" y="145"/>
                  </a:cubicBezTo>
                  <a:cubicBezTo>
                    <a:pt x="183" y="143"/>
                    <a:pt x="184" y="142"/>
                    <a:pt x="186" y="140"/>
                  </a:cubicBezTo>
                  <a:cubicBezTo>
                    <a:pt x="186" y="140"/>
                    <a:pt x="186" y="140"/>
                    <a:pt x="186" y="140"/>
                  </a:cubicBezTo>
                  <a:cubicBezTo>
                    <a:pt x="185" y="142"/>
                    <a:pt x="184" y="143"/>
                    <a:pt x="183" y="144"/>
                  </a:cubicBezTo>
                  <a:close/>
                  <a:moveTo>
                    <a:pt x="180" y="142"/>
                  </a:moveTo>
                  <a:cubicBezTo>
                    <a:pt x="178" y="143"/>
                    <a:pt x="177" y="145"/>
                    <a:pt x="175" y="146"/>
                  </a:cubicBezTo>
                  <a:cubicBezTo>
                    <a:pt x="175" y="147"/>
                    <a:pt x="174" y="147"/>
                    <a:pt x="174" y="147"/>
                  </a:cubicBezTo>
                  <a:cubicBezTo>
                    <a:pt x="175" y="146"/>
                    <a:pt x="176" y="144"/>
                    <a:pt x="178" y="142"/>
                  </a:cubicBezTo>
                  <a:cubicBezTo>
                    <a:pt x="180" y="139"/>
                    <a:pt x="183" y="137"/>
                    <a:pt x="185" y="134"/>
                  </a:cubicBezTo>
                  <a:cubicBezTo>
                    <a:pt x="186" y="134"/>
                    <a:pt x="186" y="133"/>
                    <a:pt x="187" y="133"/>
                  </a:cubicBezTo>
                  <a:cubicBezTo>
                    <a:pt x="187" y="133"/>
                    <a:pt x="187" y="134"/>
                    <a:pt x="187" y="134"/>
                  </a:cubicBezTo>
                  <a:cubicBezTo>
                    <a:pt x="185" y="137"/>
                    <a:pt x="183" y="139"/>
                    <a:pt x="180" y="142"/>
                  </a:cubicBezTo>
                  <a:close/>
                  <a:moveTo>
                    <a:pt x="129" y="154"/>
                  </a:moveTo>
                  <a:cubicBezTo>
                    <a:pt x="128" y="155"/>
                    <a:pt x="127" y="155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7" y="155"/>
                    <a:pt x="127" y="155"/>
                    <a:pt x="127" y="155"/>
                  </a:cubicBezTo>
                  <a:cubicBezTo>
                    <a:pt x="128" y="153"/>
                    <a:pt x="130" y="151"/>
                    <a:pt x="132" y="149"/>
                  </a:cubicBezTo>
                  <a:cubicBezTo>
                    <a:pt x="133" y="148"/>
                    <a:pt x="134" y="148"/>
                    <a:pt x="134" y="147"/>
                  </a:cubicBezTo>
                  <a:cubicBezTo>
                    <a:pt x="136" y="148"/>
                    <a:pt x="137" y="148"/>
                    <a:pt x="138" y="148"/>
                  </a:cubicBezTo>
                  <a:cubicBezTo>
                    <a:pt x="136" y="150"/>
                    <a:pt x="135" y="151"/>
                    <a:pt x="133" y="153"/>
                  </a:cubicBezTo>
                  <a:cubicBezTo>
                    <a:pt x="131" y="153"/>
                    <a:pt x="130" y="154"/>
                    <a:pt x="129" y="154"/>
                  </a:cubicBezTo>
                  <a:close/>
                  <a:moveTo>
                    <a:pt x="130" y="160"/>
                  </a:moveTo>
                  <a:cubicBezTo>
                    <a:pt x="130" y="161"/>
                    <a:pt x="130" y="161"/>
                    <a:pt x="129" y="161"/>
                  </a:cubicBezTo>
                  <a:cubicBezTo>
                    <a:pt x="129" y="161"/>
                    <a:pt x="129" y="162"/>
                    <a:pt x="128" y="162"/>
                  </a:cubicBezTo>
                  <a:cubicBezTo>
                    <a:pt x="129" y="161"/>
                    <a:pt x="129" y="161"/>
                    <a:pt x="130" y="161"/>
                  </a:cubicBezTo>
                  <a:cubicBezTo>
                    <a:pt x="130" y="161"/>
                    <a:pt x="130" y="161"/>
                    <a:pt x="130" y="160"/>
                  </a:cubicBezTo>
                  <a:close/>
                  <a:moveTo>
                    <a:pt x="89" y="124"/>
                  </a:moveTo>
                  <a:cubicBezTo>
                    <a:pt x="91" y="122"/>
                    <a:pt x="92" y="120"/>
                    <a:pt x="94" y="118"/>
                  </a:cubicBezTo>
                  <a:cubicBezTo>
                    <a:pt x="95" y="118"/>
                    <a:pt x="95" y="118"/>
                    <a:pt x="96" y="118"/>
                  </a:cubicBezTo>
                  <a:cubicBezTo>
                    <a:pt x="94" y="120"/>
                    <a:pt x="92" y="122"/>
                    <a:pt x="89" y="124"/>
                  </a:cubicBezTo>
                  <a:close/>
                  <a:moveTo>
                    <a:pt x="91" y="127"/>
                  </a:moveTo>
                  <a:cubicBezTo>
                    <a:pt x="89" y="129"/>
                    <a:pt x="88" y="130"/>
                    <a:pt x="87" y="132"/>
                  </a:cubicBezTo>
                  <a:cubicBezTo>
                    <a:pt x="86" y="132"/>
                    <a:pt x="86" y="132"/>
                    <a:pt x="85" y="131"/>
                  </a:cubicBezTo>
                  <a:cubicBezTo>
                    <a:pt x="87" y="130"/>
                    <a:pt x="89" y="128"/>
                    <a:pt x="91" y="127"/>
                  </a:cubicBezTo>
                  <a:close/>
                  <a:moveTo>
                    <a:pt x="95" y="123"/>
                  </a:moveTo>
                  <a:cubicBezTo>
                    <a:pt x="97" y="122"/>
                    <a:pt x="99" y="121"/>
                    <a:pt x="101" y="120"/>
                  </a:cubicBezTo>
                  <a:cubicBezTo>
                    <a:pt x="99" y="122"/>
                    <a:pt x="97" y="123"/>
                    <a:pt x="95" y="125"/>
                  </a:cubicBezTo>
                  <a:cubicBezTo>
                    <a:pt x="94" y="127"/>
                    <a:pt x="92" y="128"/>
                    <a:pt x="91" y="130"/>
                  </a:cubicBezTo>
                  <a:cubicBezTo>
                    <a:pt x="92" y="128"/>
                    <a:pt x="94" y="125"/>
                    <a:pt x="95" y="123"/>
                  </a:cubicBezTo>
                  <a:close/>
                  <a:moveTo>
                    <a:pt x="94" y="130"/>
                  </a:moveTo>
                  <a:cubicBezTo>
                    <a:pt x="98" y="127"/>
                    <a:pt x="101" y="123"/>
                    <a:pt x="105" y="120"/>
                  </a:cubicBezTo>
                  <a:cubicBezTo>
                    <a:pt x="105" y="120"/>
                    <a:pt x="105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3" y="122"/>
                    <a:pt x="101" y="124"/>
                    <a:pt x="99" y="127"/>
                  </a:cubicBezTo>
                  <a:cubicBezTo>
                    <a:pt x="96" y="129"/>
                    <a:pt x="94" y="131"/>
                    <a:pt x="91" y="134"/>
                  </a:cubicBezTo>
                  <a:cubicBezTo>
                    <a:pt x="91" y="134"/>
                    <a:pt x="91" y="134"/>
                    <a:pt x="91" y="133"/>
                  </a:cubicBezTo>
                  <a:cubicBezTo>
                    <a:pt x="92" y="132"/>
                    <a:pt x="93" y="131"/>
                    <a:pt x="94" y="130"/>
                  </a:cubicBezTo>
                  <a:close/>
                  <a:moveTo>
                    <a:pt x="119" y="101"/>
                  </a:moveTo>
                  <a:cubicBezTo>
                    <a:pt x="125" y="95"/>
                    <a:pt x="131" y="89"/>
                    <a:pt x="138" y="83"/>
                  </a:cubicBezTo>
                  <a:cubicBezTo>
                    <a:pt x="139" y="83"/>
                    <a:pt x="141" y="83"/>
                    <a:pt x="142" y="83"/>
                  </a:cubicBezTo>
                  <a:cubicBezTo>
                    <a:pt x="140" y="86"/>
                    <a:pt x="138" y="88"/>
                    <a:pt x="136" y="91"/>
                  </a:cubicBezTo>
                  <a:cubicBezTo>
                    <a:pt x="134" y="92"/>
                    <a:pt x="132" y="94"/>
                    <a:pt x="130" y="96"/>
                  </a:cubicBezTo>
                  <a:cubicBezTo>
                    <a:pt x="122" y="102"/>
                    <a:pt x="115" y="108"/>
                    <a:pt x="107" y="115"/>
                  </a:cubicBezTo>
                  <a:cubicBezTo>
                    <a:pt x="107" y="115"/>
                    <a:pt x="107" y="115"/>
                    <a:pt x="107" y="115"/>
                  </a:cubicBezTo>
                  <a:cubicBezTo>
                    <a:pt x="111" y="110"/>
                    <a:pt x="115" y="106"/>
                    <a:pt x="119" y="102"/>
                  </a:cubicBezTo>
                  <a:cubicBezTo>
                    <a:pt x="120" y="101"/>
                    <a:pt x="119" y="101"/>
                    <a:pt x="119" y="101"/>
                  </a:cubicBezTo>
                  <a:close/>
                  <a:moveTo>
                    <a:pt x="127" y="102"/>
                  </a:moveTo>
                  <a:cubicBezTo>
                    <a:pt x="125" y="104"/>
                    <a:pt x="123" y="106"/>
                    <a:pt x="121" y="108"/>
                  </a:cubicBezTo>
                  <a:cubicBezTo>
                    <a:pt x="120" y="109"/>
                    <a:pt x="120" y="109"/>
                    <a:pt x="119" y="110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22" y="107"/>
                    <a:pt x="125" y="104"/>
                    <a:pt x="127" y="102"/>
                  </a:cubicBezTo>
                  <a:close/>
                  <a:moveTo>
                    <a:pt x="189" y="111"/>
                  </a:moveTo>
                  <a:cubicBezTo>
                    <a:pt x="189" y="111"/>
                    <a:pt x="190" y="110"/>
                    <a:pt x="190" y="109"/>
                  </a:cubicBezTo>
                  <a:cubicBezTo>
                    <a:pt x="191" y="109"/>
                    <a:pt x="192" y="109"/>
                    <a:pt x="192" y="109"/>
                  </a:cubicBezTo>
                  <a:cubicBezTo>
                    <a:pt x="191" y="109"/>
                    <a:pt x="190" y="110"/>
                    <a:pt x="189" y="111"/>
                  </a:cubicBezTo>
                  <a:close/>
                  <a:moveTo>
                    <a:pt x="193" y="117"/>
                  </a:moveTo>
                  <a:cubicBezTo>
                    <a:pt x="193" y="117"/>
                    <a:pt x="194" y="117"/>
                    <a:pt x="194" y="117"/>
                  </a:cubicBezTo>
                  <a:cubicBezTo>
                    <a:pt x="194" y="118"/>
                    <a:pt x="193" y="118"/>
                    <a:pt x="192" y="119"/>
                  </a:cubicBezTo>
                  <a:cubicBezTo>
                    <a:pt x="192" y="118"/>
                    <a:pt x="193" y="118"/>
                    <a:pt x="193" y="117"/>
                  </a:cubicBezTo>
                  <a:close/>
                  <a:moveTo>
                    <a:pt x="189" y="107"/>
                  </a:moveTo>
                  <a:cubicBezTo>
                    <a:pt x="189" y="107"/>
                    <a:pt x="189" y="107"/>
                    <a:pt x="189" y="108"/>
                  </a:cubicBezTo>
                  <a:cubicBezTo>
                    <a:pt x="188" y="108"/>
                    <a:pt x="188" y="108"/>
                    <a:pt x="187" y="108"/>
                  </a:cubicBezTo>
                  <a:cubicBezTo>
                    <a:pt x="188" y="107"/>
                    <a:pt x="188" y="107"/>
                    <a:pt x="189" y="106"/>
                  </a:cubicBezTo>
                  <a:cubicBezTo>
                    <a:pt x="189" y="106"/>
                    <a:pt x="190" y="106"/>
                    <a:pt x="190" y="106"/>
                  </a:cubicBezTo>
                  <a:cubicBezTo>
                    <a:pt x="190" y="106"/>
                    <a:pt x="189" y="107"/>
                    <a:pt x="189" y="107"/>
                  </a:cubicBezTo>
                  <a:close/>
                  <a:moveTo>
                    <a:pt x="189" y="115"/>
                  </a:moveTo>
                  <a:cubicBezTo>
                    <a:pt x="189" y="115"/>
                    <a:pt x="189" y="115"/>
                    <a:pt x="189" y="115"/>
                  </a:cubicBezTo>
                  <a:cubicBezTo>
                    <a:pt x="189" y="116"/>
                    <a:pt x="188" y="116"/>
                    <a:pt x="187" y="117"/>
                  </a:cubicBezTo>
                  <a:cubicBezTo>
                    <a:pt x="187" y="117"/>
                    <a:pt x="187" y="117"/>
                    <a:pt x="186" y="118"/>
                  </a:cubicBezTo>
                  <a:cubicBezTo>
                    <a:pt x="186" y="118"/>
                    <a:pt x="185" y="118"/>
                    <a:pt x="184" y="119"/>
                  </a:cubicBezTo>
                  <a:cubicBezTo>
                    <a:pt x="186" y="118"/>
                    <a:pt x="187" y="116"/>
                    <a:pt x="189" y="115"/>
                  </a:cubicBezTo>
                  <a:close/>
                  <a:moveTo>
                    <a:pt x="191" y="117"/>
                  </a:moveTo>
                  <a:cubicBezTo>
                    <a:pt x="190" y="118"/>
                    <a:pt x="189" y="120"/>
                    <a:pt x="188" y="121"/>
                  </a:cubicBezTo>
                  <a:cubicBezTo>
                    <a:pt x="187" y="121"/>
                    <a:pt x="186" y="122"/>
                    <a:pt x="185" y="123"/>
                  </a:cubicBezTo>
                  <a:cubicBezTo>
                    <a:pt x="186" y="121"/>
                    <a:pt x="187" y="120"/>
                    <a:pt x="188" y="119"/>
                  </a:cubicBezTo>
                  <a:cubicBezTo>
                    <a:pt x="189" y="118"/>
                    <a:pt x="190" y="117"/>
                    <a:pt x="191" y="117"/>
                  </a:cubicBezTo>
                  <a:close/>
                  <a:moveTo>
                    <a:pt x="182" y="131"/>
                  </a:moveTo>
                  <a:cubicBezTo>
                    <a:pt x="183" y="131"/>
                    <a:pt x="183" y="130"/>
                    <a:pt x="184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3" y="131"/>
                    <a:pt x="182" y="132"/>
                    <a:pt x="181" y="133"/>
                  </a:cubicBezTo>
                  <a:cubicBezTo>
                    <a:pt x="181" y="133"/>
                    <a:pt x="180" y="133"/>
                    <a:pt x="180" y="134"/>
                  </a:cubicBezTo>
                  <a:cubicBezTo>
                    <a:pt x="181" y="133"/>
                    <a:pt x="182" y="132"/>
                    <a:pt x="182" y="131"/>
                  </a:cubicBezTo>
                  <a:close/>
                  <a:moveTo>
                    <a:pt x="180" y="124"/>
                  </a:moveTo>
                  <a:cubicBezTo>
                    <a:pt x="181" y="123"/>
                    <a:pt x="183" y="122"/>
                    <a:pt x="184" y="121"/>
                  </a:cubicBezTo>
                  <a:cubicBezTo>
                    <a:pt x="183" y="122"/>
                    <a:pt x="182" y="124"/>
                    <a:pt x="181" y="125"/>
                  </a:cubicBezTo>
                  <a:cubicBezTo>
                    <a:pt x="181" y="124"/>
                    <a:pt x="180" y="124"/>
                    <a:pt x="180" y="124"/>
                  </a:cubicBezTo>
                  <a:close/>
                  <a:moveTo>
                    <a:pt x="178" y="122"/>
                  </a:moveTo>
                  <a:cubicBezTo>
                    <a:pt x="178" y="122"/>
                    <a:pt x="178" y="122"/>
                    <a:pt x="178" y="122"/>
                  </a:cubicBezTo>
                  <a:cubicBezTo>
                    <a:pt x="176" y="121"/>
                    <a:pt x="175" y="121"/>
                    <a:pt x="174" y="120"/>
                  </a:cubicBezTo>
                  <a:cubicBezTo>
                    <a:pt x="178" y="117"/>
                    <a:pt x="182" y="115"/>
                    <a:pt x="186" y="112"/>
                  </a:cubicBezTo>
                  <a:cubicBezTo>
                    <a:pt x="183" y="115"/>
                    <a:pt x="181" y="119"/>
                    <a:pt x="178" y="122"/>
                  </a:cubicBezTo>
                  <a:close/>
                  <a:moveTo>
                    <a:pt x="178" y="128"/>
                  </a:moveTo>
                  <a:cubicBezTo>
                    <a:pt x="176" y="129"/>
                    <a:pt x="175" y="129"/>
                    <a:pt x="173" y="130"/>
                  </a:cubicBezTo>
                  <a:cubicBezTo>
                    <a:pt x="175" y="129"/>
                    <a:pt x="176" y="127"/>
                    <a:pt x="177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179" y="126"/>
                    <a:pt x="179" y="126"/>
                  </a:cubicBezTo>
                  <a:cubicBezTo>
                    <a:pt x="179" y="126"/>
                    <a:pt x="179" y="126"/>
                    <a:pt x="179" y="126"/>
                  </a:cubicBezTo>
                  <a:cubicBezTo>
                    <a:pt x="179" y="126"/>
                    <a:pt x="178" y="127"/>
                    <a:pt x="178" y="127"/>
                  </a:cubicBezTo>
                  <a:cubicBezTo>
                    <a:pt x="177" y="127"/>
                    <a:pt x="177" y="128"/>
                    <a:pt x="178" y="128"/>
                  </a:cubicBezTo>
                  <a:close/>
                  <a:moveTo>
                    <a:pt x="127" y="123"/>
                  </a:moveTo>
                  <a:cubicBezTo>
                    <a:pt x="127" y="123"/>
                    <a:pt x="126" y="124"/>
                    <a:pt x="126" y="124"/>
                  </a:cubicBezTo>
                  <a:cubicBezTo>
                    <a:pt x="126" y="123"/>
                    <a:pt x="126" y="123"/>
                    <a:pt x="127" y="123"/>
                  </a:cubicBezTo>
                  <a:cubicBezTo>
                    <a:pt x="127" y="123"/>
                    <a:pt x="127" y="123"/>
                    <a:pt x="127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2"/>
                    <a:pt x="128" y="123"/>
                    <a:pt x="127" y="123"/>
                  </a:cubicBezTo>
                  <a:close/>
                  <a:moveTo>
                    <a:pt x="136" y="122"/>
                  </a:moveTo>
                  <a:cubicBezTo>
                    <a:pt x="135" y="122"/>
                    <a:pt x="135" y="123"/>
                    <a:pt x="134" y="123"/>
                  </a:cubicBezTo>
                  <a:cubicBezTo>
                    <a:pt x="133" y="125"/>
                    <a:pt x="131" y="126"/>
                    <a:pt x="130" y="127"/>
                  </a:cubicBezTo>
                  <a:cubicBezTo>
                    <a:pt x="129" y="127"/>
                    <a:pt x="128" y="126"/>
                    <a:pt x="127" y="126"/>
                  </a:cubicBezTo>
                  <a:cubicBezTo>
                    <a:pt x="127" y="125"/>
                    <a:pt x="128" y="125"/>
                    <a:pt x="128" y="124"/>
                  </a:cubicBezTo>
                  <a:cubicBezTo>
                    <a:pt x="131" y="123"/>
                    <a:pt x="133" y="122"/>
                    <a:pt x="136" y="122"/>
                  </a:cubicBezTo>
                  <a:close/>
                  <a:moveTo>
                    <a:pt x="126" y="127"/>
                  </a:moveTo>
                  <a:cubicBezTo>
                    <a:pt x="127" y="127"/>
                    <a:pt x="127" y="128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7" y="129"/>
                    <a:pt x="126" y="130"/>
                    <a:pt x="125" y="131"/>
                  </a:cubicBezTo>
                  <a:cubicBezTo>
                    <a:pt x="123" y="132"/>
                    <a:pt x="121" y="133"/>
                    <a:pt x="120" y="134"/>
                  </a:cubicBezTo>
                  <a:cubicBezTo>
                    <a:pt x="122" y="132"/>
                    <a:pt x="124" y="130"/>
                    <a:pt x="126" y="127"/>
                  </a:cubicBezTo>
                  <a:close/>
                  <a:moveTo>
                    <a:pt x="131" y="129"/>
                  </a:moveTo>
                  <a:cubicBezTo>
                    <a:pt x="132" y="129"/>
                    <a:pt x="132" y="129"/>
                    <a:pt x="133" y="130"/>
                  </a:cubicBezTo>
                  <a:cubicBezTo>
                    <a:pt x="133" y="130"/>
                    <a:pt x="133" y="130"/>
                    <a:pt x="132" y="130"/>
                  </a:cubicBezTo>
                  <a:cubicBezTo>
                    <a:pt x="132" y="130"/>
                    <a:pt x="132" y="130"/>
                    <a:pt x="132" y="130"/>
                  </a:cubicBezTo>
                  <a:cubicBezTo>
                    <a:pt x="130" y="131"/>
                    <a:pt x="129" y="132"/>
                    <a:pt x="127" y="133"/>
                  </a:cubicBezTo>
                  <a:cubicBezTo>
                    <a:pt x="128" y="132"/>
                    <a:pt x="130" y="130"/>
                    <a:pt x="131" y="129"/>
                  </a:cubicBezTo>
                  <a:close/>
                  <a:moveTo>
                    <a:pt x="132" y="128"/>
                  </a:moveTo>
                  <a:cubicBezTo>
                    <a:pt x="135" y="126"/>
                    <a:pt x="138" y="124"/>
                    <a:pt x="140" y="123"/>
                  </a:cubicBezTo>
                  <a:cubicBezTo>
                    <a:pt x="138" y="125"/>
                    <a:pt x="136" y="127"/>
                    <a:pt x="134" y="129"/>
                  </a:cubicBezTo>
                  <a:cubicBezTo>
                    <a:pt x="134" y="128"/>
                    <a:pt x="133" y="128"/>
                    <a:pt x="132" y="128"/>
                  </a:cubicBezTo>
                  <a:close/>
                  <a:moveTo>
                    <a:pt x="139" y="130"/>
                  </a:moveTo>
                  <a:cubicBezTo>
                    <a:pt x="139" y="130"/>
                    <a:pt x="139" y="130"/>
                    <a:pt x="139" y="130"/>
                  </a:cubicBezTo>
                  <a:cubicBezTo>
                    <a:pt x="139" y="130"/>
                    <a:pt x="138" y="130"/>
                    <a:pt x="138" y="130"/>
                  </a:cubicBezTo>
                  <a:cubicBezTo>
                    <a:pt x="138" y="130"/>
                    <a:pt x="139" y="129"/>
                    <a:pt x="139" y="129"/>
                  </a:cubicBezTo>
                  <a:cubicBezTo>
                    <a:pt x="140" y="129"/>
                    <a:pt x="141" y="128"/>
                    <a:pt x="142" y="128"/>
                  </a:cubicBezTo>
                  <a:cubicBezTo>
                    <a:pt x="141" y="129"/>
                    <a:pt x="140" y="129"/>
                    <a:pt x="139" y="130"/>
                  </a:cubicBezTo>
                  <a:close/>
                  <a:moveTo>
                    <a:pt x="148" y="136"/>
                  </a:moveTo>
                  <a:cubicBezTo>
                    <a:pt x="144" y="138"/>
                    <a:pt x="141" y="141"/>
                    <a:pt x="138" y="143"/>
                  </a:cubicBezTo>
                  <a:cubicBezTo>
                    <a:pt x="138" y="142"/>
                    <a:pt x="139" y="142"/>
                    <a:pt x="139" y="141"/>
                  </a:cubicBezTo>
                  <a:cubicBezTo>
                    <a:pt x="140" y="140"/>
                    <a:pt x="141" y="140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4" y="138"/>
                    <a:pt x="146" y="137"/>
                    <a:pt x="148" y="136"/>
                  </a:cubicBezTo>
                  <a:close/>
                  <a:moveTo>
                    <a:pt x="139" y="134"/>
                  </a:moveTo>
                  <a:cubicBezTo>
                    <a:pt x="140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0" y="134"/>
                    <a:pt x="139" y="136"/>
                    <a:pt x="137" y="137"/>
                  </a:cubicBezTo>
                  <a:cubicBezTo>
                    <a:pt x="137" y="137"/>
                    <a:pt x="136" y="138"/>
                    <a:pt x="135" y="138"/>
                  </a:cubicBezTo>
                  <a:cubicBezTo>
                    <a:pt x="137" y="137"/>
                    <a:pt x="138" y="135"/>
                    <a:pt x="139" y="134"/>
                  </a:cubicBezTo>
                  <a:close/>
                  <a:moveTo>
                    <a:pt x="144" y="144"/>
                  </a:moveTo>
                  <a:cubicBezTo>
                    <a:pt x="143" y="144"/>
                    <a:pt x="143" y="144"/>
                    <a:pt x="143" y="144"/>
                  </a:cubicBezTo>
                  <a:cubicBezTo>
                    <a:pt x="142" y="145"/>
                    <a:pt x="141" y="146"/>
                    <a:pt x="140" y="147"/>
                  </a:cubicBezTo>
                  <a:cubicBezTo>
                    <a:pt x="139" y="147"/>
                    <a:pt x="138" y="146"/>
                    <a:pt x="137" y="146"/>
                  </a:cubicBezTo>
                  <a:cubicBezTo>
                    <a:pt x="139" y="145"/>
                    <a:pt x="141" y="145"/>
                    <a:pt x="144" y="144"/>
                  </a:cubicBezTo>
                  <a:close/>
                  <a:moveTo>
                    <a:pt x="146" y="152"/>
                  </a:moveTo>
                  <a:cubicBezTo>
                    <a:pt x="147" y="151"/>
                    <a:pt x="148" y="151"/>
                    <a:pt x="149" y="150"/>
                  </a:cubicBezTo>
                  <a:cubicBezTo>
                    <a:pt x="148" y="151"/>
                    <a:pt x="147" y="152"/>
                    <a:pt x="146" y="153"/>
                  </a:cubicBezTo>
                  <a:cubicBezTo>
                    <a:pt x="145" y="154"/>
                    <a:pt x="144" y="154"/>
                    <a:pt x="142" y="155"/>
                  </a:cubicBezTo>
                  <a:cubicBezTo>
                    <a:pt x="143" y="154"/>
                    <a:pt x="145" y="153"/>
                    <a:pt x="146" y="152"/>
                  </a:cubicBezTo>
                  <a:close/>
                  <a:moveTo>
                    <a:pt x="146" y="147"/>
                  </a:moveTo>
                  <a:cubicBezTo>
                    <a:pt x="147" y="145"/>
                    <a:pt x="149" y="144"/>
                    <a:pt x="150" y="142"/>
                  </a:cubicBezTo>
                  <a:cubicBezTo>
                    <a:pt x="151" y="141"/>
                    <a:pt x="153" y="140"/>
                    <a:pt x="154" y="139"/>
                  </a:cubicBezTo>
                  <a:cubicBezTo>
                    <a:pt x="155" y="139"/>
                    <a:pt x="155" y="139"/>
                    <a:pt x="156" y="139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4" y="142"/>
                    <a:pt x="151" y="144"/>
                    <a:pt x="149" y="146"/>
                  </a:cubicBezTo>
                  <a:cubicBezTo>
                    <a:pt x="149" y="146"/>
                    <a:pt x="149" y="146"/>
                    <a:pt x="149" y="146"/>
                  </a:cubicBezTo>
                  <a:cubicBezTo>
                    <a:pt x="148" y="146"/>
                    <a:pt x="147" y="147"/>
                    <a:pt x="146" y="147"/>
                  </a:cubicBezTo>
                  <a:close/>
                  <a:moveTo>
                    <a:pt x="173" y="99"/>
                  </a:moveTo>
                  <a:cubicBezTo>
                    <a:pt x="172" y="99"/>
                    <a:pt x="172" y="99"/>
                    <a:pt x="172" y="99"/>
                  </a:cubicBezTo>
                  <a:cubicBezTo>
                    <a:pt x="172" y="99"/>
                    <a:pt x="172" y="99"/>
                    <a:pt x="171" y="99"/>
                  </a:cubicBezTo>
                  <a:cubicBezTo>
                    <a:pt x="170" y="100"/>
                    <a:pt x="168" y="101"/>
                    <a:pt x="167" y="101"/>
                  </a:cubicBezTo>
                  <a:cubicBezTo>
                    <a:pt x="168" y="100"/>
                    <a:pt x="170" y="98"/>
                    <a:pt x="172" y="97"/>
                  </a:cubicBezTo>
                  <a:cubicBezTo>
                    <a:pt x="172" y="97"/>
                    <a:pt x="172" y="97"/>
                    <a:pt x="172" y="97"/>
                  </a:cubicBezTo>
                  <a:cubicBezTo>
                    <a:pt x="172" y="98"/>
                    <a:pt x="172" y="98"/>
                    <a:pt x="173" y="99"/>
                  </a:cubicBezTo>
                  <a:close/>
                  <a:moveTo>
                    <a:pt x="168" y="111"/>
                  </a:moveTo>
                  <a:cubicBezTo>
                    <a:pt x="170" y="109"/>
                    <a:pt x="172" y="108"/>
                    <a:pt x="174" y="107"/>
                  </a:cubicBezTo>
                  <a:cubicBezTo>
                    <a:pt x="174" y="107"/>
                    <a:pt x="175" y="108"/>
                    <a:pt x="175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5" y="108"/>
                  </a:cubicBezTo>
                  <a:cubicBezTo>
                    <a:pt x="171" y="110"/>
                    <a:pt x="167" y="113"/>
                    <a:pt x="163" y="115"/>
                  </a:cubicBezTo>
                  <a:cubicBezTo>
                    <a:pt x="164" y="114"/>
                    <a:pt x="164" y="113"/>
                    <a:pt x="165" y="113"/>
                  </a:cubicBezTo>
                  <a:cubicBezTo>
                    <a:pt x="166" y="112"/>
                    <a:pt x="167" y="111"/>
                    <a:pt x="168" y="111"/>
                  </a:cubicBezTo>
                  <a:close/>
                  <a:moveTo>
                    <a:pt x="165" y="124"/>
                  </a:moveTo>
                  <a:cubicBezTo>
                    <a:pt x="166" y="123"/>
                    <a:pt x="167" y="122"/>
                    <a:pt x="168" y="121"/>
                  </a:cubicBezTo>
                  <a:cubicBezTo>
                    <a:pt x="168" y="122"/>
                    <a:pt x="168" y="122"/>
                    <a:pt x="167" y="122"/>
                  </a:cubicBezTo>
                  <a:cubicBezTo>
                    <a:pt x="166" y="123"/>
                    <a:pt x="165" y="124"/>
                    <a:pt x="164" y="125"/>
                  </a:cubicBezTo>
                  <a:cubicBezTo>
                    <a:pt x="164" y="124"/>
                    <a:pt x="164" y="124"/>
                    <a:pt x="165" y="124"/>
                  </a:cubicBezTo>
                  <a:close/>
                  <a:moveTo>
                    <a:pt x="156" y="126"/>
                  </a:moveTo>
                  <a:cubicBezTo>
                    <a:pt x="157" y="125"/>
                    <a:pt x="158" y="125"/>
                    <a:pt x="159" y="124"/>
                  </a:cubicBezTo>
                  <a:cubicBezTo>
                    <a:pt x="160" y="123"/>
                    <a:pt x="161" y="123"/>
                    <a:pt x="161" y="122"/>
                  </a:cubicBezTo>
                  <a:cubicBezTo>
                    <a:pt x="162" y="122"/>
                    <a:pt x="163" y="122"/>
                    <a:pt x="164" y="121"/>
                  </a:cubicBezTo>
                  <a:cubicBezTo>
                    <a:pt x="161" y="123"/>
                    <a:pt x="159" y="125"/>
                    <a:pt x="156" y="126"/>
                  </a:cubicBezTo>
                  <a:close/>
                  <a:moveTo>
                    <a:pt x="165" y="127"/>
                  </a:moveTo>
                  <a:cubicBezTo>
                    <a:pt x="166" y="127"/>
                    <a:pt x="166" y="127"/>
                    <a:pt x="166" y="127"/>
                  </a:cubicBezTo>
                  <a:cubicBezTo>
                    <a:pt x="167" y="126"/>
                    <a:pt x="167" y="126"/>
                    <a:pt x="166" y="125"/>
                  </a:cubicBezTo>
                  <a:cubicBezTo>
                    <a:pt x="167" y="125"/>
                    <a:pt x="167" y="125"/>
                    <a:pt x="168" y="124"/>
                  </a:cubicBezTo>
                  <a:cubicBezTo>
                    <a:pt x="169" y="123"/>
                    <a:pt x="170" y="122"/>
                    <a:pt x="172" y="121"/>
                  </a:cubicBezTo>
                  <a:cubicBezTo>
                    <a:pt x="173" y="122"/>
                    <a:pt x="175" y="123"/>
                    <a:pt x="176" y="124"/>
                  </a:cubicBezTo>
                  <a:cubicBezTo>
                    <a:pt x="170" y="127"/>
                    <a:pt x="163" y="131"/>
                    <a:pt x="157" y="135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60" y="133"/>
                    <a:pt x="162" y="130"/>
                    <a:pt x="165" y="127"/>
                  </a:cubicBezTo>
                  <a:close/>
                  <a:moveTo>
                    <a:pt x="158" y="115"/>
                  </a:moveTo>
                  <a:cubicBezTo>
                    <a:pt x="157" y="115"/>
                    <a:pt x="156" y="116"/>
                    <a:pt x="155" y="116"/>
                  </a:cubicBezTo>
                  <a:cubicBezTo>
                    <a:pt x="157" y="115"/>
                    <a:pt x="158" y="114"/>
                    <a:pt x="159" y="112"/>
                  </a:cubicBezTo>
                  <a:cubicBezTo>
                    <a:pt x="161" y="111"/>
                    <a:pt x="162" y="110"/>
                    <a:pt x="164" y="109"/>
                  </a:cubicBezTo>
                  <a:cubicBezTo>
                    <a:pt x="162" y="111"/>
                    <a:pt x="160" y="113"/>
                    <a:pt x="158" y="115"/>
                  </a:cubicBezTo>
                  <a:close/>
                  <a:moveTo>
                    <a:pt x="159" y="127"/>
                  </a:moveTo>
                  <a:cubicBezTo>
                    <a:pt x="159" y="127"/>
                    <a:pt x="158" y="128"/>
                    <a:pt x="158" y="128"/>
                  </a:cubicBezTo>
                  <a:cubicBezTo>
                    <a:pt x="156" y="129"/>
                    <a:pt x="154" y="130"/>
                    <a:pt x="152" y="132"/>
                  </a:cubicBezTo>
                  <a:cubicBezTo>
                    <a:pt x="154" y="130"/>
                    <a:pt x="156" y="129"/>
                    <a:pt x="159" y="127"/>
                  </a:cubicBezTo>
                  <a:close/>
                  <a:moveTo>
                    <a:pt x="151" y="117"/>
                  </a:moveTo>
                  <a:cubicBezTo>
                    <a:pt x="151" y="117"/>
                    <a:pt x="150" y="117"/>
                    <a:pt x="149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0" y="116"/>
                    <a:pt x="151" y="115"/>
                    <a:pt x="152" y="115"/>
                  </a:cubicBezTo>
                  <a:cubicBezTo>
                    <a:pt x="152" y="114"/>
                    <a:pt x="153" y="114"/>
                    <a:pt x="154" y="113"/>
                  </a:cubicBezTo>
                  <a:cubicBezTo>
                    <a:pt x="153" y="114"/>
                    <a:pt x="152" y="116"/>
                    <a:pt x="151" y="117"/>
                  </a:cubicBezTo>
                  <a:close/>
                  <a:moveTo>
                    <a:pt x="157" y="147"/>
                  </a:moveTo>
                  <a:cubicBezTo>
                    <a:pt x="158" y="147"/>
                    <a:pt x="159" y="146"/>
                    <a:pt x="161" y="146"/>
                  </a:cubicBezTo>
                  <a:cubicBezTo>
                    <a:pt x="159" y="147"/>
                    <a:pt x="157" y="147"/>
                    <a:pt x="156" y="148"/>
                  </a:cubicBezTo>
                  <a:cubicBezTo>
                    <a:pt x="156" y="148"/>
                    <a:pt x="157" y="147"/>
                    <a:pt x="157" y="147"/>
                  </a:cubicBezTo>
                  <a:close/>
                  <a:moveTo>
                    <a:pt x="159" y="137"/>
                  </a:moveTo>
                  <a:cubicBezTo>
                    <a:pt x="159" y="138"/>
                    <a:pt x="159" y="138"/>
                    <a:pt x="158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7"/>
                    <a:pt x="158" y="137"/>
                    <a:pt x="158" y="137"/>
                  </a:cubicBezTo>
                  <a:cubicBezTo>
                    <a:pt x="159" y="137"/>
                    <a:pt x="160" y="137"/>
                    <a:pt x="161" y="137"/>
                  </a:cubicBezTo>
                  <a:cubicBezTo>
                    <a:pt x="161" y="137"/>
                    <a:pt x="161" y="138"/>
                    <a:pt x="161" y="138"/>
                  </a:cubicBezTo>
                  <a:cubicBezTo>
                    <a:pt x="160" y="137"/>
                    <a:pt x="160" y="137"/>
                    <a:pt x="159" y="137"/>
                  </a:cubicBezTo>
                  <a:close/>
                  <a:moveTo>
                    <a:pt x="160" y="136"/>
                  </a:moveTo>
                  <a:cubicBezTo>
                    <a:pt x="162" y="135"/>
                    <a:pt x="163" y="135"/>
                    <a:pt x="165" y="134"/>
                  </a:cubicBezTo>
                  <a:cubicBezTo>
                    <a:pt x="164" y="135"/>
                    <a:pt x="163" y="135"/>
                    <a:pt x="163" y="136"/>
                  </a:cubicBezTo>
                  <a:cubicBezTo>
                    <a:pt x="162" y="136"/>
                    <a:pt x="161" y="136"/>
                    <a:pt x="160" y="136"/>
                  </a:cubicBezTo>
                  <a:close/>
                  <a:moveTo>
                    <a:pt x="167" y="141"/>
                  </a:moveTo>
                  <a:cubicBezTo>
                    <a:pt x="166" y="141"/>
                    <a:pt x="166" y="141"/>
                    <a:pt x="166" y="142"/>
                  </a:cubicBezTo>
                  <a:cubicBezTo>
                    <a:pt x="165" y="142"/>
                    <a:pt x="164" y="142"/>
                    <a:pt x="163" y="143"/>
                  </a:cubicBezTo>
                  <a:cubicBezTo>
                    <a:pt x="164" y="142"/>
                    <a:pt x="166" y="141"/>
                    <a:pt x="167" y="141"/>
                  </a:cubicBezTo>
                  <a:close/>
                  <a:moveTo>
                    <a:pt x="165" y="146"/>
                  </a:moveTo>
                  <a:cubicBezTo>
                    <a:pt x="167" y="144"/>
                    <a:pt x="169" y="143"/>
                    <a:pt x="171" y="142"/>
                  </a:cubicBezTo>
                  <a:cubicBezTo>
                    <a:pt x="172" y="141"/>
                    <a:pt x="171" y="140"/>
                    <a:pt x="170" y="140"/>
                  </a:cubicBezTo>
                  <a:cubicBezTo>
                    <a:pt x="171" y="139"/>
                    <a:pt x="172" y="138"/>
                    <a:pt x="173" y="137"/>
                  </a:cubicBezTo>
                  <a:cubicBezTo>
                    <a:pt x="174" y="137"/>
                    <a:pt x="175" y="137"/>
                    <a:pt x="176" y="136"/>
                  </a:cubicBezTo>
                  <a:cubicBezTo>
                    <a:pt x="174" y="138"/>
                    <a:pt x="173" y="140"/>
                    <a:pt x="171" y="142"/>
                  </a:cubicBezTo>
                  <a:cubicBezTo>
                    <a:pt x="169" y="143"/>
                    <a:pt x="166" y="145"/>
                    <a:pt x="164" y="147"/>
                  </a:cubicBezTo>
                  <a:cubicBezTo>
                    <a:pt x="164" y="146"/>
                    <a:pt x="165" y="146"/>
                    <a:pt x="165" y="146"/>
                  </a:cubicBezTo>
                  <a:close/>
                  <a:moveTo>
                    <a:pt x="178" y="115"/>
                  </a:moveTo>
                  <a:cubicBezTo>
                    <a:pt x="180" y="113"/>
                    <a:pt x="182" y="112"/>
                    <a:pt x="184" y="110"/>
                  </a:cubicBezTo>
                  <a:cubicBezTo>
                    <a:pt x="185" y="110"/>
                    <a:pt x="185" y="110"/>
                    <a:pt x="186" y="110"/>
                  </a:cubicBezTo>
                  <a:cubicBezTo>
                    <a:pt x="183" y="112"/>
                    <a:pt x="180" y="113"/>
                    <a:pt x="178" y="115"/>
                  </a:cubicBezTo>
                  <a:close/>
                  <a:moveTo>
                    <a:pt x="180" y="108"/>
                  </a:moveTo>
                  <a:cubicBezTo>
                    <a:pt x="181" y="107"/>
                    <a:pt x="181" y="107"/>
                    <a:pt x="182" y="106"/>
                  </a:cubicBezTo>
                  <a:cubicBezTo>
                    <a:pt x="183" y="106"/>
                    <a:pt x="184" y="105"/>
                    <a:pt x="186" y="104"/>
                  </a:cubicBezTo>
                  <a:cubicBezTo>
                    <a:pt x="184" y="106"/>
                    <a:pt x="182" y="107"/>
                    <a:pt x="180" y="108"/>
                  </a:cubicBezTo>
                  <a:close/>
                  <a:moveTo>
                    <a:pt x="184" y="97"/>
                  </a:moveTo>
                  <a:cubicBezTo>
                    <a:pt x="183" y="98"/>
                    <a:pt x="181" y="100"/>
                    <a:pt x="180" y="101"/>
                  </a:cubicBezTo>
                  <a:cubicBezTo>
                    <a:pt x="176" y="103"/>
                    <a:pt x="173" y="105"/>
                    <a:pt x="169" y="107"/>
                  </a:cubicBezTo>
                  <a:cubicBezTo>
                    <a:pt x="172" y="105"/>
                    <a:pt x="174" y="103"/>
                    <a:pt x="176" y="100"/>
                  </a:cubicBezTo>
                  <a:cubicBezTo>
                    <a:pt x="177" y="99"/>
                    <a:pt x="178" y="98"/>
                    <a:pt x="180" y="98"/>
                  </a:cubicBezTo>
                  <a:cubicBezTo>
                    <a:pt x="181" y="97"/>
                    <a:pt x="183" y="97"/>
                    <a:pt x="185" y="96"/>
                  </a:cubicBezTo>
                  <a:cubicBezTo>
                    <a:pt x="185" y="96"/>
                    <a:pt x="184" y="97"/>
                    <a:pt x="184" y="97"/>
                  </a:cubicBezTo>
                  <a:close/>
                  <a:moveTo>
                    <a:pt x="181" y="91"/>
                  </a:moveTo>
                  <a:cubicBezTo>
                    <a:pt x="179" y="92"/>
                    <a:pt x="177" y="93"/>
                    <a:pt x="175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78" y="92"/>
                    <a:pt x="180" y="90"/>
                    <a:pt x="183" y="89"/>
                  </a:cubicBezTo>
                  <a:cubicBezTo>
                    <a:pt x="182" y="89"/>
                    <a:pt x="182" y="90"/>
                    <a:pt x="181" y="91"/>
                  </a:cubicBezTo>
                  <a:close/>
                  <a:moveTo>
                    <a:pt x="172" y="93"/>
                  </a:moveTo>
                  <a:cubicBezTo>
                    <a:pt x="172" y="92"/>
                    <a:pt x="173" y="91"/>
                    <a:pt x="173" y="91"/>
                  </a:cubicBezTo>
                  <a:cubicBezTo>
                    <a:pt x="174" y="90"/>
                    <a:pt x="175" y="90"/>
                    <a:pt x="176" y="90"/>
                  </a:cubicBezTo>
                  <a:cubicBezTo>
                    <a:pt x="174" y="91"/>
                    <a:pt x="173" y="92"/>
                    <a:pt x="172" y="93"/>
                  </a:cubicBezTo>
                  <a:close/>
                  <a:moveTo>
                    <a:pt x="172" y="89"/>
                  </a:moveTo>
                  <a:cubicBezTo>
                    <a:pt x="172" y="89"/>
                    <a:pt x="172" y="89"/>
                    <a:pt x="172" y="89"/>
                  </a:cubicBezTo>
                  <a:cubicBezTo>
                    <a:pt x="170" y="93"/>
                    <a:pt x="167" y="96"/>
                    <a:pt x="165" y="99"/>
                  </a:cubicBezTo>
                  <a:cubicBezTo>
                    <a:pt x="163" y="101"/>
                    <a:pt x="161" y="103"/>
                    <a:pt x="159" y="105"/>
                  </a:cubicBezTo>
                  <a:cubicBezTo>
                    <a:pt x="156" y="106"/>
                    <a:pt x="154" y="107"/>
                    <a:pt x="152" y="108"/>
                  </a:cubicBezTo>
                  <a:cubicBezTo>
                    <a:pt x="159" y="101"/>
                    <a:pt x="166" y="94"/>
                    <a:pt x="173" y="88"/>
                  </a:cubicBezTo>
                  <a:cubicBezTo>
                    <a:pt x="173" y="88"/>
                    <a:pt x="173" y="89"/>
                    <a:pt x="172" y="89"/>
                  </a:cubicBezTo>
                  <a:close/>
                  <a:moveTo>
                    <a:pt x="152" y="111"/>
                  </a:moveTo>
                  <a:cubicBezTo>
                    <a:pt x="153" y="111"/>
                    <a:pt x="153" y="110"/>
                    <a:pt x="153" y="110"/>
                  </a:cubicBezTo>
                  <a:cubicBezTo>
                    <a:pt x="153" y="109"/>
                    <a:pt x="154" y="109"/>
                    <a:pt x="155" y="109"/>
                  </a:cubicBezTo>
                  <a:cubicBezTo>
                    <a:pt x="154" y="109"/>
                    <a:pt x="154" y="110"/>
                    <a:pt x="154" y="110"/>
                  </a:cubicBezTo>
                  <a:cubicBezTo>
                    <a:pt x="152" y="112"/>
                    <a:pt x="150" y="114"/>
                    <a:pt x="148" y="115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7" y="116"/>
                    <a:pt x="150" y="113"/>
                    <a:pt x="152" y="111"/>
                  </a:cubicBezTo>
                  <a:close/>
                  <a:moveTo>
                    <a:pt x="148" y="119"/>
                  </a:moveTo>
                  <a:cubicBezTo>
                    <a:pt x="148" y="119"/>
                    <a:pt x="149" y="119"/>
                    <a:pt x="149" y="118"/>
                  </a:cubicBezTo>
                  <a:cubicBezTo>
                    <a:pt x="148" y="120"/>
                    <a:pt x="146" y="122"/>
                    <a:pt x="145" y="123"/>
                  </a:cubicBezTo>
                  <a:cubicBezTo>
                    <a:pt x="144" y="124"/>
                    <a:pt x="143" y="124"/>
                    <a:pt x="142" y="125"/>
                  </a:cubicBezTo>
                  <a:cubicBezTo>
                    <a:pt x="144" y="123"/>
                    <a:pt x="146" y="121"/>
                    <a:pt x="148" y="119"/>
                  </a:cubicBezTo>
                  <a:close/>
                  <a:moveTo>
                    <a:pt x="138" y="119"/>
                  </a:moveTo>
                  <a:cubicBezTo>
                    <a:pt x="136" y="120"/>
                    <a:pt x="133" y="121"/>
                    <a:pt x="130" y="122"/>
                  </a:cubicBezTo>
                  <a:cubicBezTo>
                    <a:pt x="131" y="121"/>
                    <a:pt x="132" y="121"/>
                    <a:pt x="132" y="120"/>
                  </a:cubicBezTo>
                  <a:cubicBezTo>
                    <a:pt x="134" y="119"/>
                    <a:pt x="135" y="118"/>
                    <a:pt x="136" y="118"/>
                  </a:cubicBezTo>
                  <a:cubicBezTo>
                    <a:pt x="139" y="116"/>
                    <a:pt x="141" y="115"/>
                    <a:pt x="144" y="114"/>
                  </a:cubicBezTo>
                  <a:cubicBezTo>
                    <a:pt x="142" y="116"/>
                    <a:pt x="140" y="118"/>
                    <a:pt x="138" y="119"/>
                  </a:cubicBezTo>
                  <a:close/>
                  <a:moveTo>
                    <a:pt x="126" y="116"/>
                  </a:moveTo>
                  <a:cubicBezTo>
                    <a:pt x="130" y="112"/>
                    <a:pt x="133" y="109"/>
                    <a:pt x="136" y="106"/>
                  </a:cubicBezTo>
                  <a:cubicBezTo>
                    <a:pt x="139" y="104"/>
                    <a:pt x="142" y="102"/>
                    <a:pt x="145" y="101"/>
                  </a:cubicBezTo>
                  <a:cubicBezTo>
                    <a:pt x="141" y="104"/>
                    <a:pt x="138" y="107"/>
                    <a:pt x="134" y="110"/>
                  </a:cubicBezTo>
                  <a:cubicBezTo>
                    <a:pt x="132" y="112"/>
                    <a:pt x="129" y="114"/>
                    <a:pt x="126" y="116"/>
                  </a:cubicBezTo>
                  <a:close/>
                  <a:moveTo>
                    <a:pt x="131" y="116"/>
                  </a:moveTo>
                  <a:cubicBezTo>
                    <a:pt x="129" y="117"/>
                    <a:pt x="128" y="118"/>
                    <a:pt x="127" y="120"/>
                  </a:cubicBezTo>
                  <a:cubicBezTo>
                    <a:pt x="127" y="120"/>
                    <a:pt x="127" y="120"/>
                    <a:pt x="126" y="120"/>
                  </a:cubicBezTo>
                  <a:cubicBezTo>
                    <a:pt x="125" y="121"/>
                    <a:pt x="124" y="122"/>
                    <a:pt x="122" y="123"/>
                  </a:cubicBezTo>
                  <a:cubicBezTo>
                    <a:pt x="125" y="121"/>
                    <a:pt x="128" y="118"/>
                    <a:pt x="131" y="116"/>
                  </a:cubicBezTo>
                  <a:close/>
                  <a:moveTo>
                    <a:pt x="124" y="126"/>
                  </a:moveTo>
                  <a:cubicBezTo>
                    <a:pt x="124" y="126"/>
                    <a:pt x="124" y="126"/>
                    <a:pt x="124" y="126"/>
                  </a:cubicBezTo>
                  <a:cubicBezTo>
                    <a:pt x="122" y="129"/>
                    <a:pt x="120" y="132"/>
                    <a:pt x="117" y="135"/>
                  </a:cubicBezTo>
                  <a:cubicBezTo>
                    <a:pt x="119" y="132"/>
                    <a:pt x="122" y="129"/>
                    <a:pt x="124" y="126"/>
                  </a:cubicBezTo>
                  <a:close/>
                  <a:moveTo>
                    <a:pt x="113" y="117"/>
                  </a:moveTo>
                  <a:cubicBezTo>
                    <a:pt x="113" y="117"/>
                    <a:pt x="112" y="117"/>
                    <a:pt x="112" y="117"/>
                  </a:cubicBezTo>
                  <a:cubicBezTo>
                    <a:pt x="112" y="118"/>
                    <a:pt x="111" y="119"/>
                    <a:pt x="110" y="120"/>
                  </a:cubicBezTo>
                  <a:cubicBezTo>
                    <a:pt x="110" y="120"/>
                    <a:pt x="109" y="120"/>
                    <a:pt x="109" y="120"/>
                  </a:cubicBezTo>
                  <a:cubicBezTo>
                    <a:pt x="110" y="119"/>
                    <a:pt x="111" y="118"/>
                    <a:pt x="113" y="117"/>
                  </a:cubicBezTo>
                  <a:close/>
                  <a:moveTo>
                    <a:pt x="107" y="119"/>
                  </a:moveTo>
                  <a:cubicBezTo>
                    <a:pt x="107" y="119"/>
                    <a:pt x="106" y="119"/>
                    <a:pt x="106" y="119"/>
                  </a:cubicBezTo>
                  <a:cubicBezTo>
                    <a:pt x="107" y="118"/>
                    <a:pt x="107" y="117"/>
                    <a:pt x="108" y="117"/>
                  </a:cubicBezTo>
                  <a:cubicBezTo>
                    <a:pt x="109" y="116"/>
                    <a:pt x="110" y="115"/>
                    <a:pt x="111" y="115"/>
                  </a:cubicBezTo>
                  <a:cubicBezTo>
                    <a:pt x="110" y="116"/>
                    <a:pt x="108" y="118"/>
                    <a:pt x="107" y="119"/>
                  </a:cubicBezTo>
                  <a:close/>
                  <a:moveTo>
                    <a:pt x="112" y="125"/>
                  </a:moveTo>
                  <a:cubicBezTo>
                    <a:pt x="113" y="125"/>
                    <a:pt x="114" y="124"/>
                    <a:pt x="115" y="123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4" y="124"/>
                    <a:pt x="114" y="125"/>
                    <a:pt x="113" y="126"/>
                  </a:cubicBezTo>
                  <a:cubicBezTo>
                    <a:pt x="111" y="127"/>
                    <a:pt x="110" y="128"/>
                    <a:pt x="109" y="129"/>
                  </a:cubicBezTo>
                  <a:cubicBezTo>
                    <a:pt x="110" y="128"/>
                    <a:pt x="111" y="127"/>
                    <a:pt x="112" y="125"/>
                  </a:cubicBezTo>
                  <a:close/>
                  <a:moveTo>
                    <a:pt x="104" y="117"/>
                  </a:moveTo>
                  <a:cubicBezTo>
                    <a:pt x="103" y="117"/>
                    <a:pt x="102" y="117"/>
                    <a:pt x="102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4"/>
                    <a:pt x="109" y="110"/>
                    <a:pt x="113" y="106"/>
                  </a:cubicBezTo>
                  <a:cubicBezTo>
                    <a:pt x="113" y="106"/>
                    <a:pt x="114" y="106"/>
                    <a:pt x="114" y="105"/>
                  </a:cubicBezTo>
                  <a:cubicBezTo>
                    <a:pt x="111" y="109"/>
                    <a:pt x="107" y="113"/>
                    <a:pt x="104" y="117"/>
                  </a:cubicBezTo>
                  <a:close/>
                  <a:moveTo>
                    <a:pt x="99" y="129"/>
                  </a:moveTo>
                  <a:cubicBezTo>
                    <a:pt x="99" y="128"/>
                    <a:pt x="100" y="128"/>
                    <a:pt x="100" y="127"/>
                  </a:cubicBezTo>
                  <a:cubicBezTo>
                    <a:pt x="100" y="129"/>
                    <a:pt x="99" y="130"/>
                    <a:pt x="98" y="131"/>
                  </a:cubicBezTo>
                  <a:cubicBezTo>
                    <a:pt x="97" y="132"/>
                    <a:pt x="96" y="133"/>
                    <a:pt x="95" y="135"/>
                  </a:cubicBezTo>
                  <a:cubicBezTo>
                    <a:pt x="94" y="135"/>
                    <a:pt x="94" y="134"/>
                    <a:pt x="93" y="134"/>
                  </a:cubicBezTo>
                  <a:cubicBezTo>
                    <a:pt x="95" y="132"/>
                    <a:pt x="97" y="130"/>
                    <a:pt x="99" y="129"/>
                  </a:cubicBezTo>
                  <a:close/>
                  <a:moveTo>
                    <a:pt x="103" y="132"/>
                  </a:moveTo>
                  <a:cubicBezTo>
                    <a:pt x="103" y="132"/>
                    <a:pt x="104" y="131"/>
                    <a:pt x="104" y="131"/>
                  </a:cubicBezTo>
                  <a:cubicBezTo>
                    <a:pt x="103" y="132"/>
                    <a:pt x="102" y="133"/>
                    <a:pt x="101" y="135"/>
                  </a:cubicBezTo>
                  <a:cubicBezTo>
                    <a:pt x="100" y="135"/>
                    <a:pt x="100" y="135"/>
                    <a:pt x="100" y="135"/>
                  </a:cubicBezTo>
                  <a:cubicBezTo>
                    <a:pt x="101" y="134"/>
                    <a:pt x="102" y="133"/>
                    <a:pt x="103" y="132"/>
                  </a:cubicBezTo>
                  <a:close/>
                  <a:moveTo>
                    <a:pt x="103" y="126"/>
                  </a:moveTo>
                  <a:cubicBezTo>
                    <a:pt x="104" y="125"/>
                    <a:pt x="105" y="124"/>
                    <a:pt x="106" y="123"/>
                  </a:cubicBezTo>
                  <a:cubicBezTo>
                    <a:pt x="106" y="122"/>
                    <a:pt x="107" y="121"/>
                    <a:pt x="108" y="121"/>
                  </a:cubicBezTo>
                  <a:cubicBezTo>
                    <a:pt x="108" y="121"/>
                    <a:pt x="109" y="121"/>
                    <a:pt x="109" y="121"/>
                  </a:cubicBezTo>
                  <a:cubicBezTo>
                    <a:pt x="107" y="123"/>
                    <a:pt x="105" y="124"/>
                    <a:pt x="103" y="126"/>
                  </a:cubicBezTo>
                  <a:close/>
                  <a:moveTo>
                    <a:pt x="110" y="141"/>
                  </a:moveTo>
                  <a:cubicBezTo>
                    <a:pt x="107" y="143"/>
                    <a:pt x="104" y="145"/>
                    <a:pt x="102" y="146"/>
                  </a:cubicBezTo>
                  <a:cubicBezTo>
                    <a:pt x="104" y="144"/>
                    <a:pt x="106" y="143"/>
                    <a:pt x="108" y="141"/>
                  </a:cubicBezTo>
                  <a:cubicBezTo>
                    <a:pt x="108" y="141"/>
                    <a:pt x="109" y="141"/>
                    <a:pt x="110" y="141"/>
                  </a:cubicBezTo>
                  <a:close/>
                  <a:moveTo>
                    <a:pt x="109" y="139"/>
                  </a:moveTo>
                  <a:cubicBezTo>
                    <a:pt x="112" y="137"/>
                    <a:pt x="114" y="134"/>
                    <a:pt x="117" y="132"/>
                  </a:cubicBezTo>
                  <a:cubicBezTo>
                    <a:pt x="117" y="132"/>
                    <a:pt x="117" y="131"/>
                    <a:pt x="118" y="131"/>
                  </a:cubicBezTo>
                  <a:cubicBezTo>
                    <a:pt x="115" y="134"/>
                    <a:pt x="113" y="137"/>
                    <a:pt x="111" y="140"/>
                  </a:cubicBezTo>
                  <a:cubicBezTo>
                    <a:pt x="111" y="140"/>
                    <a:pt x="111" y="140"/>
                    <a:pt x="111" y="140"/>
                  </a:cubicBezTo>
                  <a:cubicBezTo>
                    <a:pt x="111" y="140"/>
                    <a:pt x="110" y="139"/>
                    <a:pt x="109" y="139"/>
                  </a:cubicBezTo>
                  <a:close/>
                  <a:moveTo>
                    <a:pt x="116" y="122"/>
                  </a:moveTo>
                  <a:cubicBezTo>
                    <a:pt x="117" y="121"/>
                    <a:pt x="119" y="120"/>
                    <a:pt x="120" y="119"/>
                  </a:cubicBezTo>
                  <a:cubicBezTo>
                    <a:pt x="119" y="120"/>
                    <a:pt x="118" y="121"/>
                    <a:pt x="116" y="122"/>
                  </a:cubicBezTo>
                  <a:close/>
                  <a:moveTo>
                    <a:pt x="116" y="145"/>
                  </a:moveTo>
                  <a:cubicBezTo>
                    <a:pt x="116" y="144"/>
                    <a:pt x="117" y="144"/>
                    <a:pt x="118" y="143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7" y="145"/>
                  </a:cubicBezTo>
                  <a:cubicBezTo>
                    <a:pt x="116" y="145"/>
                    <a:pt x="115" y="146"/>
                    <a:pt x="114" y="146"/>
                  </a:cubicBezTo>
                  <a:cubicBezTo>
                    <a:pt x="115" y="146"/>
                    <a:pt x="115" y="145"/>
                    <a:pt x="116" y="145"/>
                  </a:cubicBezTo>
                  <a:close/>
                  <a:moveTo>
                    <a:pt x="122" y="144"/>
                  </a:moveTo>
                  <a:cubicBezTo>
                    <a:pt x="122" y="145"/>
                    <a:pt x="122" y="145"/>
                    <a:pt x="122" y="145"/>
                  </a:cubicBezTo>
                  <a:cubicBezTo>
                    <a:pt x="121" y="146"/>
                    <a:pt x="120" y="147"/>
                    <a:pt x="119" y="148"/>
                  </a:cubicBezTo>
                  <a:cubicBezTo>
                    <a:pt x="119" y="148"/>
                    <a:pt x="119" y="148"/>
                    <a:pt x="118" y="148"/>
                  </a:cubicBezTo>
                  <a:cubicBezTo>
                    <a:pt x="119" y="147"/>
                    <a:pt x="120" y="146"/>
                    <a:pt x="122" y="144"/>
                  </a:cubicBezTo>
                  <a:close/>
                  <a:moveTo>
                    <a:pt x="120" y="140"/>
                  </a:moveTo>
                  <a:cubicBezTo>
                    <a:pt x="120" y="139"/>
                    <a:pt x="121" y="139"/>
                    <a:pt x="122" y="138"/>
                  </a:cubicBezTo>
                  <a:cubicBezTo>
                    <a:pt x="125" y="137"/>
                    <a:pt x="128" y="135"/>
                    <a:pt x="131" y="133"/>
                  </a:cubicBezTo>
                  <a:cubicBezTo>
                    <a:pt x="130" y="134"/>
                    <a:pt x="128" y="135"/>
                    <a:pt x="127" y="136"/>
                  </a:cubicBezTo>
                  <a:cubicBezTo>
                    <a:pt x="125" y="137"/>
                    <a:pt x="122" y="139"/>
                    <a:pt x="120" y="140"/>
                  </a:cubicBezTo>
                  <a:close/>
                  <a:moveTo>
                    <a:pt x="129" y="143"/>
                  </a:moveTo>
                  <a:cubicBezTo>
                    <a:pt x="129" y="143"/>
                    <a:pt x="128" y="143"/>
                    <a:pt x="128" y="143"/>
                  </a:cubicBezTo>
                  <a:cubicBezTo>
                    <a:pt x="128" y="144"/>
                    <a:pt x="127" y="144"/>
                    <a:pt x="127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27" y="143"/>
                    <a:pt x="128" y="143"/>
                    <a:pt x="128" y="142"/>
                  </a:cubicBezTo>
                  <a:cubicBezTo>
                    <a:pt x="129" y="141"/>
                    <a:pt x="130" y="140"/>
                    <a:pt x="131" y="140"/>
                  </a:cubicBezTo>
                  <a:cubicBezTo>
                    <a:pt x="130" y="140"/>
                    <a:pt x="129" y="141"/>
                    <a:pt x="129" y="142"/>
                  </a:cubicBezTo>
                  <a:cubicBezTo>
                    <a:pt x="129" y="142"/>
                    <a:pt x="129" y="142"/>
                    <a:pt x="129" y="143"/>
                  </a:cubicBezTo>
                  <a:close/>
                  <a:moveTo>
                    <a:pt x="129" y="146"/>
                  </a:moveTo>
                  <a:cubicBezTo>
                    <a:pt x="129" y="146"/>
                    <a:pt x="129" y="146"/>
                    <a:pt x="130" y="146"/>
                  </a:cubicBezTo>
                  <a:cubicBezTo>
                    <a:pt x="129" y="147"/>
                    <a:pt x="129" y="148"/>
                    <a:pt x="128" y="148"/>
                  </a:cubicBezTo>
                  <a:cubicBezTo>
                    <a:pt x="127" y="149"/>
                    <a:pt x="126" y="149"/>
                    <a:pt x="125" y="150"/>
                  </a:cubicBezTo>
                  <a:cubicBezTo>
                    <a:pt x="126" y="149"/>
                    <a:pt x="128" y="148"/>
                    <a:pt x="129" y="146"/>
                  </a:cubicBezTo>
                  <a:close/>
                  <a:moveTo>
                    <a:pt x="134" y="157"/>
                  </a:moveTo>
                  <a:cubicBezTo>
                    <a:pt x="135" y="156"/>
                    <a:pt x="136" y="156"/>
                    <a:pt x="136" y="156"/>
                  </a:cubicBezTo>
                  <a:cubicBezTo>
                    <a:pt x="134" y="157"/>
                    <a:pt x="133" y="159"/>
                    <a:pt x="131" y="160"/>
                  </a:cubicBezTo>
                  <a:cubicBezTo>
                    <a:pt x="132" y="159"/>
                    <a:pt x="133" y="158"/>
                    <a:pt x="134" y="157"/>
                  </a:cubicBezTo>
                  <a:close/>
                  <a:moveTo>
                    <a:pt x="133" y="167"/>
                  </a:moveTo>
                  <a:cubicBezTo>
                    <a:pt x="135" y="165"/>
                    <a:pt x="138" y="163"/>
                    <a:pt x="140" y="162"/>
                  </a:cubicBezTo>
                  <a:cubicBezTo>
                    <a:pt x="139" y="163"/>
                    <a:pt x="138" y="164"/>
                    <a:pt x="137" y="165"/>
                  </a:cubicBezTo>
                  <a:cubicBezTo>
                    <a:pt x="136" y="165"/>
                    <a:pt x="135" y="166"/>
                    <a:pt x="134" y="166"/>
                  </a:cubicBezTo>
                  <a:cubicBezTo>
                    <a:pt x="134" y="167"/>
                    <a:pt x="133" y="167"/>
                    <a:pt x="133" y="167"/>
                  </a:cubicBezTo>
                  <a:cubicBezTo>
                    <a:pt x="133" y="167"/>
                    <a:pt x="133" y="167"/>
                    <a:pt x="133" y="167"/>
                  </a:cubicBezTo>
                  <a:close/>
                  <a:moveTo>
                    <a:pt x="138" y="160"/>
                  </a:moveTo>
                  <a:cubicBezTo>
                    <a:pt x="137" y="160"/>
                    <a:pt x="137" y="161"/>
                    <a:pt x="137" y="161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9" y="159"/>
                    <a:pt x="140" y="158"/>
                    <a:pt x="142" y="157"/>
                  </a:cubicBezTo>
                  <a:cubicBezTo>
                    <a:pt x="142" y="157"/>
                    <a:pt x="142" y="158"/>
                    <a:pt x="142" y="158"/>
                  </a:cubicBezTo>
                  <a:cubicBezTo>
                    <a:pt x="140" y="159"/>
                    <a:pt x="139" y="160"/>
                    <a:pt x="138" y="160"/>
                  </a:cubicBezTo>
                  <a:close/>
                  <a:moveTo>
                    <a:pt x="143" y="160"/>
                  </a:moveTo>
                  <a:cubicBezTo>
                    <a:pt x="145" y="159"/>
                    <a:pt x="148" y="158"/>
                    <a:pt x="150" y="157"/>
                  </a:cubicBezTo>
                  <a:cubicBezTo>
                    <a:pt x="149" y="158"/>
                    <a:pt x="148" y="159"/>
                    <a:pt x="147" y="160"/>
                  </a:cubicBezTo>
                  <a:cubicBezTo>
                    <a:pt x="145" y="161"/>
                    <a:pt x="143" y="162"/>
                    <a:pt x="141" y="163"/>
                  </a:cubicBezTo>
                  <a:cubicBezTo>
                    <a:pt x="142" y="162"/>
                    <a:pt x="142" y="161"/>
                    <a:pt x="143" y="160"/>
                  </a:cubicBezTo>
                  <a:close/>
                  <a:moveTo>
                    <a:pt x="147" y="162"/>
                  </a:moveTo>
                  <a:cubicBezTo>
                    <a:pt x="148" y="161"/>
                    <a:pt x="149" y="161"/>
                    <a:pt x="150" y="160"/>
                  </a:cubicBezTo>
                  <a:cubicBezTo>
                    <a:pt x="150" y="161"/>
                    <a:pt x="149" y="161"/>
                    <a:pt x="149" y="162"/>
                  </a:cubicBezTo>
                  <a:cubicBezTo>
                    <a:pt x="148" y="162"/>
                    <a:pt x="147" y="162"/>
                    <a:pt x="146" y="163"/>
                  </a:cubicBezTo>
                  <a:cubicBezTo>
                    <a:pt x="146" y="162"/>
                    <a:pt x="147" y="162"/>
                    <a:pt x="147" y="162"/>
                  </a:cubicBezTo>
                  <a:close/>
                  <a:moveTo>
                    <a:pt x="150" y="163"/>
                  </a:moveTo>
                  <a:cubicBezTo>
                    <a:pt x="150" y="163"/>
                    <a:pt x="151" y="163"/>
                    <a:pt x="152" y="162"/>
                  </a:cubicBezTo>
                  <a:cubicBezTo>
                    <a:pt x="150" y="164"/>
                    <a:pt x="148" y="166"/>
                    <a:pt x="146" y="168"/>
                  </a:cubicBezTo>
                  <a:cubicBezTo>
                    <a:pt x="147" y="166"/>
                    <a:pt x="148" y="165"/>
                    <a:pt x="150" y="163"/>
                  </a:cubicBezTo>
                  <a:close/>
                  <a:moveTo>
                    <a:pt x="146" y="157"/>
                  </a:moveTo>
                  <a:cubicBezTo>
                    <a:pt x="146" y="157"/>
                    <a:pt x="146" y="157"/>
                    <a:pt x="146" y="157"/>
                  </a:cubicBezTo>
                  <a:cubicBezTo>
                    <a:pt x="147" y="156"/>
                    <a:pt x="149" y="155"/>
                    <a:pt x="150" y="153"/>
                  </a:cubicBezTo>
                  <a:cubicBezTo>
                    <a:pt x="152" y="153"/>
                    <a:pt x="153" y="152"/>
                    <a:pt x="155" y="151"/>
                  </a:cubicBezTo>
                  <a:cubicBezTo>
                    <a:pt x="155" y="151"/>
                    <a:pt x="155" y="151"/>
                    <a:pt x="156" y="151"/>
                  </a:cubicBezTo>
                  <a:cubicBezTo>
                    <a:pt x="156" y="152"/>
                    <a:pt x="155" y="152"/>
                    <a:pt x="155" y="152"/>
                  </a:cubicBezTo>
                  <a:cubicBezTo>
                    <a:pt x="152" y="154"/>
                    <a:pt x="149" y="156"/>
                    <a:pt x="146" y="157"/>
                  </a:cubicBezTo>
                  <a:close/>
                  <a:moveTo>
                    <a:pt x="154" y="158"/>
                  </a:moveTo>
                  <a:cubicBezTo>
                    <a:pt x="155" y="158"/>
                    <a:pt x="156" y="157"/>
                    <a:pt x="157" y="157"/>
                  </a:cubicBezTo>
                  <a:cubicBezTo>
                    <a:pt x="157" y="157"/>
                    <a:pt x="156" y="158"/>
                    <a:pt x="155" y="159"/>
                  </a:cubicBezTo>
                  <a:cubicBezTo>
                    <a:pt x="154" y="159"/>
                    <a:pt x="153" y="160"/>
                    <a:pt x="152" y="160"/>
                  </a:cubicBezTo>
                  <a:cubicBezTo>
                    <a:pt x="153" y="160"/>
                    <a:pt x="153" y="159"/>
                    <a:pt x="154" y="158"/>
                  </a:cubicBezTo>
                  <a:close/>
                  <a:moveTo>
                    <a:pt x="157" y="155"/>
                  </a:moveTo>
                  <a:cubicBezTo>
                    <a:pt x="158" y="154"/>
                    <a:pt x="159" y="153"/>
                    <a:pt x="160" y="151"/>
                  </a:cubicBezTo>
                  <a:cubicBezTo>
                    <a:pt x="162" y="150"/>
                    <a:pt x="164" y="149"/>
                    <a:pt x="166" y="147"/>
                  </a:cubicBezTo>
                  <a:cubicBezTo>
                    <a:pt x="165" y="149"/>
                    <a:pt x="163" y="151"/>
                    <a:pt x="161" y="153"/>
                  </a:cubicBezTo>
                  <a:cubicBezTo>
                    <a:pt x="160" y="153"/>
                    <a:pt x="158" y="154"/>
                    <a:pt x="157" y="155"/>
                  </a:cubicBezTo>
                  <a:close/>
                  <a:moveTo>
                    <a:pt x="162" y="154"/>
                  </a:moveTo>
                  <a:cubicBezTo>
                    <a:pt x="164" y="154"/>
                    <a:pt x="165" y="153"/>
                    <a:pt x="167" y="152"/>
                  </a:cubicBezTo>
                  <a:cubicBezTo>
                    <a:pt x="167" y="153"/>
                    <a:pt x="167" y="153"/>
                    <a:pt x="167" y="153"/>
                  </a:cubicBezTo>
                  <a:cubicBezTo>
                    <a:pt x="165" y="154"/>
                    <a:pt x="164" y="155"/>
                    <a:pt x="163" y="156"/>
                  </a:cubicBezTo>
                  <a:cubicBezTo>
                    <a:pt x="162" y="156"/>
                    <a:pt x="161" y="157"/>
                    <a:pt x="160" y="157"/>
                  </a:cubicBezTo>
                  <a:cubicBezTo>
                    <a:pt x="161" y="156"/>
                    <a:pt x="162" y="155"/>
                    <a:pt x="162" y="154"/>
                  </a:cubicBezTo>
                  <a:close/>
                  <a:moveTo>
                    <a:pt x="164" y="159"/>
                  </a:moveTo>
                  <a:cubicBezTo>
                    <a:pt x="165" y="158"/>
                    <a:pt x="166" y="157"/>
                    <a:pt x="167" y="156"/>
                  </a:cubicBezTo>
                  <a:cubicBezTo>
                    <a:pt x="167" y="156"/>
                    <a:pt x="167" y="156"/>
                    <a:pt x="168" y="156"/>
                  </a:cubicBezTo>
                  <a:cubicBezTo>
                    <a:pt x="166" y="157"/>
                    <a:pt x="164" y="159"/>
                    <a:pt x="162" y="161"/>
                  </a:cubicBezTo>
                  <a:cubicBezTo>
                    <a:pt x="163" y="160"/>
                    <a:pt x="163" y="160"/>
                    <a:pt x="164" y="159"/>
                  </a:cubicBezTo>
                  <a:close/>
                  <a:moveTo>
                    <a:pt x="169" y="156"/>
                  </a:moveTo>
                  <a:cubicBezTo>
                    <a:pt x="168" y="158"/>
                    <a:pt x="166" y="160"/>
                    <a:pt x="165" y="162"/>
                  </a:cubicBezTo>
                  <a:cubicBezTo>
                    <a:pt x="164" y="162"/>
                    <a:pt x="163" y="162"/>
                    <a:pt x="163" y="163"/>
                  </a:cubicBezTo>
                  <a:cubicBezTo>
                    <a:pt x="165" y="161"/>
                    <a:pt x="167" y="159"/>
                    <a:pt x="169" y="156"/>
                  </a:cubicBezTo>
                  <a:close/>
                  <a:moveTo>
                    <a:pt x="166" y="151"/>
                  </a:moveTo>
                  <a:cubicBezTo>
                    <a:pt x="169" y="147"/>
                    <a:pt x="173" y="144"/>
                    <a:pt x="176" y="140"/>
                  </a:cubicBezTo>
                  <a:cubicBezTo>
                    <a:pt x="177" y="140"/>
                    <a:pt x="177" y="140"/>
                    <a:pt x="178" y="139"/>
                  </a:cubicBezTo>
                  <a:cubicBezTo>
                    <a:pt x="177" y="140"/>
                    <a:pt x="177" y="140"/>
                    <a:pt x="177" y="141"/>
                  </a:cubicBezTo>
                  <a:cubicBezTo>
                    <a:pt x="174" y="144"/>
                    <a:pt x="172" y="146"/>
                    <a:pt x="170" y="149"/>
                  </a:cubicBezTo>
                  <a:cubicBezTo>
                    <a:pt x="168" y="150"/>
                    <a:pt x="167" y="150"/>
                    <a:pt x="166" y="151"/>
                  </a:cubicBezTo>
                  <a:close/>
                  <a:moveTo>
                    <a:pt x="177" y="151"/>
                  </a:moveTo>
                  <a:cubicBezTo>
                    <a:pt x="175" y="153"/>
                    <a:pt x="174" y="155"/>
                    <a:pt x="172" y="157"/>
                  </a:cubicBezTo>
                  <a:cubicBezTo>
                    <a:pt x="172" y="157"/>
                    <a:pt x="171" y="157"/>
                    <a:pt x="171" y="158"/>
                  </a:cubicBezTo>
                  <a:cubicBezTo>
                    <a:pt x="173" y="156"/>
                    <a:pt x="174" y="154"/>
                    <a:pt x="175" y="152"/>
                  </a:cubicBezTo>
                  <a:cubicBezTo>
                    <a:pt x="176" y="152"/>
                    <a:pt x="177" y="151"/>
                    <a:pt x="177" y="151"/>
                  </a:cubicBezTo>
                  <a:close/>
                  <a:moveTo>
                    <a:pt x="186" y="127"/>
                  </a:moveTo>
                  <a:cubicBezTo>
                    <a:pt x="186" y="126"/>
                    <a:pt x="187" y="126"/>
                    <a:pt x="187" y="125"/>
                  </a:cubicBezTo>
                  <a:cubicBezTo>
                    <a:pt x="189" y="124"/>
                    <a:pt x="191" y="123"/>
                    <a:pt x="193" y="122"/>
                  </a:cubicBezTo>
                  <a:cubicBezTo>
                    <a:pt x="193" y="122"/>
                    <a:pt x="193" y="122"/>
                    <a:pt x="193" y="122"/>
                  </a:cubicBezTo>
                  <a:cubicBezTo>
                    <a:pt x="191" y="124"/>
                    <a:pt x="188" y="125"/>
                    <a:pt x="186" y="127"/>
                  </a:cubicBezTo>
                  <a:close/>
                  <a:moveTo>
                    <a:pt x="198" y="122"/>
                  </a:moveTo>
                  <a:cubicBezTo>
                    <a:pt x="198" y="123"/>
                    <a:pt x="197" y="124"/>
                    <a:pt x="196" y="124"/>
                  </a:cubicBezTo>
                  <a:cubicBezTo>
                    <a:pt x="195" y="125"/>
                    <a:pt x="194" y="126"/>
                    <a:pt x="192" y="127"/>
                  </a:cubicBezTo>
                  <a:cubicBezTo>
                    <a:pt x="194" y="125"/>
                    <a:pt x="196" y="123"/>
                    <a:pt x="198" y="122"/>
                  </a:cubicBezTo>
                  <a:close/>
                  <a:moveTo>
                    <a:pt x="203" y="120"/>
                  </a:moveTo>
                  <a:cubicBezTo>
                    <a:pt x="204" y="119"/>
                    <a:pt x="204" y="119"/>
                    <a:pt x="204" y="118"/>
                  </a:cubicBezTo>
                  <a:cubicBezTo>
                    <a:pt x="205" y="118"/>
                    <a:pt x="205" y="118"/>
                    <a:pt x="206" y="117"/>
                  </a:cubicBezTo>
                  <a:cubicBezTo>
                    <a:pt x="205" y="118"/>
                    <a:pt x="204" y="119"/>
                    <a:pt x="203" y="120"/>
                  </a:cubicBezTo>
                  <a:close/>
                  <a:moveTo>
                    <a:pt x="207" y="110"/>
                  </a:moveTo>
                  <a:cubicBezTo>
                    <a:pt x="207" y="110"/>
                    <a:pt x="206" y="110"/>
                    <a:pt x="206" y="110"/>
                  </a:cubicBezTo>
                  <a:cubicBezTo>
                    <a:pt x="204" y="112"/>
                    <a:pt x="201" y="113"/>
                    <a:pt x="199" y="114"/>
                  </a:cubicBezTo>
                  <a:cubicBezTo>
                    <a:pt x="198" y="115"/>
                    <a:pt x="197" y="115"/>
                    <a:pt x="197" y="115"/>
                  </a:cubicBezTo>
                  <a:cubicBezTo>
                    <a:pt x="199" y="114"/>
                    <a:pt x="200" y="113"/>
                    <a:pt x="202" y="112"/>
                  </a:cubicBezTo>
                  <a:cubicBezTo>
                    <a:pt x="204" y="111"/>
                    <a:pt x="206" y="110"/>
                    <a:pt x="208" y="109"/>
                  </a:cubicBezTo>
                  <a:cubicBezTo>
                    <a:pt x="208" y="109"/>
                    <a:pt x="207" y="110"/>
                    <a:pt x="207" y="110"/>
                  </a:cubicBezTo>
                  <a:close/>
                  <a:moveTo>
                    <a:pt x="195" y="112"/>
                  </a:moveTo>
                  <a:cubicBezTo>
                    <a:pt x="194" y="112"/>
                    <a:pt x="194" y="112"/>
                    <a:pt x="193" y="112"/>
                  </a:cubicBezTo>
                  <a:cubicBezTo>
                    <a:pt x="194" y="112"/>
                    <a:pt x="194" y="111"/>
                    <a:pt x="195" y="110"/>
                  </a:cubicBezTo>
                  <a:cubicBezTo>
                    <a:pt x="196" y="109"/>
                    <a:pt x="198" y="108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8" y="108"/>
                    <a:pt x="197" y="110"/>
                    <a:pt x="195" y="112"/>
                  </a:cubicBezTo>
                  <a:close/>
                  <a:moveTo>
                    <a:pt x="193" y="106"/>
                  </a:moveTo>
                  <a:cubicBezTo>
                    <a:pt x="194" y="106"/>
                    <a:pt x="195" y="105"/>
                    <a:pt x="196" y="104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3" y="106"/>
                  </a:cubicBezTo>
                  <a:close/>
                  <a:moveTo>
                    <a:pt x="196" y="97"/>
                  </a:moveTo>
                  <a:cubicBezTo>
                    <a:pt x="196" y="97"/>
                    <a:pt x="195" y="97"/>
                    <a:pt x="195" y="98"/>
                  </a:cubicBezTo>
                  <a:cubicBezTo>
                    <a:pt x="193" y="98"/>
                    <a:pt x="191" y="99"/>
                    <a:pt x="189" y="100"/>
                  </a:cubicBezTo>
                  <a:cubicBezTo>
                    <a:pt x="190" y="100"/>
                    <a:pt x="190" y="99"/>
                    <a:pt x="191" y="98"/>
                  </a:cubicBezTo>
                  <a:cubicBezTo>
                    <a:pt x="193" y="97"/>
                    <a:pt x="195" y="96"/>
                    <a:pt x="197" y="95"/>
                  </a:cubicBezTo>
                  <a:cubicBezTo>
                    <a:pt x="196" y="96"/>
                    <a:pt x="196" y="97"/>
                    <a:pt x="196" y="97"/>
                  </a:cubicBezTo>
                  <a:close/>
                  <a:moveTo>
                    <a:pt x="195" y="92"/>
                  </a:moveTo>
                  <a:cubicBezTo>
                    <a:pt x="192" y="94"/>
                    <a:pt x="189" y="95"/>
                    <a:pt x="187" y="97"/>
                  </a:cubicBezTo>
                  <a:cubicBezTo>
                    <a:pt x="187" y="96"/>
                    <a:pt x="188" y="96"/>
                    <a:pt x="189" y="95"/>
                  </a:cubicBezTo>
                  <a:cubicBezTo>
                    <a:pt x="191" y="94"/>
                    <a:pt x="193" y="93"/>
                    <a:pt x="196" y="92"/>
                  </a:cubicBezTo>
                  <a:cubicBezTo>
                    <a:pt x="196" y="92"/>
                    <a:pt x="195" y="92"/>
                    <a:pt x="195" y="92"/>
                  </a:cubicBezTo>
                  <a:close/>
                  <a:moveTo>
                    <a:pt x="190" y="89"/>
                  </a:moveTo>
                  <a:cubicBezTo>
                    <a:pt x="189" y="90"/>
                    <a:pt x="188" y="90"/>
                    <a:pt x="187" y="91"/>
                  </a:cubicBezTo>
                  <a:cubicBezTo>
                    <a:pt x="189" y="90"/>
                    <a:pt x="190" y="89"/>
                    <a:pt x="191" y="88"/>
                  </a:cubicBezTo>
                  <a:lnTo>
                    <a:pt x="190" y="89"/>
                  </a:lnTo>
                  <a:close/>
                  <a:moveTo>
                    <a:pt x="190" y="86"/>
                  </a:moveTo>
                  <a:cubicBezTo>
                    <a:pt x="189" y="87"/>
                    <a:pt x="187" y="87"/>
                    <a:pt x="186" y="88"/>
                  </a:cubicBezTo>
                  <a:cubicBezTo>
                    <a:pt x="187" y="87"/>
                    <a:pt x="187" y="86"/>
                    <a:pt x="188" y="86"/>
                  </a:cubicBezTo>
                  <a:cubicBezTo>
                    <a:pt x="190" y="84"/>
                    <a:pt x="193" y="83"/>
                    <a:pt x="195" y="82"/>
                  </a:cubicBezTo>
                  <a:cubicBezTo>
                    <a:pt x="195" y="82"/>
                    <a:pt x="195" y="82"/>
                    <a:pt x="195" y="82"/>
                  </a:cubicBezTo>
                  <a:cubicBezTo>
                    <a:pt x="193" y="84"/>
                    <a:pt x="192" y="85"/>
                    <a:pt x="190" y="86"/>
                  </a:cubicBezTo>
                  <a:close/>
                  <a:moveTo>
                    <a:pt x="195" y="86"/>
                  </a:moveTo>
                  <a:cubicBezTo>
                    <a:pt x="196" y="85"/>
                    <a:pt x="197" y="85"/>
                    <a:pt x="199" y="84"/>
                  </a:cubicBezTo>
                  <a:cubicBezTo>
                    <a:pt x="198" y="85"/>
                    <a:pt x="197" y="86"/>
                    <a:pt x="196" y="87"/>
                  </a:cubicBezTo>
                  <a:cubicBezTo>
                    <a:pt x="195" y="87"/>
                    <a:pt x="195" y="87"/>
                    <a:pt x="194" y="87"/>
                  </a:cubicBezTo>
                  <a:cubicBezTo>
                    <a:pt x="195" y="87"/>
                    <a:pt x="195" y="87"/>
                    <a:pt x="195" y="86"/>
                  </a:cubicBezTo>
                  <a:close/>
                  <a:moveTo>
                    <a:pt x="187" y="80"/>
                  </a:moveTo>
                  <a:cubicBezTo>
                    <a:pt x="185" y="81"/>
                    <a:pt x="182" y="82"/>
                    <a:pt x="179" y="83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82" y="81"/>
                    <a:pt x="184" y="80"/>
                    <a:pt x="187" y="79"/>
                  </a:cubicBezTo>
                  <a:cubicBezTo>
                    <a:pt x="189" y="78"/>
                    <a:pt x="191" y="77"/>
                    <a:pt x="192" y="76"/>
                  </a:cubicBezTo>
                  <a:cubicBezTo>
                    <a:pt x="191" y="78"/>
                    <a:pt x="189" y="79"/>
                    <a:pt x="187" y="80"/>
                  </a:cubicBezTo>
                  <a:close/>
                  <a:moveTo>
                    <a:pt x="179" y="85"/>
                  </a:moveTo>
                  <a:cubicBezTo>
                    <a:pt x="178" y="85"/>
                    <a:pt x="177" y="86"/>
                    <a:pt x="177" y="86"/>
                  </a:cubicBezTo>
                  <a:cubicBezTo>
                    <a:pt x="177" y="86"/>
                    <a:pt x="177" y="85"/>
                    <a:pt x="177" y="85"/>
                  </a:cubicBezTo>
                  <a:cubicBezTo>
                    <a:pt x="178" y="85"/>
                    <a:pt x="179" y="85"/>
                    <a:pt x="179" y="85"/>
                  </a:cubicBezTo>
                  <a:close/>
                  <a:moveTo>
                    <a:pt x="175" y="84"/>
                  </a:moveTo>
                  <a:cubicBezTo>
                    <a:pt x="174" y="84"/>
                    <a:pt x="172" y="84"/>
                    <a:pt x="171" y="85"/>
                  </a:cubicBezTo>
                  <a:cubicBezTo>
                    <a:pt x="171" y="84"/>
                    <a:pt x="172" y="84"/>
                    <a:pt x="173" y="83"/>
                  </a:cubicBezTo>
                  <a:cubicBezTo>
                    <a:pt x="174" y="83"/>
                    <a:pt x="175" y="83"/>
                    <a:pt x="177" y="82"/>
                  </a:cubicBezTo>
                  <a:cubicBezTo>
                    <a:pt x="176" y="83"/>
                    <a:pt x="176" y="83"/>
                    <a:pt x="175" y="84"/>
                  </a:cubicBezTo>
                  <a:close/>
                  <a:moveTo>
                    <a:pt x="172" y="81"/>
                  </a:moveTo>
                  <a:cubicBezTo>
                    <a:pt x="172" y="81"/>
                    <a:pt x="172" y="81"/>
                    <a:pt x="171" y="82"/>
                  </a:cubicBezTo>
                  <a:cubicBezTo>
                    <a:pt x="172" y="81"/>
                    <a:pt x="173" y="80"/>
                    <a:pt x="174" y="79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6" y="78"/>
                    <a:pt x="178" y="78"/>
                    <a:pt x="179" y="77"/>
                  </a:cubicBezTo>
                  <a:cubicBezTo>
                    <a:pt x="177" y="78"/>
                    <a:pt x="174" y="80"/>
                    <a:pt x="172" y="81"/>
                  </a:cubicBezTo>
                  <a:close/>
                  <a:moveTo>
                    <a:pt x="177" y="74"/>
                  </a:moveTo>
                  <a:cubicBezTo>
                    <a:pt x="175" y="75"/>
                    <a:pt x="173" y="76"/>
                    <a:pt x="171" y="77"/>
                  </a:cubicBezTo>
                  <a:cubicBezTo>
                    <a:pt x="171" y="76"/>
                    <a:pt x="170" y="76"/>
                    <a:pt x="170" y="76"/>
                  </a:cubicBezTo>
                  <a:cubicBezTo>
                    <a:pt x="171" y="75"/>
                    <a:pt x="172" y="75"/>
                    <a:pt x="173" y="74"/>
                  </a:cubicBezTo>
                  <a:cubicBezTo>
                    <a:pt x="176" y="73"/>
                    <a:pt x="178" y="72"/>
                    <a:pt x="180" y="72"/>
                  </a:cubicBezTo>
                  <a:cubicBezTo>
                    <a:pt x="179" y="73"/>
                    <a:pt x="178" y="73"/>
                    <a:pt x="177" y="74"/>
                  </a:cubicBezTo>
                  <a:close/>
                  <a:moveTo>
                    <a:pt x="172" y="86"/>
                  </a:moveTo>
                  <a:cubicBezTo>
                    <a:pt x="164" y="94"/>
                    <a:pt x="155" y="102"/>
                    <a:pt x="147" y="110"/>
                  </a:cubicBezTo>
                  <a:cubicBezTo>
                    <a:pt x="143" y="112"/>
                    <a:pt x="139" y="114"/>
                    <a:pt x="135" y="116"/>
                  </a:cubicBezTo>
                  <a:cubicBezTo>
                    <a:pt x="137" y="114"/>
                    <a:pt x="139" y="112"/>
                    <a:pt x="141" y="110"/>
                  </a:cubicBezTo>
                  <a:cubicBezTo>
                    <a:pt x="147" y="104"/>
                    <a:pt x="154" y="99"/>
                    <a:pt x="160" y="93"/>
                  </a:cubicBezTo>
                  <a:cubicBezTo>
                    <a:pt x="162" y="91"/>
                    <a:pt x="164" y="88"/>
                    <a:pt x="167" y="86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9" y="87"/>
                    <a:pt x="171" y="86"/>
                    <a:pt x="172" y="86"/>
                  </a:cubicBezTo>
                  <a:close/>
                  <a:moveTo>
                    <a:pt x="168" y="82"/>
                  </a:moveTo>
                  <a:cubicBezTo>
                    <a:pt x="167" y="82"/>
                    <a:pt x="167" y="83"/>
                    <a:pt x="167" y="83"/>
                  </a:cubicBezTo>
                  <a:cubicBezTo>
                    <a:pt x="160" y="90"/>
                    <a:pt x="152" y="97"/>
                    <a:pt x="145" y="104"/>
                  </a:cubicBezTo>
                  <a:cubicBezTo>
                    <a:pt x="152" y="97"/>
                    <a:pt x="160" y="89"/>
                    <a:pt x="167" y="81"/>
                  </a:cubicBezTo>
                  <a:cubicBezTo>
                    <a:pt x="168" y="81"/>
                    <a:pt x="168" y="81"/>
                    <a:pt x="169" y="81"/>
                  </a:cubicBezTo>
                  <a:cubicBezTo>
                    <a:pt x="168" y="81"/>
                    <a:pt x="168" y="81"/>
                    <a:pt x="168" y="82"/>
                  </a:cubicBezTo>
                  <a:close/>
                  <a:moveTo>
                    <a:pt x="167" y="72"/>
                  </a:moveTo>
                  <a:cubicBezTo>
                    <a:pt x="166" y="73"/>
                    <a:pt x="166" y="73"/>
                    <a:pt x="165" y="74"/>
                  </a:cubicBezTo>
                  <a:cubicBezTo>
                    <a:pt x="165" y="74"/>
                    <a:pt x="164" y="74"/>
                    <a:pt x="164" y="74"/>
                  </a:cubicBezTo>
                  <a:cubicBezTo>
                    <a:pt x="164" y="74"/>
                    <a:pt x="164" y="75"/>
                    <a:pt x="163" y="75"/>
                  </a:cubicBezTo>
                  <a:cubicBezTo>
                    <a:pt x="164" y="74"/>
                    <a:pt x="164" y="73"/>
                    <a:pt x="165" y="73"/>
                  </a:cubicBezTo>
                  <a:cubicBezTo>
                    <a:pt x="166" y="72"/>
                    <a:pt x="167" y="72"/>
                    <a:pt x="167" y="72"/>
                  </a:cubicBezTo>
                  <a:cubicBezTo>
                    <a:pt x="167" y="72"/>
                    <a:pt x="167" y="72"/>
                    <a:pt x="167" y="72"/>
                  </a:cubicBezTo>
                  <a:close/>
                  <a:moveTo>
                    <a:pt x="164" y="82"/>
                  </a:moveTo>
                  <a:cubicBezTo>
                    <a:pt x="159" y="87"/>
                    <a:pt x="155" y="91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47" y="97"/>
                    <a:pt x="145" y="99"/>
                    <a:pt x="142" y="100"/>
                  </a:cubicBezTo>
                  <a:cubicBezTo>
                    <a:pt x="146" y="97"/>
                    <a:pt x="149" y="93"/>
                    <a:pt x="152" y="90"/>
                  </a:cubicBezTo>
                  <a:cubicBezTo>
                    <a:pt x="155" y="87"/>
                    <a:pt x="159" y="85"/>
                    <a:pt x="163" y="82"/>
                  </a:cubicBezTo>
                  <a:cubicBezTo>
                    <a:pt x="163" y="82"/>
                    <a:pt x="163" y="82"/>
                    <a:pt x="164" y="82"/>
                  </a:cubicBezTo>
                  <a:close/>
                  <a:moveTo>
                    <a:pt x="159" y="78"/>
                  </a:moveTo>
                  <a:cubicBezTo>
                    <a:pt x="158" y="78"/>
                    <a:pt x="158" y="79"/>
                    <a:pt x="158" y="79"/>
                  </a:cubicBezTo>
                  <a:cubicBezTo>
                    <a:pt x="157" y="79"/>
                    <a:pt x="157" y="80"/>
                    <a:pt x="157" y="80"/>
                  </a:cubicBezTo>
                  <a:cubicBezTo>
                    <a:pt x="157" y="80"/>
                    <a:pt x="157" y="80"/>
                    <a:pt x="157" y="81"/>
                  </a:cubicBezTo>
                  <a:cubicBezTo>
                    <a:pt x="151" y="86"/>
                    <a:pt x="146" y="91"/>
                    <a:pt x="140" y="96"/>
                  </a:cubicBezTo>
                  <a:cubicBezTo>
                    <a:pt x="136" y="99"/>
                    <a:pt x="133" y="102"/>
                    <a:pt x="129" y="105"/>
                  </a:cubicBezTo>
                  <a:cubicBezTo>
                    <a:pt x="126" y="108"/>
                    <a:pt x="122" y="111"/>
                    <a:pt x="118" y="113"/>
                  </a:cubicBezTo>
                  <a:cubicBezTo>
                    <a:pt x="120" y="112"/>
                    <a:pt x="121" y="110"/>
                    <a:pt x="123" y="109"/>
                  </a:cubicBezTo>
                  <a:cubicBezTo>
                    <a:pt x="130" y="103"/>
                    <a:pt x="136" y="97"/>
                    <a:pt x="142" y="9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147" y="85"/>
                    <a:pt x="152" y="81"/>
                    <a:pt x="158" y="77"/>
                  </a:cubicBezTo>
                  <a:cubicBezTo>
                    <a:pt x="158" y="77"/>
                    <a:pt x="159" y="77"/>
                    <a:pt x="159" y="77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53" y="77"/>
                  </a:moveTo>
                  <a:cubicBezTo>
                    <a:pt x="153" y="77"/>
                    <a:pt x="153" y="77"/>
                    <a:pt x="153" y="77"/>
                  </a:cubicBezTo>
                  <a:cubicBezTo>
                    <a:pt x="149" y="81"/>
                    <a:pt x="145" y="84"/>
                    <a:pt x="141" y="87"/>
                  </a:cubicBezTo>
                  <a:cubicBezTo>
                    <a:pt x="142" y="85"/>
                    <a:pt x="143" y="84"/>
                    <a:pt x="144" y="83"/>
                  </a:cubicBezTo>
                  <a:cubicBezTo>
                    <a:pt x="144" y="82"/>
                    <a:pt x="144" y="82"/>
                    <a:pt x="143" y="82"/>
                  </a:cubicBezTo>
                  <a:cubicBezTo>
                    <a:pt x="142" y="82"/>
                    <a:pt x="141" y="82"/>
                    <a:pt x="140" y="82"/>
                  </a:cubicBezTo>
                  <a:cubicBezTo>
                    <a:pt x="142" y="79"/>
                    <a:pt x="145" y="77"/>
                    <a:pt x="148" y="74"/>
                  </a:cubicBezTo>
                  <a:cubicBezTo>
                    <a:pt x="148" y="75"/>
                    <a:pt x="149" y="75"/>
                    <a:pt x="149" y="75"/>
                  </a:cubicBezTo>
                  <a:cubicBezTo>
                    <a:pt x="151" y="75"/>
                    <a:pt x="152" y="75"/>
                    <a:pt x="154" y="75"/>
                  </a:cubicBezTo>
                  <a:cubicBezTo>
                    <a:pt x="154" y="75"/>
                    <a:pt x="153" y="75"/>
                    <a:pt x="153" y="76"/>
                  </a:cubicBezTo>
                  <a:cubicBezTo>
                    <a:pt x="152" y="76"/>
                    <a:pt x="152" y="77"/>
                    <a:pt x="153" y="77"/>
                  </a:cubicBezTo>
                  <a:close/>
                  <a:moveTo>
                    <a:pt x="138" y="78"/>
                  </a:moveTo>
                  <a:cubicBezTo>
                    <a:pt x="139" y="77"/>
                    <a:pt x="140" y="76"/>
                    <a:pt x="141" y="75"/>
                  </a:cubicBezTo>
                  <a:cubicBezTo>
                    <a:pt x="142" y="75"/>
                    <a:pt x="142" y="75"/>
                    <a:pt x="143" y="75"/>
                  </a:cubicBezTo>
                  <a:cubicBezTo>
                    <a:pt x="141" y="76"/>
                    <a:pt x="140" y="77"/>
                    <a:pt x="138" y="78"/>
                  </a:cubicBezTo>
                  <a:close/>
                  <a:moveTo>
                    <a:pt x="138" y="74"/>
                  </a:moveTo>
                  <a:cubicBezTo>
                    <a:pt x="137" y="74"/>
                    <a:pt x="137" y="74"/>
                    <a:pt x="136" y="74"/>
                  </a:cubicBezTo>
                  <a:cubicBezTo>
                    <a:pt x="138" y="73"/>
                    <a:pt x="140" y="72"/>
                    <a:pt x="142" y="70"/>
                  </a:cubicBezTo>
                  <a:cubicBezTo>
                    <a:pt x="141" y="72"/>
                    <a:pt x="139" y="73"/>
                    <a:pt x="138" y="74"/>
                  </a:cubicBezTo>
                  <a:close/>
                  <a:moveTo>
                    <a:pt x="139" y="76"/>
                  </a:moveTo>
                  <a:cubicBezTo>
                    <a:pt x="138" y="77"/>
                    <a:pt x="136" y="78"/>
                    <a:pt x="135" y="80"/>
                  </a:cubicBezTo>
                  <a:cubicBezTo>
                    <a:pt x="134" y="81"/>
                    <a:pt x="133" y="82"/>
                    <a:pt x="131" y="83"/>
                  </a:cubicBezTo>
                  <a:cubicBezTo>
                    <a:pt x="130" y="84"/>
                    <a:pt x="129" y="84"/>
                    <a:pt x="129" y="84"/>
                  </a:cubicBezTo>
                  <a:cubicBezTo>
                    <a:pt x="129" y="84"/>
                    <a:pt x="130" y="83"/>
                    <a:pt x="131" y="82"/>
                  </a:cubicBezTo>
                  <a:cubicBezTo>
                    <a:pt x="133" y="80"/>
                    <a:pt x="136" y="78"/>
                    <a:pt x="139" y="76"/>
                  </a:cubicBezTo>
                  <a:close/>
                  <a:moveTo>
                    <a:pt x="127" y="87"/>
                  </a:moveTo>
                  <a:cubicBezTo>
                    <a:pt x="125" y="89"/>
                    <a:pt x="122" y="91"/>
                    <a:pt x="120" y="92"/>
                  </a:cubicBezTo>
                  <a:cubicBezTo>
                    <a:pt x="121" y="91"/>
                    <a:pt x="123" y="90"/>
                    <a:pt x="124" y="88"/>
                  </a:cubicBezTo>
                  <a:cubicBezTo>
                    <a:pt x="125" y="88"/>
                    <a:pt x="126" y="87"/>
                    <a:pt x="127" y="87"/>
                  </a:cubicBezTo>
                  <a:close/>
                  <a:moveTo>
                    <a:pt x="127" y="78"/>
                  </a:moveTo>
                  <a:cubicBezTo>
                    <a:pt x="124" y="81"/>
                    <a:pt x="121" y="84"/>
                    <a:pt x="118" y="87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21" y="82"/>
                    <a:pt x="126" y="77"/>
                    <a:pt x="130" y="72"/>
                  </a:cubicBezTo>
                  <a:cubicBezTo>
                    <a:pt x="129" y="74"/>
                    <a:pt x="128" y="76"/>
                    <a:pt x="127" y="78"/>
                  </a:cubicBezTo>
                  <a:close/>
                  <a:moveTo>
                    <a:pt x="120" y="87"/>
                  </a:moveTo>
                  <a:cubicBezTo>
                    <a:pt x="118" y="88"/>
                    <a:pt x="117" y="90"/>
                    <a:pt x="115" y="92"/>
                  </a:cubicBezTo>
                  <a:cubicBezTo>
                    <a:pt x="114" y="92"/>
                    <a:pt x="114" y="93"/>
                    <a:pt x="113" y="93"/>
                  </a:cubicBezTo>
                  <a:cubicBezTo>
                    <a:pt x="114" y="92"/>
                    <a:pt x="115" y="91"/>
                    <a:pt x="116" y="90"/>
                  </a:cubicBezTo>
                  <a:cubicBezTo>
                    <a:pt x="117" y="89"/>
                    <a:pt x="119" y="88"/>
                    <a:pt x="120" y="87"/>
                  </a:cubicBezTo>
                  <a:close/>
                  <a:moveTo>
                    <a:pt x="128" y="89"/>
                  </a:moveTo>
                  <a:cubicBezTo>
                    <a:pt x="130" y="87"/>
                    <a:pt x="132" y="86"/>
                    <a:pt x="133" y="84"/>
                  </a:cubicBezTo>
                  <a:cubicBezTo>
                    <a:pt x="134" y="84"/>
                    <a:pt x="134" y="84"/>
                    <a:pt x="134" y="84"/>
                  </a:cubicBezTo>
                  <a:cubicBezTo>
                    <a:pt x="125" y="92"/>
                    <a:pt x="117" y="100"/>
                    <a:pt x="108" y="108"/>
                  </a:cubicBezTo>
                  <a:cubicBezTo>
                    <a:pt x="107" y="109"/>
                    <a:pt x="106" y="110"/>
                    <a:pt x="105" y="110"/>
                  </a:cubicBezTo>
                  <a:cubicBezTo>
                    <a:pt x="108" y="108"/>
                    <a:pt x="110" y="105"/>
                    <a:pt x="112" y="102"/>
                  </a:cubicBezTo>
                  <a:cubicBezTo>
                    <a:pt x="117" y="98"/>
                    <a:pt x="123" y="93"/>
                    <a:pt x="128" y="89"/>
                  </a:cubicBezTo>
                  <a:close/>
                  <a:moveTo>
                    <a:pt x="99" y="116"/>
                  </a:moveTo>
                  <a:cubicBezTo>
                    <a:pt x="98" y="116"/>
                    <a:pt x="98" y="116"/>
                    <a:pt x="97" y="117"/>
                  </a:cubicBezTo>
                  <a:cubicBezTo>
                    <a:pt x="97" y="117"/>
                    <a:pt x="96" y="117"/>
                    <a:pt x="95" y="116"/>
                  </a:cubicBezTo>
                  <a:cubicBezTo>
                    <a:pt x="96" y="115"/>
                    <a:pt x="97" y="113"/>
                    <a:pt x="98" y="112"/>
                  </a:cubicBezTo>
                  <a:cubicBezTo>
                    <a:pt x="101" y="110"/>
                    <a:pt x="104" y="108"/>
                    <a:pt x="107" y="106"/>
                  </a:cubicBezTo>
                  <a:cubicBezTo>
                    <a:pt x="104" y="109"/>
                    <a:pt x="102" y="112"/>
                    <a:pt x="99" y="116"/>
                  </a:cubicBezTo>
                  <a:close/>
                  <a:moveTo>
                    <a:pt x="99" y="107"/>
                  </a:moveTo>
                  <a:cubicBezTo>
                    <a:pt x="96" y="110"/>
                    <a:pt x="93" y="113"/>
                    <a:pt x="89" y="116"/>
                  </a:cubicBezTo>
                  <a:cubicBezTo>
                    <a:pt x="89" y="116"/>
                    <a:pt x="89" y="116"/>
                    <a:pt x="88" y="116"/>
                  </a:cubicBezTo>
                  <a:cubicBezTo>
                    <a:pt x="89" y="115"/>
                    <a:pt x="90" y="114"/>
                    <a:pt x="91" y="114"/>
                  </a:cubicBezTo>
                  <a:cubicBezTo>
                    <a:pt x="93" y="111"/>
                    <a:pt x="95" y="109"/>
                    <a:pt x="98" y="107"/>
                  </a:cubicBezTo>
                  <a:cubicBezTo>
                    <a:pt x="99" y="105"/>
                    <a:pt x="101" y="104"/>
                    <a:pt x="103" y="103"/>
                  </a:cubicBezTo>
                  <a:cubicBezTo>
                    <a:pt x="102" y="104"/>
                    <a:pt x="100" y="106"/>
                    <a:pt x="99" y="107"/>
                  </a:cubicBezTo>
                  <a:close/>
                  <a:moveTo>
                    <a:pt x="84" y="115"/>
                  </a:moveTo>
                  <a:cubicBezTo>
                    <a:pt x="83" y="116"/>
                    <a:pt x="83" y="116"/>
                    <a:pt x="82" y="116"/>
                  </a:cubicBezTo>
                  <a:cubicBezTo>
                    <a:pt x="84" y="113"/>
                    <a:pt x="87" y="110"/>
                    <a:pt x="89" y="107"/>
                  </a:cubicBezTo>
                  <a:cubicBezTo>
                    <a:pt x="87" y="110"/>
                    <a:pt x="85" y="112"/>
                    <a:pt x="84" y="115"/>
                  </a:cubicBezTo>
                  <a:close/>
                  <a:moveTo>
                    <a:pt x="56" y="130"/>
                  </a:moveTo>
                  <a:cubicBezTo>
                    <a:pt x="55" y="127"/>
                    <a:pt x="55" y="125"/>
                    <a:pt x="54" y="123"/>
                  </a:cubicBezTo>
                  <a:cubicBezTo>
                    <a:pt x="54" y="122"/>
                    <a:pt x="55" y="122"/>
                    <a:pt x="55" y="122"/>
                  </a:cubicBezTo>
                  <a:cubicBezTo>
                    <a:pt x="55" y="122"/>
                    <a:pt x="55" y="122"/>
                    <a:pt x="55" y="121"/>
                  </a:cubicBezTo>
                  <a:cubicBezTo>
                    <a:pt x="56" y="123"/>
                    <a:pt x="57" y="125"/>
                    <a:pt x="58" y="127"/>
                  </a:cubicBezTo>
                  <a:cubicBezTo>
                    <a:pt x="57" y="128"/>
                    <a:pt x="57" y="129"/>
                    <a:pt x="56" y="130"/>
                  </a:cubicBezTo>
                  <a:close/>
                  <a:moveTo>
                    <a:pt x="58" y="146"/>
                  </a:moveTo>
                  <a:cubicBezTo>
                    <a:pt x="58" y="145"/>
                    <a:pt x="58" y="145"/>
                    <a:pt x="59" y="145"/>
                  </a:cubicBezTo>
                  <a:cubicBezTo>
                    <a:pt x="59" y="145"/>
                    <a:pt x="59" y="145"/>
                    <a:pt x="59" y="146"/>
                  </a:cubicBezTo>
                  <a:cubicBezTo>
                    <a:pt x="58" y="146"/>
                    <a:pt x="58" y="147"/>
                    <a:pt x="58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7" y="146"/>
                    <a:pt x="58" y="146"/>
                    <a:pt x="58" y="146"/>
                  </a:cubicBezTo>
                  <a:close/>
                  <a:moveTo>
                    <a:pt x="56" y="142"/>
                  </a:moveTo>
                  <a:cubicBezTo>
                    <a:pt x="56" y="141"/>
                    <a:pt x="55" y="140"/>
                    <a:pt x="55" y="139"/>
                  </a:cubicBezTo>
                  <a:cubicBezTo>
                    <a:pt x="55" y="139"/>
                    <a:pt x="56" y="138"/>
                    <a:pt x="56" y="138"/>
                  </a:cubicBezTo>
                  <a:cubicBezTo>
                    <a:pt x="56" y="139"/>
                    <a:pt x="57" y="140"/>
                    <a:pt x="57" y="140"/>
                  </a:cubicBezTo>
                  <a:cubicBezTo>
                    <a:pt x="57" y="141"/>
                    <a:pt x="56" y="142"/>
                    <a:pt x="56" y="142"/>
                  </a:cubicBezTo>
                  <a:close/>
                  <a:moveTo>
                    <a:pt x="56" y="160"/>
                  </a:moveTo>
                  <a:cubicBezTo>
                    <a:pt x="56" y="161"/>
                    <a:pt x="56" y="161"/>
                    <a:pt x="56" y="161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5" y="162"/>
                    <a:pt x="55" y="161"/>
                    <a:pt x="55" y="161"/>
                  </a:cubicBezTo>
                  <a:cubicBezTo>
                    <a:pt x="55" y="161"/>
                    <a:pt x="56" y="161"/>
                    <a:pt x="56" y="160"/>
                  </a:cubicBezTo>
                  <a:close/>
                  <a:moveTo>
                    <a:pt x="55" y="103"/>
                  </a:moveTo>
                  <a:cubicBezTo>
                    <a:pt x="55" y="103"/>
                    <a:pt x="55" y="103"/>
                    <a:pt x="54" y="103"/>
                  </a:cubicBezTo>
                  <a:cubicBezTo>
                    <a:pt x="54" y="102"/>
                    <a:pt x="54" y="101"/>
                    <a:pt x="54" y="101"/>
                  </a:cubicBezTo>
                  <a:cubicBezTo>
                    <a:pt x="55" y="100"/>
                    <a:pt x="55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5" y="100"/>
                    <a:pt x="55" y="100"/>
                  </a:cubicBezTo>
                  <a:cubicBezTo>
                    <a:pt x="55" y="101"/>
                    <a:pt x="55" y="102"/>
                    <a:pt x="56" y="101"/>
                  </a:cubicBezTo>
                  <a:cubicBezTo>
                    <a:pt x="56" y="101"/>
                    <a:pt x="56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6" y="102"/>
                    <a:pt x="55" y="103"/>
                    <a:pt x="55" y="103"/>
                  </a:cubicBezTo>
                  <a:close/>
                  <a:moveTo>
                    <a:pt x="53" y="134"/>
                  </a:moveTo>
                  <a:cubicBezTo>
                    <a:pt x="53" y="131"/>
                    <a:pt x="52" y="129"/>
                    <a:pt x="51" y="127"/>
                  </a:cubicBezTo>
                  <a:cubicBezTo>
                    <a:pt x="51" y="127"/>
                    <a:pt x="51" y="126"/>
                    <a:pt x="52" y="126"/>
                  </a:cubicBezTo>
                  <a:cubicBezTo>
                    <a:pt x="52" y="128"/>
                    <a:pt x="53" y="130"/>
                    <a:pt x="54" y="132"/>
                  </a:cubicBezTo>
                  <a:cubicBezTo>
                    <a:pt x="54" y="133"/>
                    <a:pt x="54" y="133"/>
                    <a:pt x="53" y="134"/>
                  </a:cubicBezTo>
                  <a:close/>
                  <a:moveTo>
                    <a:pt x="53" y="146"/>
                  </a:moveTo>
                  <a:cubicBezTo>
                    <a:pt x="53" y="146"/>
                    <a:pt x="53" y="147"/>
                    <a:pt x="53" y="147"/>
                  </a:cubicBezTo>
                  <a:cubicBezTo>
                    <a:pt x="53" y="146"/>
                    <a:pt x="52" y="145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3" y="144"/>
                    <a:pt x="53" y="145"/>
                    <a:pt x="53" y="146"/>
                  </a:cubicBezTo>
                  <a:close/>
                  <a:moveTo>
                    <a:pt x="51" y="90"/>
                  </a:moveTo>
                  <a:cubicBezTo>
                    <a:pt x="51" y="90"/>
                    <a:pt x="51" y="91"/>
                    <a:pt x="50" y="91"/>
                  </a:cubicBezTo>
                  <a:cubicBezTo>
                    <a:pt x="50" y="92"/>
                    <a:pt x="49" y="92"/>
                    <a:pt x="49" y="92"/>
                  </a:cubicBezTo>
                  <a:cubicBezTo>
                    <a:pt x="50" y="92"/>
                    <a:pt x="50" y="91"/>
                    <a:pt x="51" y="90"/>
                  </a:cubicBezTo>
                  <a:close/>
                  <a:moveTo>
                    <a:pt x="50" y="88"/>
                  </a:moveTo>
                  <a:cubicBezTo>
                    <a:pt x="51" y="87"/>
                    <a:pt x="51" y="86"/>
                    <a:pt x="52" y="85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5"/>
                    <a:pt x="53" y="85"/>
                    <a:pt x="52" y="86"/>
                  </a:cubicBezTo>
                  <a:cubicBezTo>
                    <a:pt x="52" y="87"/>
                    <a:pt x="51" y="88"/>
                    <a:pt x="50" y="88"/>
                  </a:cubicBezTo>
                  <a:close/>
                  <a:moveTo>
                    <a:pt x="51" y="107"/>
                  </a:moveTo>
                  <a:cubicBezTo>
                    <a:pt x="50" y="108"/>
                    <a:pt x="48" y="109"/>
                    <a:pt x="47" y="109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48" y="108"/>
                    <a:pt x="49" y="106"/>
                    <a:pt x="50" y="105"/>
                  </a:cubicBezTo>
                  <a:cubicBezTo>
                    <a:pt x="50" y="106"/>
                    <a:pt x="51" y="106"/>
                    <a:pt x="51" y="107"/>
                  </a:cubicBezTo>
                  <a:close/>
                  <a:moveTo>
                    <a:pt x="50" y="110"/>
                  </a:moveTo>
                  <a:cubicBezTo>
                    <a:pt x="49" y="111"/>
                    <a:pt x="49" y="111"/>
                    <a:pt x="48" y="112"/>
                  </a:cubicBezTo>
                  <a:cubicBezTo>
                    <a:pt x="48" y="112"/>
                    <a:pt x="48" y="111"/>
                    <a:pt x="48" y="111"/>
                  </a:cubicBezTo>
                  <a:cubicBezTo>
                    <a:pt x="48" y="111"/>
                    <a:pt x="49" y="110"/>
                    <a:pt x="50" y="110"/>
                  </a:cubicBezTo>
                  <a:close/>
                  <a:moveTo>
                    <a:pt x="51" y="110"/>
                  </a:moveTo>
                  <a:cubicBezTo>
                    <a:pt x="51" y="111"/>
                    <a:pt x="51" y="112"/>
                    <a:pt x="51" y="112"/>
                  </a:cubicBezTo>
                  <a:cubicBezTo>
                    <a:pt x="51" y="113"/>
                    <a:pt x="50" y="113"/>
                    <a:pt x="49" y="114"/>
                  </a:cubicBezTo>
                  <a:cubicBezTo>
                    <a:pt x="50" y="113"/>
                    <a:pt x="51" y="112"/>
                    <a:pt x="51" y="110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3" y="110"/>
                    <a:pt x="53" y="110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4" y="108"/>
                    <a:pt x="54" y="109"/>
                    <a:pt x="54" y="110"/>
                  </a:cubicBezTo>
                  <a:close/>
                  <a:moveTo>
                    <a:pt x="54" y="87"/>
                  </a:moveTo>
                  <a:cubicBezTo>
                    <a:pt x="54" y="87"/>
                    <a:pt x="54" y="87"/>
                    <a:pt x="54" y="87"/>
                  </a:cubicBezTo>
                  <a:cubicBezTo>
                    <a:pt x="55" y="86"/>
                    <a:pt x="55" y="86"/>
                    <a:pt x="56" y="85"/>
                  </a:cubicBezTo>
                  <a:cubicBezTo>
                    <a:pt x="55" y="86"/>
                    <a:pt x="55" y="87"/>
                    <a:pt x="54" y="88"/>
                  </a:cubicBezTo>
                  <a:cubicBezTo>
                    <a:pt x="54" y="88"/>
                    <a:pt x="54" y="88"/>
                    <a:pt x="54" y="87"/>
                  </a:cubicBezTo>
                  <a:close/>
                  <a:moveTo>
                    <a:pt x="54" y="96"/>
                  </a:move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5" y="96"/>
                    <a:pt x="55" y="95"/>
                  </a:cubicBezTo>
                  <a:cubicBezTo>
                    <a:pt x="55" y="96"/>
                    <a:pt x="55" y="96"/>
                    <a:pt x="55" y="97"/>
                  </a:cubicBezTo>
                  <a:cubicBezTo>
                    <a:pt x="55" y="97"/>
                    <a:pt x="55" y="98"/>
                    <a:pt x="54" y="98"/>
                  </a:cubicBezTo>
                  <a:cubicBezTo>
                    <a:pt x="54" y="98"/>
                    <a:pt x="54" y="97"/>
                    <a:pt x="54" y="96"/>
                  </a:cubicBezTo>
                  <a:close/>
                  <a:moveTo>
                    <a:pt x="55" y="83"/>
                  </a:moveTo>
                  <a:cubicBezTo>
                    <a:pt x="56" y="82"/>
                    <a:pt x="56" y="82"/>
                    <a:pt x="56" y="81"/>
                  </a:cubicBezTo>
                  <a:cubicBezTo>
                    <a:pt x="58" y="80"/>
                    <a:pt x="60" y="78"/>
                    <a:pt x="61" y="76"/>
                  </a:cubicBezTo>
                  <a:cubicBezTo>
                    <a:pt x="61" y="77"/>
                    <a:pt x="61" y="77"/>
                    <a:pt x="60" y="78"/>
                  </a:cubicBezTo>
                  <a:cubicBezTo>
                    <a:pt x="59" y="80"/>
                    <a:pt x="57" y="81"/>
                    <a:pt x="55" y="83"/>
                  </a:cubicBezTo>
                  <a:close/>
                  <a:moveTo>
                    <a:pt x="88" y="57"/>
                  </a:moveTo>
                  <a:cubicBezTo>
                    <a:pt x="86" y="59"/>
                    <a:pt x="84" y="61"/>
                    <a:pt x="82" y="63"/>
                  </a:cubicBezTo>
                  <a:cubicBezTo>
                    <a:pt x="78" y="67"/>
                    <a:pt x="75" y="70"/>
                    <a:pt x="71" y="73"/>
                  </a:cubicBezTo>
                  <a:cubicBezTo>
                    <a:pt x="71" y="73"/>
                    <a:pt x="71" y="74"/>
                    <a:pt x="70" y="74"/>
                  </a:cubicBezTo>
                  <a:cubicBezTo>
                    <a:pt x="69" y="76"/>
                    <a:pt x="67" y="77"/>
                    <a:pt x="65" y="79"/>
                  </a:cubicBezTo>
                  <a:cubicBezTo>
                    <a:pt x="67" y="77"/>
                    <a:pt x="68" y="75"/>
                    <a:pt x="69" y="73"/>
                  </a:cubicBezTo>
                  <a:cubicBezTo>
                    <a:pt x="71" y="71"/>
                    <a:pt x="73" y="69"/>
                    <a:pt x="75" y="67"/>
                  </a:cubicBezTo>
                  <a:cubicBezTo>
                    <a:pt x="79" y="64"/>
                    <a:pt x="84" y="60"/>
                    <a:pt x="88" y="57"/>
                  </a:cubicBezTo>
                  <a:close/>
                  <a:moveTo>
                    <a:pt x="86" y="57"/>
                  </a:moveTo>
                  <a:cubicBezTo>
                    <a:pt x="87" y="55"/>
                    <a:pt x="89" y="54"/>
                    <a:pt x="90" y="53"/>
                  </a:cubicBezTo>
                  <a:cubicBezTo>
                    <a:pt x="90" y="53"/>
                    <a:pt x="90" y="53"/>
                    <a:pt x="90" y="54"/>
                  </a:cubicBezTo>
                  <a:cubicBezTo>
                    <a:pt x="88" y="55"/>
                    <a:pt x="87" y="56"/>
                    <a:pt x="86" y="57"/>
                  </a:cubicBezTo>
                  <a:close/>
                  <a:moveTo>
                    <a:pt x="105" y="58"/>
                  </a:moveTo>
                  <a:cubicBezTo>
                    <a:pt x="105" y="58"/>
                    <a:pt x="105" y="58"/>
                    <a:pt x="105" y="58"/>
                  </a:cubicBezTo>
                  <a:cubicBezTo>
                    <a:pt x="105" y="58"/>
                    <a:pt x="105" y="58"/>
                    <a:pt x="105" y="59"/>
                  </a:cubicBezTo>
                  <a:cubicBezTo>
                    <a:pt x="102" y="61"/>
                    <a:pt x="100" y="62"/>
                    <a:pt x="97" y="64"/>
                  </a:cubicBezTo>
                  <a:cubicBezTo>
                    <a:pt x="97" y="64"/>
                    <a:pt x="98" y="64"/>
                    <a:pt x="98" y="64"/>
                  </a:cubicBezTo>
                  <a:cubicBezTo>
                    <a:pt x="100" y="62"/>
                    <a:pt x="102" y="60"/>
                    <a:pt x="105" y="58"/>
                  </a:cubicBezTo>
                  <a:close/>
                  <a:moveTo>
                    <a:pt x="100" y="59"/>
                  </a:moveTo>
                  <a:cubicBezTo>
                    <a:pt x="100" y="59"/>
                    <a:pt x="100" y="58"/>
                    <a:pt x="101" y="58"/>
                  </a:cubicBezTo>
                  <a:cubicBezTo>
                    <a:pt x="102" y="57"/>
                    <a:pt x="103" y="57"/>
                    <a:pt x="104" y="56"/>
                  </a:cubicBezTo>
                  <a:cubicBezTo>
                    <a:pt x="103" y="57"/>
                    <a:pt x="101" y="58"/>
                    <a:pt x="100" y="59"/>
                  </a:cubicBezTo>
                  <a:close/>
                  <a:moveTo>
                    <a:pt x="86" y="81"/>
                  </a:moveTo>
                  <a:cubicBezTo>
                    <a:pt x="87" y="81"/>
                    <a:pt x="88" y="80"/>
                    <a:pt x="88" y="79"/>
                  </a:cubicBezTo>
                  <a:cubicBezTo>
                    <a:pt x="92" y="75"/>
                    <a:pt x="96" y="71"/>
                    <a:pt x="100" y="67"/>
                  </a:cubicBezTo>
                  <a:cubicBezTo>
                    <a:pt x="100" y="69"/>
                    <a:pt x="99" y="70"/>
                    <a:pt x="98" y="72"/>
                  </a:cubicBezTo>
                  <a:cubicBezTo>
                    <a:pt x="97" y="72"/>
                    <a:pt x="96" y="73"/>
                    <a:pt x="96" y="74"/>
                  </a:cubicBezTo>
                  <a:cubicBezTo>
                    <a:pt x="92" y="76"/>
                    <a:pt x="89" y="79"/>
                    <a:pt x="86" y="81"/>
                  </a:cubicBezTo>
                  <a:close/>
                  <a:moveTo>
                    <a:pt x="93" y="78"/>
                  </a:moveTo>
                  <a:cubicBezTo>
                    <a:pt x="90" y="81"/>
                    <a:pt x="87" y="84"/>
                    <a:pt x="85" y="86"/>
                  </a:cubicBezTo>
                  <a:cubicBezTo>
                    <a:pt x="85" y="86"/>
                    <a:pt x="85" y="85"/>
                    <a:pt x="85" y="85"/>
                  </a:cubicBezTo>
                  <a:cubicBezTo>
                    <a:pt x="86" y="84"/>
                    <a:pt x="88" y="83"/>
                    <a:pt x="89" y="82"/>
                  </a:cubicBezTo>
                  <a:cubicBezTo>
                    <a:pt x="90" y="80"/>
                    <a:pt x="92" y="79"/>
                    <a:pt x="93" y="78"/>
                  </a:cubicBezTo>
                  <a:close/>
                  <a:moveTo>
                    <a:pt x="92" y="73"/>
                  </a:moveTo>
                  <a:cubicBezTo>
                    <a:pt x="93" y="71"/>
                    <a:pt x="94" y="69"/>
                    <a:pt x="95" y="68"/>
                  </a:cubicBezTo>
                  <a:cubicBezTo>
                    <a:pt x="98" y="66"/>
                    <a:pt x="101" y="64"/>
                    <a:pt x="103" y="62"/>
                  </a:cubicBezTo>
                  <a:cubicBezTo>
                    <a:pt x="103" y="62"/>
                    <a:pt x="103" y="63"/>
                    <a:pt x="102" y="63"/>
                  </a:cubicBezTo>
                  <a:cubicBezTo>
                    <a:pt x="99" y="66"/>
                    <a:pt x="96" y="69"/>
                    <a:pt x="92" y="73"/>
                  </a:cubicBezTo>
                  <a:close/>
                  <a:moveTo>
                    <a:pt x="85" y="64"/>
                  </a:moveTo>
                  <a:cubicBezTo>
                    <a:pt x="84" y="65"/>
                    <a:pt x="83" y="66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5"/>
                    <a:pt x="84" y="64"/>
                    <a:pt x="85" y="64"/>
                  </a:cubicBezTo>
                  <a:cubicBezTo>
                    <a:pt x="85" y="64"/>
                    <a:pt x="85" y="64"/>
                    <a:pt x="85" y="64"/>
                  </a:cubicBezTo>
                  <a:close/>
                  <a:moveTo>
                    <a:pt x="89" y="65"/>
                  </a:moveTo>
                  <a:cubicBezTo>
                    <a:pt x="86" y="68"/>
                    <a:pt x="84" y="70"/>
                    <a:pt x="81" y="73"/>
                  </a:cubicBezTo>
                  <a:cubicBezTo>
                    <a:pt x="82" y="72"/>
                    <a:pt x="82" y="71"/>
                    <a:pt x="83" y="70"/>
                  </a:cubicBezTo>
                  <a:cubicBezTo>
                    <a:pt x="85" y="69"/>
                    <a:pt x="87" y="67"/>
                    <a:pt x="89" y="65"/>
                  </a:cubicBezTo>
                  <a:close/>
                  <a:moveTo>
                    <a:pt x="83" y="68"/>
                  </a:moveTo>
                  <a:cubicBezTo>
                    <a:pt x="82" y="68"/>
                    <a:pt x="82" y="68"/>
                    <a:pt x="82" y="69"/>
                  </a:cubicBezTo>
                  <a:cubicBezTo>
                    <a:pt x="81" y="70"/>
                    <a:pt x="79" y="71"/>
                    <a:pt x="78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69"/>
                    <a:pt x="81" y="69"/>
                    <a:pt x="83" y="68"/>
                  </a:cubicBezTo>
                  <a:close/>
                  <a:moveTo>
                    <a:pt x="78" y="74"/>
                  </a:moveTo>
                  <a:cubicBezTo>
                    <a:pt x="77" y="76"/>
                    <a:pt x="76" y="77"/>
                    <a:pt x="75" y="79"/>
                  </a:cubicBezTo>
                  <a:cubicBezTo>
                    <a:pt x="74" y="80"/>
                    <a:pt x="73" y="81"/>
                    <a:pt x="72" y="82"/>
                  </a:cubicBezTo>
                  <a:cubicBezTo>
                    <a:pt x="73" y="81"/>
                    <a:pt x="73" y="79"/>
                    <a:pt x="74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6" y="76"/>
                    <a:pt x="77" y="75"/>
                    <a:pt x="78" y="74"/>
                  </a:cubicBezTo>
                  <a:close/>
                  <a:moveTo>
                    <a:pt x="74" y="83"/>
                  </a:moveTo>
                  <a:cubicBezTo>
                    <a:pt x="76" y="81"/>
                    <a:pt x="79" y="78"/>
                    <a:pt x="82" y="76"/>
                  </a:cubicBezTo>
                  <a:cubicBezTo>
                    <a:pt x="82" y="76"/>
                    <a:pt x="82" y="77"/>
                    <a:pt x="82" y="77"/>
                  </a:cubicBezTo>
                  <a:cubicBezTo>
                    <a:pt x="78" y="80"/>
                    <a:pt x="75" y="82"/>
                    <a:pt x="72" y="85"/>
                  </a:cubicBezTo>
                  <a:cubicBezTo>
                    <a:pt x="72" y="84"/>
                    <a:pt x="73" y="84"/>
                    <a:pt x="74" y="83"/>
                  </a:cubicBezTo>
                  <a:close/>
                  <a:moveTo>
                    <a:pt x="81" y="75"/>
                  </a:moveTo>
                  <a:cubicBezTo>
                    <a:pt x="86" y="70"/>
                    <a:pt x="92" y="65"/>
                    <a:pt x="97" y="60"/>
                  </a:cubicBezTo>
                  <a:cubicBezTo>
                    <a:pt x="97" y="60"/>
                    <a:pt x="98" y="60"/>
                    <a:pt x="98" y="59"/>
                  </a:cubicBezTo>
                  <a:cubicBezTo>
                    <a:pt x="98" y="60"/>
                    <a:pt x="98" y="60"/>
                    <a:pt x="97" y="61"/>
                  </a:cubicBezTo>
                  <a:cubicBezTo>
                    <a:pt x="94" y="64"/>
                    <a:pt x="91" y="66"/>
                    <a:pt x="88" y="69"/>
                  </a:cubicBezTo>
                  <a:cubicBezTo>
                    <a:pt x="86" y="71"/>
                    <a:pt x="83" y="73"/>
                    <a:pt x="81" y="75"/>
                  </a:cubicBezTo>
                  <a:close/>
                  <a:moveTo>
                    <a:pt x="90" y="70"/>
                  </a:moveTo>
                  <a:cubicBezTo>
                    <a:pt x="92" y="69"/>
                    <a:pt x="93" y="67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8"/>
                    <a:pt x="91" y="69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lose/>
                  <a:moveTo>
                    <a:pt x="97" y="58"/>
                  </a:moveTo>
                  <a:cubicBezTo>
                    <a:pt x="93" y="60"/>
                    <a:pt x="89" y="63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90" y="62"/>
                    <a:pt x="95" y="59"/>
                    <a:pt x="99" y="56"/>
                  </a:cubicBezTo>
                  <a:cubicBezTo>
                    <a:pt x="98" y="57"/>
                    <a:pt x="98" y="57"/>
                    <a:pt x="97" y="58"/>
                  </a:cubicBezTo>
                  <a:close/>
                  <a:moveTo>
                    <a:pt x="70" y="69"/>
                  </a:moveTo>
                  <a:cubicBezTo>
                    <a:pt x="69" y="69"/>
                    <a:pt x="69" y="70"/>
                    <a:pt x="69" y="70"/>
                  </a:cubicBezTo>
                  <a:cubicBezTo>
                    <a:pt x="68" y="71"/>
                    <a:pt x="67" y="72"/>
                    <a:pt x="65" y="73"/>
                  </a:cubicBezTo>
                  <a:cubicBezTo>
                    <a:pt x="66" y="73"/>
                    <a:pt x="66" y="72"/>
                    <a:pt x="66" y="72"/>
                  </a:cubicBezTo>
                  <a:cubicBezTo>
                    <a:pt x="67" y="71"/>
                    <a:pt x="68" y="70"/>
                    <a:pt x="70" y="69"/>
                  </a:cubicBezTo>
                  <a:close/>
                  <a:moveTo>
                    <a:pt x="69" y="67"/>
                  </a:moveTo>
                  <a:cubicBezTo>
                    <a:pt x="70" y="66"/>
                    <a:pt x="71" y="64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2" y="64"/>
                    <a:pt x="72" y="65"/>
                  </a:cubicBezTo>
                  <a:cubicBezTo>
                    <a:pt x="71" y="66"/>
                    <a:pt x="70" y="67"/>
                    <a:pt x="69" y="67"/>
                  </a:cubicBezTo>
                  <a:close/>
                  <a:moveTo>
                    <a:pt x="73" y="67"/>
                  </a:moveTo>
                  <a:cubicBezTo>
                    <a:pt x="73" y="66"/>
                    <a:pt x="73" y="66"/>
                    <a:pt x="73" y="66"/>
                  </a:cubicBezTo>
                  <a:cubicBezTo>
                    <a:pt x="75" y="65"/>
                    <a:pt x="77" y="63"/>
                    <a:pt x="78" y="62"/>
                  </a:cubicBezTo>
                  <a:cubicBezTo>
                    <a:pt x="76" y="63"/>
                    <a:pt x="75" y="65"/>
                    <a:pt x="73" y="67"/>
                  </a:cubicBezTo>
                  <a:close/>
                  <a:moveTo>
                    <a:pt x="72" y="60"/>
                  </a:moveTo>
                  <a:cubicBezTo>
                    <a:pt x="71" y="61"/>
                    <a:pt x="69" y="63"/>
                    <a:pt x="68" y="65"/>
                  </a:cubicBezTo>
                  <a:cubicBezTo>
                    <a:pt x="65" y="67"/>
                    <a:pt x="62" y="70"/>
                    <a:pt x="59" y="73"/>
                  </a:cubicBezTo>
                  <a:cubicBezTo>
                    <a:pt x="60" y="72"/>
                    <a:pt x="61" y="70"/>
                    <a:pt x="62" y="69"/>
                  </a:cubicBezTo>
                  <a:cubicBezTo>
                    <a:pt x="66" y="65"/>
                    <a:pt x="70" y="61"/>
                    <a:pt x="75" y="57"/>
                  </a:cubicBezTo>
                  <a:cubicBezTo>
                    <a:pt x="74" y="58"/>
                    <a:pt x="73" y="59"/>
                    <a:pt x="72" y="60"/>
                  </a:cubicBezTo>
                  <a:close/>
                  <a:moveTo>
                    <a:pt x="60" y="68"/>
                  </a:moveTo>
                  <a:cubicBezTo>
                    <a:pt x="60" y="69"/>
                    <a:pt x="59" y="69"/>
                    <a:pt x="58" y="70"/>
                  </a:cubicBezTo>
                  <a:cubicBezTo>
                    <a:pt x="58" y="69"/>
                    <a:pt x="58" y="68"/>
                    <a:pt x="58" y="67"/>
                  </a:cubicBezTo>
                  <a:cubicBezTo>
                    <a:pt x="60" y="66"/>
                    <a:pt x="61" y="65"/>
                    <a:pt x="62" y="64"/>
                  </a:cubicBezTo>
                  <a:cubicBezTo>
                    <a:pt x="63" y="63"/>
                    <a:pt x="63" y="63"/>
                    <a:pt x="64" y="62"/>
                  </a:cubicBezTo>
                  <a:cubicBezTo>
                    <a:pt x="65" y="62"/>
                    <a:pt x="65" y="61"/>
                    <a:pt x="66" y="60"/>
                  </a:cubicBezTo>
                  <a:cubicBezTo>
                    <a:pt x="64" y="63"/>
                    <a:pt x="62" y="65"/>
                    <a:pt x="60" y="68"/>
                  </a:cubicBezTo>
                  <a:close/>
                  <a:moveTo>
                    <a:pt x="67" y="68"/>
                  </a:moveTo>
                  <a:cubicBezTo>
                    <a:pt x="66" y="69"/>
                    <a:pt x="65" y="70"/>
                    <a:pt x="64" y="72"/>
                  </a:cubicBezTo>
                  <a:cubicBezTo>
                    <a:pt x="62" y="74"/>
                    <a:pt x="59" y="76"/>
                    <a:pt x="57" y="79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60" y="75"/>
                    <a:pt x="63" y="72"/>
                    <a:pt x="67" y="68"/>
                  </a:cubicBezTo>
                  <a:close/>
                  <a:moveTo>
                    <a:pt x="64" y="77"/>
                  </a:moveTo>
                  <a:cubicBezTo>
                    <a:pt x="63" y="79"/>
                    <a:pt x="62" y="81"/>
                    <a:pt x="60" y="83"/>
                  </a:cubicBezTo>
                  <a:cubicBezTo>
                    <a:pt x="59" y="84"/>
                    <a:pt x="58" y="85"/>
                    <a:pt x="58" y="85"/>
                  </a:cubicBezTo>
                  <a:cubicBezTo>
                    <a:pt x="59" y="84"/>
                    <a:pt x="60" y="82"/>
                    <a:pt x="61" y="80"/>
                  </a:cubicBezTo>
                  <a:cubicBezTo>
                    <a:pt x="62" y="79"/>
                    <a:pt x="63" y="78"/>
                    <a:pt x="64" y="77"/>
                  </a:cubicBezTo>
                  <a:close/>
                  <a:moveTo>
                    <a:pt x="58" y="90"/>
                  </a:moveTo>
                  <a:cubicBezTo>
                    <a:pt x="58" y="90"/>
                    <a:pt x="58" y="89"/>
                    <a:pt x="59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60" y="88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2" y="85"/>
                    <a:pt x="64" y="82"/>
                    <a:pt x="67" y="80"/>
                  </a:cubicBezTo>
                  <a:cubicBezTo>
                    <a:pt x="70" y="78"/>
                    <a:pt x="72" y="75"/>
                    <a:pt x="75" y="73"/>
                  </a:cubicBezTo>
                  <a:cubicBezTo>
                    <a:pt x="75" y="74"/>
                    <a:pt x="74" y="75"/>
                    <a:pt x="74" y="76"/>
                  </a:cubicBezTo>
                  <a:cubicBezTo>
                    <a:pt x="68" y="81"/>
                    <a:pt x="63" y="86"/>
                    <a:pt x="57" y="91"/>
                  </a:cubicBezTo>
                  <a:cubicBezTo>
                    <a:pt x="57" y="91"/>
                    <a:pt x="58" y="90"/>
                    <a:pt x="58" y="90"/>
                  </a:cubicBezTo>
                  <a:close/>
                  <a:moveTo>
                    <a:pt x="67" y="115"/>
                  </a:moveTo>
                  <a:cubicBezTo>
                    <a:pt x="67" y="115"/>
                    <a:pt x="67" y="114"/>
                    <a:pt x="6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7" y="114"/>
                    <a:pt x="67" y="115"/>
                    <a:pt x="67" y="115"/>
                  </a:cubicBezTo>
                  <a:close/>
                  <a:moveTo>
                    <a:pt x="68" y="133"/>
                  </a:moveTo>
                  <a:cubicBezTo>
                    <a:pt x="67" y="134"/>
                    <a:pt x="67" y="135"/>
                    <a:pt x="66" y="135"/>
                  </a:cubicBezTo>
                  <a:cubicBezTo>
                    <a:pt x="66" y="135"/>
                    <a:pt x="66" y="135"/>
                    <a:pt x="66" y="135"/>
                  </a:cubicBezTo>
                  <a:cubicBezTo>
                    <a:pt x="66" y="134"/>
                    <a:pt x="67" y="134"/>
                    <a:pt x="67" y="133"/>
                  </a:cubicBezTo>
                  <a:cubicBezTo>
                    <a:pt x="67" y="133"/>
                    <a:pt x="67" y="133"/>
                    <a:pt x="67" y="133"/>
                  </a:cubicBezTo>
                  <a:cubicBezTo>
                    <a:pt x="67" y="133"/>
                    <a:pt x="67" y="133"/>
                    <a:pt x="68" y="133"/>
                  </a:cubicBezTo>
                  <a:close/>
                  <a:moveTo>
                    <a:pt x="64" y="150"/>
                  </a:moveTo>
                  <a:cubicBezTo>
                    <a:pt x="64" y="150"/>
                    <a:pt x="64" y="149"/>
                    <a:pt x="63" y="149"/>
                  </a:cubicBezTo>
                  <a:cubicBezTo>
                    <a:pt x="64" y="148"/>
                    <a:pt x="64" y="147"/>
                    <a:pt x="65" y="146"/>
                  </a:cubicBezTo>
                  <a:cubicBezTo>
                    <a:pt x="65" y="147"/>
                    <a:pt x="65" y="147"/>
                    <a:pt x="65" y="148"/>
                  </a:cubicBezTo>
                  <a:cubicBezTo>
                    <a:pt x="65" y="148"/>
                    <a:pt x="64" y="149"/>
                    <a:pt x="64" y="150"/>
                  </a:cubicBezTo>
                  <a:close/>
                  <a:moveTo>
                    <a:pt x="64" y="163"/>
                  </a:moveTo>
                  <a:cubicBezTo>
                    <a:pt x="64" y="163"/>
                    <a:pt x="64" y="163"/>
                    <a:pt x="63" y="163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3" y="162"/>
                    <a:pt x="64" y="162"/>
                    <a:pt x="64" y="162"/>
                  </a:cubicBezTo>
                  <a:cubicBezTo>
                    <a:pt x="64" y="162"/>
                    <a:pt x="64" y="162"/>
                    <a:pt x="64" y="163"/>
                  </a:cubicBezTo>
                  <a:close/>
                  <a:moveTo>
                    <a:pt x="65" y="122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65" y="121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1"/>
                  </a:cubicBezTo>
                  <a:cubicBezTo>
                    <a:pt x="65" y="121"/>
                    <a:pt x="65" y="121"/>
                    <a:pt x="65" y="122"/>
                  </a:cubicBezTo>
                  <a:close/>
                  <a:moveTo>
                    <a:pt x="65" y="110"/>
                  </a:moveTo>
                  <a:cubicBezTo>
                    <a:pt x="66" y="109"/>
                    <a:pt x="66" y="109"/>
                    <a:pt x="67" y="108"/>
                  </a:cubicBezTo>
                  <a:cubicBezTo>
                    <a:pt x="67" y="109"/>
                    <a:pt x="67" y="110"/>
                    <a:pt x="67" y="111"/>
                  </a:cubicBezTo>
                  <a:cubicBezTo>
                    <a:pt x="67" y="111"/>
                    <a:pt x="66" y="111"/>
                    <a:pt x="66" y="112"/>
                  </a:cubicBezTo>
                  <a:cubicBezTo>
                    <a:pt x="66" y="111"/>
                    <a:pt x="66" y="110"/>
                    <a:pt x="65" y="110"/>
                  </a:cubicBezTo>
                  <a:close/>
                  <a:moveTo>
                    <a:pt x="67" y="86"/>
                  </a:moveTo>
                  <a:cubicBezTo>
                    <a:pt x="67" y="86"/>
                    <a:pt x="67" y="86"/>
                    <a:pt x="67" y="86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5"/>
                    <a:pt x="66" y="85"/>
                    <a:pt x="66" y="85"/>
                  </a:cubicBezTo>
                  <a:cubicBezTo>
                    <a:pt x="67" y="84"/>
                    <a:pt x="69" y="82"/>
                    <a:pt x="70" y="81"/>
                  </a:cubicBezTo>
                  <a:cubicBezTo>
                    <a:pt x="70" y="82"/>
                    <a:pt x="69" y="83"/>
                    <a:pt x="69" y="83"/>
                  </a:cubicBezTo>
                  <a:cubicBezTo>
                    <a:pt x="68" y="84"/>
                    <a:pt x="68" y="85"/>
                    <a:pt x="67" y="86"/>
                  </a:cubicBezTo>
                  <a:close/>
                  <a:moveTo>
                    <a:pt x="65" y="93"/>
                  </a:moveTo>
                  <a:cubicBezTo>
                    <a:pt x="66" y="94"/>
                    <a:pt x="66" y="96"/>
                    <a:pt x="66" y="97"/>
                  </a:cubicBezTo>
                  <a:cubicBezTo>
                    <a:pt x="65" y="98"/>
                    <a:pt x="64" y="98"/>
                    <a:pt x="63" y="99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4" y="96"/>
                    <a:pt x="65" y="94"/>
                    <a:pt x="65" y="93"/>
                  </a:cubicBezTo>
                  <a:cubicBezTo>
                    <a:pt x="65" y="93"/>
                    <a:pt x="65" y="93"/>
                    <a:pt x="65" y="93"/>
                  </a:cubicBezTo>
                  <a:close/>
                  <a:moveTo>
                    <a:pt x="63" y="131"/>
                  </a:moveTo>
                  <a:cubicBezTo>
                    <a:pt x="63" y="132"/>
                    <a:pt x="63" y="132"/>
                    <a:pt x="62" y="132"/>
                  </a:cubicBezTo>
                  <a:cubicBezTo>
                    <a:pt x="62" y="132"/>
                    <a:pt x="62" y="131"/>
                    <a:pt x="62" y="130"/>
                  </a:cubicBezTo>
                  <a:cubicBezTo>
                    <a:pt x="62" y="130"/>
                    <a:pt x="62" y="129"/>
                    <a:pt x="62" y="129"/>
                  </a:cubicBezTo>
                  <a:cubicBezTo>
                    <a:pt x="63" y="129"/>
                    <a:pt x="63" y="130"/>
                    <a:pt x="63" y="131"/>
                  </a:cubicBezTo>
                  <a:close/>
                  <a:moveTo>
                    <a:pt x="63" y="159"/>
                  </a:moveTo>
                  <a:cubicBezTo>
                    <a:pt x="63" y="159"/>
                    <a:pt x="63" y="159"/>
                    <a:pt x="63" y="159"/>
                  </a:cubicBezTo>
                  <a:cubicBezTo>
                    <a:pt x="63" y="160"/>
                    <a:pt x="62" y="160"/>
                    <a:pt x="62" y="161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59"/>
                    <a:pt x="63" y="159"/>
                    <a:pt x="63" y="159"/>
                  </a:cubicBezTo>
                  <a:close/>
                  <a:moveTo>
                    <a:pt x="64" y="168"/>
                  </a:moveTo>
                  <a:cubicBezTo>
                    <a:pt x="64" y="169"/>
                    <a:pt x="65" y="170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2"/>
                    <a:pt x="65" y="172"/>
                    <a:pt x="65" y="172"/>
                  </a:cubicBezTo>
                  <a:cubicBezTo>
                    <a:pt x="64" y="171"/>
                    <a:pt x="64" y="170"/>
                    <a:pt x="63" y="169"/>
                  </a:cubicBezTo>
                  <a:cubicBezTo>
                    <a:pt x="63" y="168"/>
                    <a:pt x="63" y="168"/>
                    <a:pt x="64" y="168"/>
                  </a:cubicBezTo>
                  <a:close/>
                  <a:moveTo>
                    <a:pt x="65" y="153"/>
                  </a:moveTo>
                  <a:cubicBezTo>
                    <a:pt x="65" y="153"/>
                    <a:pt x="65" y="152"/>
                    <a:pt x="64" y="152"/>
                  </a:cubicBezTo>
                  <a:cubicBezTo>
                    <a:pt x="65" y="151"/>
                    <a:pt x="65" y="151"/>
                    <a:pt x="66" y="150"/>
                  </a:cubicBezTo>
                  <a:cubicBezTo>
                    <a:pt x="66" y="151"/>
                    <a:pt x="66" y="152"/>
                    <a:pt x="66" y="153"/>
                  </a:cubicBezTo>
                  <a:cubicBezTo>
                    <a:pt x="66" y="153"/>
                    <a:pt x="65" y="153"/>
                    <a:pt x="65" y="153"/>
                  </a:cubicBezTo>
                  <a:close/>
                  <a:moveTo>
                    <a:pt x="66" y="124"/>
                  </a:moveTo>
                  <a:cubicBezTo>
                    <a:pt x="66" y="124"/>
                    <a:pt x="66" y="124"/>
                    <a:pt x="66" y="123"/>
                  </a:cubicBezTo>
                  <a:cubicBezTo>
                    <a:pt x="67" y="124"/>
                    <a:pt x="67" y="124"/>
                    <a:pt x="67" y="125"/>
                  </a:cubicBezTo>
                  <a:cubicBezTo>
                    <a:pt x="67" y="125"/>
                    <a:pt x="67" y="125"/>
                    <a:pt x="66" y="126"/>
                  </a:cubicBezTo>
                  <a:cubicBezTo>
                    <a:pt x="66" y="125"/>
                    <a:pt x="66" y="125"/>
                    <a:pt x="66" y="124"/>
                  </a:cubicBezTo>
                  <a:close/>
                  <a:moveTo>
                    <a:pt x="67" y="179"/>
                  </a:moveTo>
                  <a:cubicBezTo>
                    <a:pt x="67" y="179"/>
                    <a:pt x="67" y="179"/>
                    <a:pt x="67" y="179"/>
                  </a:cubicBezTo>
                  <a:cubicBezTo>
                    <a:pt x="67" y="180"/>
                    <a:pt x="68" y="180"/>
                    <a:pt x="68" y="179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8" y="180"/>
                    <a:pt x="67" y="180"/>
                    <a:pt x="67" y="180"/>
                  </a:cubicBezTo>
                  <a:cubicBezTo>
                    <a:pt x="67" y="180"/>
                    <a:pt x="66" y="179"/>
                    <a:pt x="66" y="178"/>
                  </a:cubicBezTo>
                  <a:cubicBezTo>
                    <a:pt x="66" y="179"/>
                    <a:pt x="66" y="179"/>
                    <a:pt x="67" y="179"/>
                  </a:cubicBezTo>
                  <a:close/>
                  <a:moveTo>
                    <a:pt x="67" y="170"/>
                  </a:moveTo>
                  <a:cubicBezTo>
                    <a:pt x="67" y="169"/>
                    <a:pt x="67" y="169"/>
                    <a:pt x="67" y="168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8" y="167"/>
                    <a:pt x="68" y="167"/>
                    <a:pt x="69" y="167"/>
                  </a:cubicBezTo>
                  <a:cubicBezTo>
                    <a:pt x="69" y="168"/>
                    <a:pt x="69" y="168"/>
                    <a:pt x="69" y="169"/>
                  </a:cubicBezTo>
                  <a:cubicBezTo>
                    <a:pt x="69" y="169"/>
                    <a:pt x="68" y="170"/>
                    <a:pt x="68" y="170"/>
                  </a:cubicBezTo>
                  <a:cubicBezTo>
                    <a:pt x="68" y="170"/>
                    <a:pt x="68" y="170"/>
                    <a:pt x="67" y="170"/>
                  </a:cubicBezTo>
                  <a:close/>
                  <a:moveTo>
                    <a:pt x="68" y="145"/>
                  </a:moveTo>
                  <a:cubicBezTo>
                    <a:pt x="68" y="144"/>
                    <a:pt x="68" y="144"/>
                    <a:pt x="68" y="143"/>
                  </a:cubicBezTo>
                  <a:cubicBezTo>
                    <a:pt x="69" y="143"/>
                    <a:pt x="70" y="142"/>
                    <a:pt x="71" y="142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0" y="143"/>
                    <a:pt x="69" y="144"/>
                    <a:pt x="68" y="145"/>
                  </a:cubicBezTo>
                  <a:close/>
                  <a:moveTo>
                    <a:pt x="68" y="90"/>
                  </a:moveTo>
                  <a:cubicBezTo>
                    <a:pt x="71" y="88"/>
                    <a:pt x="74" y="85"/>
                    <a:pt x="77" y="83"/>
                  </a:cubicBezTo>
                  <a:cubicBezTo>
                    <a:pt x="74" y="86"/>
                    <a:pt x="72" y="90"/>
                    <a:pt x="69" y="94"/>
                  </a:cubicBezTo>
                  <a:cubicBezTo>
                    <a:pt x="69" y="93"/>
                    <a:pt x="68" y="92"/>
                    <a:pt x="68" y="90"/>
                  </a:cubicBezTo>
                  <a:close/>
                  <a:moveTo>
                    <a:pt x="83" y="77"/>
                  </a:moveTo>
                  <a:cubicBezTo>
                    <a:pt x="86" y="75"/>
                    <a:pt x="89" y="73"/>
                    <a:pt x="92" y="71"/>
                  </a:cubicBezTo>
                  <a:cubicBezTo>
                    <a:pt x="90" y="73"/>
                    <a:pt x="89" y="75"/>
                    <a:pt x="87" y="78"/>
                  </a:cubicBezTo>
                  <a:cubicBezTo>
                    <a:pt x="83" y="82"/>
                    <a:pt x="78" y="86"/>
                    <a:pt x="74" y="90"/>
                  </a:cubicBezTo>
                  <a:cubicBezTo>
                    <a:pt x="77" y="86"/>
                    <a:pt x="80" y="82"/>
                    <a:pt x="83" y="77"/>
                  </a:cubicBezTo>
                  <a:close/>
                  <a:moveTo>
                    <a:pt x="78" y="104"/>
                  </a:moveTo>
                  <a:cubicBezTo>
                    <a:pt x="81" y="101"/>
                    <a:pt x="84" y="98"/>
                    <a:pt x="87" y="95"/>
                  </a:cubicBezTo>
                  <a:cubicBezTo>
                    <a:pt x="85" y="100"/>
                    <a:pt x="82" y="104"/>
                    <a:pt x="79" y="108"/>
                  </a:cubicBezTo>
                  <a:cubicBezTo>
                    <a:pt x="78" y="109"/>
                    <a:pt x="76" y="110"/>
                    <a:pt x="75" y="111"/>
                  </a:cubicBezTo>
                  <a:cubicBezTo>
                    <a:pt x="76" y="109"/>
                    <a:pt x="77" y="107"/>
                    <a:pt x="78" y="105"/>
                  </a:cubicBezTo>
                  <a:cubicBezTo>
                    <a:pt x="78" y="104"/>
                    <a:pt x="78" y="104"/>
                    <a:pt x="78" y="104"/>
                  </a:cubicBezTo>
                  <a:close/>
                  <a:moveTo>
                    <a:pt x="93" y="90"/>
                  </a:moveTo>
                  <a:cubicBezTo>
                    <a:pt x="97" y="87"/>
                    <a:pt x="100" y="84"/>
                    <a:pt x="103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99" y="86"/>
                    <a:pt x="93" y="93"/>
                    <a:pt x="87" y="99"/>
                  </a:cubicBezTo>
                  <a:cubicBezTo>
                    <a:pt x="87" y="100"/>
                    <a:pt x="86" y="101"/>
                    <a:pt x="85" y="102"/>
                  </a:cubicBezTo>
                  <a:cubicBezTo>
                    <a:pt x="88" y="98"/>
                    <a:pt x="90" y="94"/>
                    <a:pt x="93" y="90"/>
                  </a:cubicBezTo>
                  <a:close/>
                  <a:moveTo>
                    <a:pt x="101" y="79"/>
                  </a:moveTo>
                  <a:cubicBezTo>
                    <a:pt x="102" y="78"/>
                    <a:pt x="102" y="77"/>
                    <a:pt x="103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3" y="77"/>
                    <a:pt x="103" y="77"/>
                    <a:pt x="104" y="77"/>
                  </a:cubicBezTo>
                  <a:cubicBezTo>
                    <a:pt x="103" y="78"/>
                    <a:pt x="102" y="78"/>
                    <a:pt x="101" y="79"/>
                  </a:cubicBezTo>
                  <a:close/>
                  <a:moveTo>
                    <a:pt x="102" y="68"/>
                  </a:moveTo>
                  <a:cubicBezTo>
                    <a:pt x="103" y="67"/>
                    <a:pt x="103" y="65"/>
                    <a:pt x="104" y="64"/>
                  </a:cubicBezTo>
                  <a:cubicBezTo>
                    <a:pt x="108" y="61"/>
                    <a:pt x="112" y="57"/>
                    <a:pt x="116" y="54"/>
                  </a:cubicBezTo>
                  <a:cubicBezTo>
                    <a:pt x="116" y="54"/>
                    <a:pt x="116" y="55"/>
                    <a:pt x="116" y="55"/>
                  </a:cubicBezTo>
                  <a:cubicBezTo>
                    <a:pt x="116" y="55"/>
                    <a:pt x="115" y="55"/>
                    <a:pt x="115" y="55"/>
                  </a:cubicBezTo>
                  <a:cubicBezTo>
                    <a:pt x="111" y="59"/>
                    <a:pt x="106" y="63"/>
                    <a:pt x="102" y="68"/>
                  </a:cubicBezTo>
                  <a:close/>
                  <a:moveTo>
                    <a:pt x="106" y="60"/>
                  </a:moveTo>
                  <a:cubicBezTo>
                    <a:pt x="106" y="60"/>
                    <a:pt x="106" y="60"/>
                    <a:pt x="106" y="60"/>
                  </a:cubicBezTo>
                  <a:cubicBezTo>
                    <a:pt x="107" y="59"/>
                    <a:pt x="108" y="58"/>
                    <a:pt x="110" y="57"/>
                  </a:cubicBezTo>
                  <a:cubicBezTo>
                    <a:pt x="108" y="58"/>
                    <a:pt x="107" y="59"/>
                    <a:pt x="106" y="60"/>
                  </a:cubicBezTo>
                  <a:close/>
                  <a:moveTo>
                    <a:pt x="107" y="57"/>
                  </a:moveTo>
                  <a:cubicBezTo>
                    <a:pt x="107" y="57"/>
                    <a:pt x="107" y="56"/>
                    <a:pt x="108" y="56"/>
                  </a:cubicBezTo>
                  <a:cubicBezTo>
                    <a:pt x="108" y="56"/>
                    <a:pt x="108" y="56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4"/>
                    <a:pt x="110" y="54"/>
                    <a:pt x="112" y="54"/>
                  </a:cubicBezTo>
                  <a:cubicBezTo>
                    <a:pt x="110" y="55"/>
                    <a:pt x="109" y="56"/>
                    <a:pt x="107" y="57"/>
                  </a:cubicBezTo>
                  <a:close/>
                  <a:moveTo>
                    <a:pt x="101" y="53"/>
                  </a:moveTo>
                  <a:cubicBezTo>
                    <a:pt x="97" y="56"/>
                    <a:pt x="92" y="59"/>
                    <a:pt x="88" y="62"/>
                  </a:cubicBezTo>
                  <a:cubicBezTo>
                    <a:pt x="88" y="62"/>
                    <a:pt x="88" y="61"/>
                    <a:pt x="88" y="61"/>
                  </a:cubicBezTo>
                  <a:cubicBezTo>
                    <a:pt x="93" y="57"/>
                    <a:pt x="98" y="53"/>
                    <a:pt x="103" y="49"/>
                  </a:cubicBezTo>
                  <a:cubicBezTo>
                    <a:pt x="102" y="50"/>
                    <a:pt x="102" y="52"/>
                    <a:pt x="101" y="53"/>
                  </a:cubicBezTo>
                  <a:close/>
                  <a:moveTo>
                    <a:pt x="90" y="57"/>
                  </a:moveTo>
                  <a:cubicBezTo>
                    <a:pt x="90" y="57"/>
                    <a:pt x="90" y="56"/>
                    <a:pt x="90" y="56"/>
                  </a:cubicBezTo>
                  <a:cubicBezTo>
                    <a:pt x="94" y="52"/>
                    <a:pt x="99" y="49"/>
                    <a:pt x="104" y="46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99" y="50"/>
                    <a:pt x="95" y="53"/>
                    <a:pt x="90" y="57"/>
                  </a:cubicBezTo>
                  <a:close/>
                  <a:moveTo>
                    <a:pt x="76" y="54"/>
                  </a:moveTo>
                  <a:cubicBezTo>
                    <a:pt x="73" y="56"/>
                    <a:pt x="70" y="59"/>
                    <a:pt x="67" y="62"/>
                  </a:cubicBezTo>
                  <a:cubicBezTo>
                    <a:pt x="70" y="59"/>
                    <a:pt x="72" y="56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4"/>
                  </a:cubicBezTo>
                  <a:close/>
                  <a:moveTo>
                    <a:pt x="61" y="63"/>
                  </a:moveTo>
                  <a:cubicBezTo>
                    <a:pt x="60" y="63"/>
                    <a:pt x="59" y="64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62" y="60"/>
                    <a:pt x="66" y="56"/>
                    <a:pt x="69" y="52"/>
                  </a:cubicBezTo>
                  <a:cubicBezTo>
                    <a:pt x="72" y="50"/>
                    <a:pt x="74" y="48"/>
                    <a:pt x="77" y="46"/>
                  </a:cubicBezTo>
                  <a:cubicBezTo>
                    <a:pt x="72" y="52"/>
                    <a:pt x="66" y="58"/>
                    <a:pt x="61" y="63"/>
                  </a:cubicBezTo>
                  <a:close/>
                  <a:moveTo>
                    <a:pt x="61" y="57"/>
                  </a:moveTo>
                  <a:cubicBezTo>
                    <a:pt x="60" y="58"/>
                    <a:pt x="59" y="59"/>
                    <a:pt x="58" y="60"/>
                  </a:cubicBezTo>
                  <a:cubicBezTo>
                    <a:pt x="58" y="60"/>
                    <a:pt x="58" y="60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9" y="58"/>
                    <a:pt x="61" y="57"/>
                    <a:pt x="62" y="57"/>
                  </a:cubicBezTo>
                  <a:lnTo>
                    <a:pt x="61" y="57"/>
                  </a:lnTo>
                  <a:close/>
                  <a:moveTo>
                    <a:pt x="57" y="61"/>
                  </a:moveTo>
                  <a:cubicBezTo>
                    <a:pt x="55" y="63"/>
                    <a:pt x="53" y="64"/>
                    <a:pt x="51" y="66"/>
                  </a:cubicBezTo>
                  <a:cubicBezTo>
                    <a:pt x="53" y="64"/>
                    <a:pt x="55" y="62"/>
                    <a:pt x="56" y="61"/>
                  </a:cubicBezTo>
                  <a:cubicBezTo>
                    <a:pt x="56" y="61"/>
                    <a:pt x="56" y="61"/>
                    <a:pt x="57" y="61"/>
                  </a:cubicBezTo>
                  <a:close/>
                  <a:moveTo>
                    <a:pt x="53" y="66"/>
                  </a:moveTo>
                  <a:cubicBezTo>
                    <a:pt x="50" y="70"/>
                    <a:pt x="47" y="73"/>
                    <a:pt x="44" y="76"/>
                  </a:cubicBezTo>
                  <a:cubicBezTo>
                    <a:pt x="45" y="75"/>
                    <a:pt x="45" y="74"/>
                    <a:pt x="46" y="73"/>
                  </a:cubicBezTo>
                  <a:cubicBezTo>
                    <a:pt x="48" y="71"/>
                    <a:pt x="51" y="68"/>
                    <a:pt x="53" y="66"/>
                  </a:cubicBezTo>
                  <a:close/>
                  <a:moveTo>
                    <a:pt x="50" y="74"/>
                  </a:moveTo>
                  <a:cubicBezTo>
                    <a:pt x="53" y="73"/>
                    <a:pt x="55" y="71"/>
                    <a:pt x="57" y="69"/>
                  </a:cubicBezTo>
                  <a:cubicBezTo>
                    <a:pt x="57" y="70"/>
                    <a:pt x="56" y="71"/>
                    <a:pt x="56" y="72"/>
                  </a:cubicBezTo>
                  <a:cubicBezTo>
                    <a:pt x="51" y="76"/>
                    <a:pt x="46" y="81"/>
                    <a:pt x="41" y="85"/>
                  </a:cubicBezTo>
                  <a:cubicBezTo>
                    <a:pt x="41" y="85"/>
                    <a:pt x="41" y="84"/>
                    <a:pt x="41" y="84"/>
                  </a:cubicBezTo>
                  <a:cubicBezTo>
                    <a:pt x="44" y="80"/>
                    <a:pt x="47" y="77"/>
                    <a:pt x="50" y="74"/>
                  </a:cubicBezTo>
                  <a:close/>
                  <a:moveTo>
                    <a:pt x="56" y="74"/>
                  </a:moveTo>
                  <a:cubicBezTo>
                    <a:pt x="56" y="75"/>
                    <a:pt x="56" y="75"/>
                    <a:pt x="56" y="76"/>
                  </a:cubicBezTo>
                  <a:cubicBezTo>
                    <a:pt x="55" y="76"/>
                    <a:pt x="55" y="77"/>
                    <a:pt x="54" y="78"/>
                  </a:cubicBezTo>
                  <a:cubicBezTo>
                    <a:pt x="52" y="80"/>
                    <a:pt x="50" y="83"/>
                    <a:pt x="48" y="85"/>
                  </a:cubicBezTo>
                  <a:cubicBezTo>
                    <a:pt x="45" y="88"/>
                    <a:pt x="42" y="90"/>
                    <a:pt x="39" y="92"/>
                  </a:cubicBezTo>
                  <a:cubicBezTo>
                    <a:pt x="40" y="91"/>
                    <a:pt x="40" y="89"/>
                    <a:pt x="40" y="88"/>
                  </a:cubicBezTo>
                  <a:cubicBezTo>
                    <a:pt x="45" y="84"/>
                    <a:pt x="51" y="79"/>
                    <a:pt x="56" y="74"/>
                  </a:cubicBezTo>
                  <a:close/>
                  <a:moveTo>
                    <a:pt x="49" y="100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8" y="103"/>
                    <a:pt x="47" y="105"/>
                    <a:pt x="46" y="107"/>
                  </a:cubicBezTo>
                  <a:cubicBezTo>
                    <a:pt x="46" y="107"/>
                    <a:pt x="46" y="106"/>
                    <a:pt x="46" y="106"/>
                  </a:cubicBezTo>
                  <a:cubicBezTo>
                    <a:pt x="47" y="104"/>
                    <a:pt x="48" y="103"/>
                    <a:pt x="49" y="101"/>
                  </a:cubicBezTo>
                  <a:cubicBezTo>
                    <a:pt x="49" y="101"/>
                    <a:pt x="49" y="101"/>
                    <a:pt x="49" y="100"/>
                  </a:cubicBezTo>
                  <a:close/>
                  <a:moveTo>
                    <a:pt x="45" y="101"/>
                  </a:moveTo>
                  <a:cubicBezTo>
                    <a:pt x="45" y="102"/>
                    <a:pt x="45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6" y="100"/>
                    <a:pt x="47" y="99"/>
                  </a:cubicBezTo>
                  <a:cubicBezTo>
                    <a:pt x="46" y="100"/>
                    <a:pt x="46" y="101"/>
                    <a:pt x="45" y="101"/>
                  </a:cubicBezTo>
                  <a:close/>
                  <a:moveTo>
                    <a:pt x="46" y="112"/>
                  </a:moveTo>
                  <a:cubicBezTo>
                    <a:pt x="46" y="113"/>
                    <a:pt x="46" y="113"/>
                    <a:pt x="47" y="114"/>
                  </a:cubicBezTo>
                  <a:cubicBezTo>
                    <a:pt x="47" y="114"/>
                    <a:pt x="46" y="115"/>
                    <a:pt x="46" y="115"/>
                  </a:cubicBezTo>
                  <a:cubicBezTo>
                    <a:pt x="46" y="114"/>
                    <a:pt x="45" y="113"/>
                    <a:pt x="45" y="112"/>
                  </a:cubicBezTo>
                  <a:cubicBezTo>
                    <a:pt x="45" y="112"/>
                    <a:pt x="46" y="112"/>
                    <a:pt x="46" y="112"/>
                  </a:cubicBezTo>
                  <a:close/>
                  <a:moveTo>
                    <a:pt x="46" y="135"/>
                  </a:moveTo>
                  <a:cubicBezTo>
                    <a:pt x="46" y="136"/>
                    <a:pt x="46" y="137"/>
                    <a:pt x="47" y="138"/>
                  </a:cubicBezTo>
                  <a:cubicBezTo>
                    <a:pt x="47" y="139"/>
                    <a:pt x="48" y="140"/>
                    <a:pt x="48" y="141"/>
                  </a:cubicBezTo>
                  <a:cubicBezTo>
                    <a:pt x="47" y="143"/>
                    <a:pt x="47" y="144"/>
                    <a:pt x="46" y="145"/>
                  </a:cubicBezTo>
                  <a:cubicBezTo>
                    <a:pt x="45" y="143"/>
                    <a:pt x="45" y="140"/>
                    <a:pt x="44" y="138"/>
                  </a:cubicBezTo>
                  <a:cubicBezTo>
                    <a:pt x="45" y="137"/>
                    <a:pt x="45" y="136"/>
                    <a:pt x="46" y="135"/>
                  </a:cubicBezTo>
                  <a:close/>
                  <a:moveTo>
                    <a:pt x="50" y="146"/>
                  </a:moveTo>
                  <a:cubicBezTo>
                    <a:pt x="50" y="147"/>
                    <a:pt x="50" y="148"/>
                    <a:pt x="50" y="148"/>
                  </a:cubicBezTo>
                  <a:cubicBezTo>
                    <a:pt x="49" y="149"/>
                    <a:pt x="48" y="150"/>
                    <a:pt x="47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8" y="149"/>
                    <a:pt x="49" y="148"/>
                    <a:pt x="50" y="146"/>
                  </a:cubicBezTo>
                  <a:close/>
                  <a:moveTo>
                    <a:pt x="51" y="150"/>
                  </a:moveTo>
                  <a:cubicBezTo>
                    <a:pt x="51" y="150"/>
                    <a:pt x="51" y="151"/>
                    <a:pt x="51" y="151"/>
                  </a:cubicBezTo>
                  <a:cubicBezTo>
                    <a:pt x="50" y="152"/>
                    <a:pt x="49" y="154"/>
                    <a:pt x="49" y="155"/>
                  </a:cubicBezTo>
                  <a:cubicBezTo>
                    <a:pt x="48" y="154"/>
                    <a:pt x="48" y="153"/>
                    <a:pt x="48" y="152"/>
                  </a:cubicBezTo>
                  <a:cubicBezTo>
                    <a:pt x="49" y="151"/>
                    <a:pt x="50" y="151"/>
                    <a:pt x="51" y="150"/>
                  </a:cubicBezTo>
                  <a:close/>
                  <a:moveTo>
                    <a:pt x="50" y="157"/>
                  </a:moveTo>
                  <a:cubicBezTo>
                    <a:pt x="50" y="156"/>
                    <a:pt x="51" y="155"/>
                    <a:pt x="52" y="154"/>
                  </a:cubicBezTo>
                  <a:cubicBezTo>
                    <a:pt x="52" y="155"/>
                    <a:pt x="52" y="156"/>
                    <a:pt x="52" y="156"/>
                  </a:cubicBezTo>
                  <a:cubicBezTo>
                    <a:pt x="51" y="157"/>
                    <a:pt x="51" y="159"/>
                    <a:pt x="50" y="160"/>
                  </a:cubicBezTo>
                  <a:cubicBezTo>
                    <a:pt x="50" y="159"/>
                    <a:pt x="49" y="158"/>
                    <a:pt x="49" y="158"/>
                  </a:cubicBezTo>
                  <a:cubicBezTo>
                    <a:pt x="49" y="158"/>
                    <a:pt x="50" y="157"/>
                    <a:pt x="50" y="157"/>
                  </a:cubicBezTo>
                  <a:close/>
                  <a:moveTo>
                    <a:pt x="51" y="161"/>
                  </a:moveTo>
                  <a:cubicBezTo>
                    <a:pt x="52" y="161"/>
                    <a:pt x="52" y="160"/>
                    <a:pt x="53" y="159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1"/>
                    <a:pt x="52" y="162"/>
                    <a:pt x="52" y="163"/>
                  </a:cubicBezTo>
                  <a:cubicBezTo>
                    <a:pt x="52" y="163"/>
                    <a:pt x="52" y="163"/>
                    <a:pt x="51" y="163"/>
                  </a:cubicBezTo>
                  <a:cubicBezTo>
                    <a:pt x="51" y="163"/>
                    <a:pt x="51" y="162"/>
                    <a:pt x="50" y="161"/>
                  </a:cubicBezTo>
                  <a:cubicBezTo>
                    <a:pt x="51" y="162"/>
                    <a:pt x="51" y="161"/>
                    <a:pt x="51" y="161"/>
                  </a:cubicBezTo>
                  <a:close/>
                  <a:moveTo>
                    <a:pt x="53" y="165"/>
                  </a:moveTo>
                  <a:cubicBezTo>
                    <a:pt x="54" y="165"/>
                    <a:pt x="54" y="165"/>
                    <a:pt x="54" y="165"/>
                  </a:cubicBezTo>
                  <a:cubicBezTo>
                    <a:pt x="54" y="166"/>
                    <a:pt x="55" y="167"/>
                    <a:pt x="55" y="168"/>
                  </a:cubicBezTo>
                  <a:cubicBezTo>
                    <a:pt x="55" y="169"/>
                    <a:pt x="55" y="169"/>
                    <a:pt x="55" y="170"/>
                  </a:cubicBezTo>
                  <a:cubicBezTo>
                    <a:pt x="54" y="168"/>
                    <a:pt x="53" y="167"/>
                    <a:pt x="52" y="166"/>
                  </a:cubicBezTo>
                  <a:cubicBezTo>
                    <a:pt x="53" y="165"/>
                    <a:pt x="53" y="165"/>
                    <a:pt x="53" y="165"/>
                  </a:cubicBezTo>
                  <a:close/>
                  <a:moveTo>
                    <a:pt x="55" y="173"/>
                  </a:moveTo>
                  <a:cubicBezTo>
                    <a:pt x="55" y="173"/>
                    <a:pt x="54" y="174"/>
                    <a:pt x="54" y="174"/>
                  </a:cubicBezTo>
                  <a:cubicBezTo>
                    <a:pt x="54" y="172"/>
                    <a:pt x="53" y="171"/>
                    <a:pt x="53" y="169"/>
                  </a:cubicBezTo>
                  <a:cubicBezTo>
                    <a:pt x="53" y="170"/>
                    <a:pt x="54" y="172"/>
                    <a:pt x="55" y="173"/>
                  </a:cubicBezTo>
                  <a:close/>
                  <a:moveTo>
                    <a:pt x="56" y="175"/>
                  </a:moveTo>
                  <a:cubicBezTo>
                    <a:pt x="56" y="175"/>
                    <a:pt x="56" y="175"/>
                    <a:pt x="56" y="175"/>
                  </a:cubicBezTo>
                  <a:cubicBezTo>
                    <a:pt x="56" y="175"/>
                    <a:pt x="56" y="176"/>
                    <a:pt x="55" y="177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6" y="175"/>
                    <a:pt x="56" y="175"/>
                  </a:cubicBezTo>
                  <a:close/>
                  <a:moveTo>
                    <a:pt x="58" y="179"/>
                  </a:moveTo>
                  <a:cubicBezTo>
                    <a:pt x="58" y="180"/>
                    <a:pt x="58" y="181"/>
                    <a:pt x="58" y="182"/>
                  </a:cubicBezTo>
                  <a:cubicBezTo>
                    <a:pt x="58" y="181"/>
                    <a:pt x="57" y="181"/>
                    <a:pt x="57" y="180"/>
                  </a:cubicBezTo>
                  <a:cubicBezTo>
                    <a:pt x="56" y="180"/>
                    <a:pt x="56" y="180"/>
                    <a:pt x="56" y="179"/>
                  </a:cubicBezTo>
                  <a:cubicBezTo>
                    <a:pt x="57" y="179"/>
                    <a:pt x="57" y="179"/>
                    <a:pt x="58" y="179"/>
                  </a:cubicBezTo>
                  <a:close/>
                  <a:moveTo>
                    <a:pt x="59" y="184"/>
                  </a:moveTo>
                  <a:cubicBezTo>
                    <a:pt x="59" y="185"/>
                    <a:pt x="59" y="185"/>
                    <a:pt x="59" y="186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59" y="185"/>
                    <a:pt x="58" y="184"/>
                    <a:pt x="58" y="183"/>
                  </a:cubicBezTo>
                  <a:cubicBezTo>
                    <a:pt x="58" y="183"/>
                    <a:pt x="58" y="183"/>
                    <a:pt x="59" y="184"/>
                  </a:cubicBezTo>
                  <a:close/>
                  <a:moveTo>
                    <a:pt x="59" y="138"/>
                  </a:moveTo>
                  <a:cubicBezTo>
                    <a:pt x="58" y="137"/>
                    <a:pt x="58" y="136"/>
                    <a:pt x="58" y="135"/>
                  </a:cubicBezTo>
                  <a:cubicBezTo>
                    <a:pt x="58" y="135"/>
                    <a:pt x="59" y="134"/>
                    <a:pt x="59" y="133"/>
                  </a:cubicBezTo>
                  <a:cubicBezTo>
                    <a:pt x="59" y="134"/>
                    <a:pt x="59" y="136"/>
                    <a:pt x="59" y="137"/>
                  </a:cubicBezTo>
                  <a:cubicBezTo>
                    <a:pt x="59" y="137"/>
                    <a:pt x="59" y="137"/>
                    <a:pt x="59" y="138"/>
                  </a:cubicBezTo>
                  <a:close/>
                  <a:moveTo>
                    <a:pt x="58" y="120"/>
                  </a:moveTo>
                  <a:cubicBezTo>
                    <a:pt x="58" y="119"/>
                    <a:pt x="59" y="119"/>
                    <a:pt x="59" y="119"/>
                  </a:cubicBezTo>
                  <a:cubicBezTo>
                    <a:pt x="59" y="120"/>
                    <a:pt x="59" y="121"/>
                    <a:pt x="59" y="123"/>
                  </a:cubicBezTo>
                  <a:cubicBezTo>
                    <a:pt x="59" y="122"/>
                    <a:pt x="58" y="121"/>
                    <a:pt x="58" y="120"/>
                  </a:cubicBezTo>
                  <a:close/>
                  <a:moveTo>
                    <a:pt x="59" y="92"/>
                  </a:moveTo>
                  <a:cubicBezTo>
                    <a:pt x="59" y="93"/>
                    <a:pt x="59" y="93"/>
                    <a:pt x="59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7" y="95"/>
                    <a:pt x="57" y="95"/>
                    <a:pt x="56" y="94"/>
                  </a:cubicBezTo>
                  <a:cubicBezTo>
                    <a:pt x="59" y="91"/>
                    <a:pt x="62" y="89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8"/>
                  </a:cubicBezTo>
                  <a:cubicBezTo>
                    <a:pt x="64" y="89"/>
                    <a:pt x="63" y="90"/>
                    <a:pt x="62" y="90"/>
                  </a:cubicBezTo>
                  <a:cubicBezTo>
                    <a:pt x="62" y="90"/>
                    <a:pt x="61" y="90"/>
                    <a:pt x="61" y="91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1"/>
                    <a:pt x="59" y="91"/>
                    <a:pt x="59" y="92"/>
                  </a:cubicBezTo>
                  <a:close/>
                  <a:moveTo>
                    <a:pt x="61" y="125"/>
                  </a:moveTo>
                  <a:cubicBezTo>
                    <a:pt x="62" y="125"/>
                    <a:pt x="62" y="126"/>
                    <a:pt x="62" y="126"/>
                  </a:cubicBezTo>
                  <a:cubicBezTo>
                    <a:pt x="61" y="126"/>
                    <a:pt x="61" y="126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5"/>
                    <a:pt x="61" y="125"/>
                  </a:cubicBezTo>
                  <a:close/>
                  <a:moveTo>
                    <a:pt x="62" y="173"/>
                  </a:moveTo>
                  <a:cubicBezTo>
                    <a:pt x="62" y="174"/>
                    <a:pt x="61" y="174"/>
                    <a:pt x="61" y="174"/>
                  </a:cubicBezTo>
                  <a:cubicBezTo>
                    <a:pt x="61" y="173"/>
                    <a:pt x="61" y="172"/>
                    <a:pt x="61" y="171"/>
                  </a:cubicBezTo>
                  <a:cubicBezTo>
                    <a:pt x="61" y="172"/>
                    <a:pt x="62" y="173"/>
                    <a:pt x="62" y="173"/>
                  </a:cubicBezTo>
                  <a:close/>
                  <a:moveTo>
                    <a:pt x="61" y="179"/>
                  </a:moveTo>
                  <a:cubicBezTo>
                    <a:pt x="61" y="178"/>
                    <a:pt x="61" y="178"/>
                    <a:pt x="61" y="177"/>
                  </a:cubicBezTo>
                  <a:cubicBezTo>
                    <a:pt x="62" y="177"/>
                    <a:pt x="62" y="177"/>
                    <a:pt x="63" y="176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3" y="177"/>
                    <a:pt x="64" y="178"/>
                    <a:pt x="64" y="178"/>
                  </a:cubicBezTo>
                  <a:cubicBezTo>
                    <a:pt x="64" y="179"/>
                    <a:pt x="64" y="180"/>
                    <a:pt x="65" y="181"/>
                  </a:cubicBezTo>
                  <a:cubicBezTo>
                    <a:pt x="65" y="181"/>
                    <a:pt x="66" y="181"/>
                    <a:pt x="66" y="181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66" y="182"/>
                    <a:pt x="66" y="182"/>
                    <a:pt x="65" y="183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4" y="184"/>
                    <a:pt x="63" y="185"/>
                    <a:pt x="63" y="186"/>
                  </a:cubicBezTo>
                  <a:cubicBezTo>
                    <a:pt x="62" y="186"/>
                    <a:pt x="62" y="185"/>
                    <a:pt x="61" y="185"/>
                  </a:cubicBezTo>
                  <a:cubicBezTo>
                    <a:pt x="61" y="183"/>
                    <a:pt x="61" y="181"/>
                    <a:pt x="61" y="179"/>
                  </a:cubicBezTo>
                  <a:cubicBezTo>
                    <a:pt x="61" y="179"/>
                    <a:pt x="61" y="179"/>
                    <a:pt x="61" y="179"/>
                  </a:cubicBezTo>
                  <a:close/>
                  <a:moveTo>
                    <a:pt x="62" y="189"/>
                  </a:moveTo>
                  <a:cubicBezTo>
                    <a:pt x="63" y="190"/>
                    <a:pt x="63" y="190"/>
                    <a:pt x="64" y="191"/>
                  </a:cubicBezTo>
                  <a:cubicBezTo>
                    <a:pt x="63" y="191"/>
                    <a:pt x="63" y="191"/>
                    <a:pt x="62" y="191"/>
                  </a:cubicBezTo>
                  <a:cubicBezTo>
                    <a:pt x="62" y="191"/>
                    <a:pt x="62" y="191"/>
                    <a:pt x="61" y="190"/>
                  </a:cubicBezTo>
                  <a:cubicBezTo>
                    <a:pt x="62" y="190"/>
                    <a:pt x="62" y="190"/>
                    <a:pt x="62" y="189"/>
                  </a:cubicBezTo>
                  <a:close/>
                  <a:moveTo>
                    <a:pt x="64" y="187"/>
                  </a:moveTo>
                  <a:cubicBezTo>
                    <a:pt x="65" y="186"/>
                    <a:pt x="65" y="185"/>
                    <a:pt x="66" y="184"/>
                  </a:cubicBezTo>
                  <a:cubicBezTo>
                    <a:pt x="67" y="185"/>
                    <a:pt x="68" y="186"/>
                    <a:pt x="70" y="187"/>
                  </a:cubicBezTo>
                  <a:cubicBezTo>
                    <a:pt x="68" y="188"/>
                    <a:pt x="67" y="189"/>
                    <a:pt x="66" y="189"/>
                  </a:cubicBezTo>
                  <a:cubicBezTo>
                    <a:pt x="65" y="189"/>
                    <a:pt x="64" y="188"/>
                    <a:pt x="64" y="187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8" y="182"/>
                  </a:cubicBezTo>
                  <a:cubicBezTo>
                    <a:pt x="68" y="183"/>
                    <a:pt x="69" y="184"/>
                    <a:pt x="69" y="184"/>
                  </a:cubicBezTo>
                  <a:cubicBezTo>
                    <a:pt x="68" y="184"/>
                    <a:pt x="68" y="183"/>
                    <a:pt x="67" y="183"/>
                  </a:cubicBezTo>
                  <a:close/>
                  <a:moveTo>
                    <a:pt x="70" y="178"/>
                  </a:move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68" y="178"/>
                    <a:pt x="68" y="178"/>
                  </a:cubicBezTo>
                  <a:cubicBezTo>
                    <a:pt x="68" y="177"/>
                    <a:pt x="68" y="176"/>
                    <a:pt x="68" y="175"/>
                  </a:cubicBezTo>
                  <a:cubicBezTo>
                    <a:pt x="69" y="176"/>
                    <a:pt x="69" y="177"/>
                    <a:pt x="70" y="178"/>
                  </a:cubicBezTo>
                  <a:close/>
                  <a:moveTo>
                    <a:pt x="69" y="174"/>
                  </a:moveTo>
                  <a:cubicBezTo>
                    <a:pt x="70" y="174"/>
                    <a:pt x="70" y="174"/>
                    <a:pt x="71" y="173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1" y="174"/>
                    <a:pt x="70" y="175"/>
                    <a:pt x="70" y="175"/>
                  </a:cubicBezTo>
                  <a:cubicBezTo>
                    <a:pt x="70" y="175"/>
                    <a:pt x="70" y="174"/>
                    <a:pt x="69" y="174"/>
                  </a:cubicBezTo>
                  <a:close/>
                  <a:moveTo>
                    <a:pt x="70" y="149"/>
                  </a:moveTo>
                  <a:cubicBezTo>
                    <a:pt x="69" y="149"/>
                    <a:pt x="69" y="148"/>
                    <a:pt x="69" y="148"/>
                  </a:cubicBezTo>
                  <a:cubicBezTo>
                    <a:pt x="69" y="148"/>
                    <a:pt x="69" y="147"/>
                    <a:pt x="69" y="147"/>
                  </a:cubicBezTo>
                  <a:cubicBezTo>
                    <a:pt x="70" y="146"/>
                    <a:pt x="71" y="145"/>
                    <a:pt x="71" y="144"/>
                  </a:cubicBezTo>
                  <a:cubicBezTo>
                    <a:pt x="72" y="145"/>
                    <a:pt x="72" y="145"/>
                    <a:pt x="72" y="146"/>
                  </a:cubicBezTo>
                  <a:cubicBezTo>
                    <a:pt x="71" y="147"/>
                    <a:pt x="70" y="148"/>
                    <a:pt x="70" y="149"/>
                  </a:cubicBezTo>
                  <a:close/>
                  <a:moveTo>
                    <a:pt x="69" y="109"/>
                  </a:moveTo>
                  <a:cubicBezTo>
                    <a:pt x="69" y="109"/>
                    <a:pt x="69" y="108"/>
                    <a:pt x="69" y="107"/>
                  </a:cubicBezTo>
                  <a:cubicBezTo>
                    <a:pt x="69" y="106"/>
                    <a:pt x="70" y="106"/>
                    <a:pt x="71" y="105"/>
                  </a:cubicBezTo>
                  <a:cubicBezTo>
                    <a:pt x="71" y="106"/>
                    <a:pt x="71" y="106"/>
                    <a:pt x="71" y="107"/>
                  </a:cubicBezTo>
                  <a:cubicBezTo>
                    <a:pt x="71" y="108"/>
                    <a:pt x="70" y="109"/>
                    <a:pt x="69" y="109"/>
                  </a:cubicBezTo>
                  <a:close/>
                  <a:moveTo>
                    <a:pt x="71" y="98"/>
                  </a:moveTo>
                  <a:cubicBezTo>
                    <a:pt x="72" y="97"/>
                    <a:pt x="73" y="96"/>
                    <a:pt x="74" y="95"/>
                  </a:cubicBezTo>
                  <a:cubicBezTo>
                    <a:pt x="74" y="95"/>
                    <a:pt x="73" y="96"/>
                    <a:pt x="73" y="97"/>
                  </a:cubicBezTo>
                  <a:cubicBezTo>
                    <a:pt x="73" y="97"/>
                    <a:pt x="73" y="97"/>
                    <a:pt x="72" y="97"/>
                  </a:cubicBezTo>
                  <a:cubicBezTo>
                    <a:pt x="72" y="97"/>
                    <a:pt x="71" y="98"/>
                    <a:pt x="71" y="98"/>
                  </a:cubicBezTo>
                  <a:close/>
                  <a:moveTo>
                    <a:pt x="75" y="101"/>
                  </a:moveTo>
                  <a:cubicBezTo>
                    <a:pt x="75" y="102"/>
                    <a:pt x="74" y="104"/>
                    <a:pt x="74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3" y="105"/>
                    <a:pt x="72" y="104"/>
                    <a:pt x="72" y="104"/>
                  </a:cubicBezTo>
                  <a:cubicBezTo>
                    <a:pt x="73" y="103"/>
                    <a:pt x="74" y="102"/>
                    <a:pt x="75" y="101"/>
                  </a:cubicBezTo>
                  <a:close/>
                  <a:moveTo>
                    <a:pt x="75" y="119"/>
                  </a:moveTo>
                  <a:cubicBezTo>
                    <a:pt x="75" y="119"/>
                    <a:pt x="75" y="119"/>
                    <a:pt x="75" y="119"/>
                  </a:cubicBezTo>
                  <a:cubicBezTo>
                    <a:pt x="74" y="120"/>
                    <a:pt x="74" y="120"/>
                    <a:pt x="73" y="121"/>
                  </a:cubicBezTo>
                  <a:cubicBezTo>
                    <a:pt x="74" y="120"/>
                    <a:pt x="74" y="120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lose/>
                  <a:moveTo>
                    <a:pt x="76" y="122"/>
                  </a:moveTo>
                  <a:cubicBezTo>
                    <a:pt x="75" y="123"/>
                    <a:pt x="75" y="123"/>
                    <a:pt x="74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4" y="124"/>
                    <a:pt x="74" y="123"/>
                    <a:pt x="74" y="123"/>
                  </a:cubicBezTo>
                  <a:cubicBezTo>
                    <a:pt x="74" y="123"/>
                    <a:pt x="75" y="122"/>
                    <a:pt x="76" y="122"/>
                  </a:cubicBezTo>
                  <a:close/>
                  <a:moveTo>
                    <a:pt x="76" y="124"/>
                  </a:moveTo>
                  <a:cubicBezTo>
                    <a:pt x="76" y="124"/>
                    <a:pt x="76" y="125"/>
                    <a:pt x="77" y="125"/>
                  </a:cubicBezTo>
                  <a:cubicBezTo>
                    <a:pt x="76" y="125"/>
                    <a:pt x="76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6" y="125"/>
                    <a:pt x="76" y="125"/>
                    <a:pt x="76" y="124"/>
                  </a:cubicBezTo>
                  <a:close/>
                  <a:moveTo>
                    <a:pt x="76" y="117"/>
                  </a:moveTo>
                  <a:cubicBezTo>
                    <a:pt x="76" y="117"/>
                    <a:pt x="76" y="117"/>
                    <a:pt x="76" y="117"/>
                  </a:cubicBezTo>
                  <a:cubicBezTo>
                    <a:pt x="79" y="114"/>
                    <a:pt x="82" y="111"/>
                    <a:pt x="86" y="109"/>
                  </a:cubicBezTo>
                  <a:cubicBezTo>
                    <a:pt x="83" y="112"/>
                    <a:pt x="81" y="115"/>
                    <a:pt x="79" y="118"/>
                  </a:cubicBezTo>
                  <a:cubicBezTo>
                    <a:pt x="78" y="118"/>
                    <a:pt x="77" y="118"/>
                    <a:pt x="77" y="119"/>
                  </a:cubicBezTo>
                  <a:cubicBezTo>
                    <a:pt x="76" y="118"/>
                    <a:pt x="76" y="118"/>
                    <a:pt x="76" y="117"/>
                  </a:cubicBezTo>
                  <a:close/>
                  <a:moveTo>
                    <a:pt x="79" y="120"/>
                  </a:moveTo>
                  <a:cubicBezTo>
                    <a:pt x="80" y="119"/>
                    <a:pt x="81" y="119"/>
                    <a:pt x="81" y="119"/>
                  </a:cubicBezTo>
                  <a:cubicBezTo>
                    <a:pt x="80" y="120"/>
                    <a:pt x="79" y="122"/>
                    <a:pt x="78" y="123"/>
                  </a:cubicBezTo>
                  <a:cubicBezTo>
                    <a:pt x="78" y="123"/>
                    <a:pt x="78" y="123"/>
                    <a:pt x="78" y="122"/>
                  </a:cubicBezTo>
                  <a:cubicBezTo>
                    <a:pt x="78" y="122"/>
                    <a:pt x="79" y="121"/>
                    <a:pt x="79" y="120"/>
                  </a:cubicBezTo>
                  <a:close/>
                  <a:moveTo>
                    <a:pt x="92" y="118"/>
                  </a:moveTo>
                  <a:cubicBezTo>
                    <a:pt x="91" y="119"/>
                    <a:pt x="90" y="120"/>
                    <a:pt x="90" y="120"/>
                  </a:cubicBezTo>
                  <a:cubicBezTo>
                    <a:pt x="87" y="124"/>
                    <a:pt x="85" y="127"/>
                    <a:pt x="83" y="130"/>
                  </a:cubicBezTo>
                  <a:cubicBezTo>
                    <a:pt x="83" y="130"/>
                    <a:pt x="83" y="130"/>
                    <a:pt x="83" y="130"/>
                  </a:cubicBezTo>
                  <a:cubicBezTo>
                    <a:pt x="82" y="130"/>
                    <a:pt x="81" y="129"/>
                    <a:pt x="80" y="129"/>
                  </a:cubicBezTo>
                  <a:cubicBezTo>
                    <a:pt x="84" y="125"/>
                    <a:pt x="88" y="122"/>
                    <a:pt x="92" y="118"/>
                  </a:cubicBezTo>
                  <a:close/>
                  <a:moveTo>
                    <a:pt x="81" y="131"/>
                  </a:moveTo>
                  <a:cubicBezTo>
                    <a:pt x="81" y="132"/>
                    <a:pt x="81" y="132"/>
                    <a:pt x="80" y="132"/>
                  </a:cubicBezTo>
                  <a:cubicBezTo>
                    <a:pt x="80" y="132"/>
                    <a:pt x="80" y="131"/>
                    <a:pt x="80" y="131"/>
                  </a:cubicBezTo>
                  <a:cubicBezTo>
                    <a:pt x="81" y="131"/>
                    <a:pt x="81" y="131"/>
                    <a:pt x="81" y="131"/>
                  </a:cubicBezTo>
                  <a:close/>
                  <a:moveTo>
                    <a:pt x="83" y="133"/>
                  </a:moveTo>
                  <a:cubicBezTo>
                    <a:pt x="84" y="133"/>
                    <a:pt x="84" y="133"/>
                    <a:pt x="84" y="133"/>
                  </a:cubicBezTo>
                  <a:cubicBezTo>
                    <a:pt x="85" y="133"/>
                    <a:pt x="85" y="133"/>
                    <a:pt x="86" y="133"/>
                  </a:cubicBezTo>
                  <a:cubicBezTo>
                    <a:pt x="85" y="135"/>
                    <a:pt x="84" y="136"/>
                    <a:pt x="84" y="137"/>
                  </a:cubicBezTo>
                  <a:cubicBezTo>
                    <a:pt x="83" y="138"/>
                    <a:pt x="82" y="138"/>
                    <a:pt x="82" y="139"/>
                  </a:cubicBezTo>
                  <a:cubicBezTo>
                    <a:pt x="82" y="138"/>
                    <a:pt x="82" y="137"/>
                    <a:pt x="81" y="136"/>
                  </a:cubicBezTo>
                  <a:cubicBezTo>
                    <a:pt x="82" y="135"/>
                    <a:pt x="83" y="134"/>
                    <a:pt x="83" y="133"/>
                  </a:cubicBezTo>
                  <a:close/>
                  <a:moveTo>
                    <a:pt x="90" y="135"/>
                  </a:moveTo>
                  <a:cubicBezTo>
                    <a:pt x="90" y="135"/>
                    <a:pt x="90" y="135"/>
                    <a:pt x="90" y="135"/>
                  </a:cubicBezTo>
                  <a:cubicBezTo>
                    <a:pt x="88" y="136"/>
                    <a:pt x="87" y="138"/>
                    <a:pt x="85" y="140"/>
                  </a:cubicBezTo>
                  <a:cubicBezTo>
                    <a:pt x="86" y="138"/>
                    <a:pt x="88" y="136"/>
                    <a:pt x="90" y="135"/>
                  </a:cubicBezTo>
                  <a:close/>
                  <a:moveTo>
                    <a:pt x="92" y="135"/>
                  </a:moveTo>
                  <a:cubicBezTo>
                    <a:pt x="92" y="136"/>
                    <a:pt x="93" y="136"/>
                    <a:pt x="93" y="136"/>
                  </a:cubicBezTo>
                  <a:cubicBezTo>
                    <a:pt x="93" y="136"/>
                    <a:pt x="93" y="137"/>
                    <a:pt x="93" y="137"/>
                  </a:cubicBezTo>
                  <a:cubicBezTo>
                    <a:pt x="91" y="138"/>
                    <a:pt x="88" y="140"/>
                    <a:pt x="86" y="141"/>
                  </a:cubicBezTo>
                  <a:cubicBezTo>
                    <a:pt x="88" y="139"/>
                    <a:pt x="90" y="137"/>
                    <a:pt x="92" y="135"/>
                  </a:cubicBezTo>
                  <a:close/>
                  <a:moveTo>
                    <a:pt x="89" y="145"/>
                  </a:moveTo>
                  <a:cubicBezTo>
                    <a:pt x="92" y="143"/>
                    <a:pt x="94" y="141"/>
                    <a:pt x="96" y="139"/>
                  </a:cubicBezTo>
                  <a:cubicBezTo>
                    <a:pt x="96" y="139"/>
                    <a:pt x="96" y="139"/>
                    <a:pt x="97" y="139"/>
                  </a:cubicBezTo>
                  <a:cubicBezTo>
                    <a:pt x="94" y="142"/>
                    <a:pt x="91" y="145"/>
                    <a:pt x="89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8" y="147"/>
                    <a:pt x="89" y="146"/>
                    <a:pt x="89" y="145"/>
                  </a:cubicBezTo>
                  <a:close/>
                  <a:moveTo>
                    <a:pt x="99" y="141"/>
                  </a:moveTo>
                  <a:cubicBezTo>
                    <a:pt x="98" y="142"/>
                    <a:pt x="97" y="144"/>
                    <a:pt x="95" y="145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6" y="144"/>
                    <a:pt x="98" y="142"/>
                    <a:pt x="99" y="141"/>
                  </a:cubicBezTo>
                  <a:close/>
                  <a:moveTo>
                    <a:pt x="102" y="143"/>
                  </a:moveTo>
                  <a:cubicBezTo>
                    <a:pt x="103" y="142"/>
                    <a:pt x="104" y="142"/>
                    <a:pt x="106" y="141"/>
                  </a:cubicBezTo>
                  <a:cubicBezTo>
                    <a:pt x="101" y="145"/>
                    <a:pt x="97" y="149"/>
                    <a:pt x="92" y="154"/>
                  </a:cubicBezTo>
                  <a:cubicBezTo>
                    <a:pt x="91" y="155"/>
                    <a:pt x="90" y="155"/>
                    <a:pt x="88" y="156"/>
                  </a:cubicBezTo>
                  <a:cubicBezTo>
                    <a:pt x="89" y="156"/>
                    <a:pt x="89" y="155"/>
                    <a:pt x="89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4" y="151"/>
                    <a:pt x="98" y="147"/>
                    <a:pt x="102" y="143"/>
                  </a:cubicBezTo>
                  <a:close/>
                  <a:moveTo>
                    <a:pt x="105" y="148"/>
                  </a:moveTo>
                  <a:cubicBezTo>
                    <a:pt x="105" y="148"/>
                    <a:pt x="105" y="148"/>
                    <a:pt x="105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2" y="150"/>
                    <a:pt x="100" y="151"/>
                    <a:pt x="98" y="152"/>
                  </a:cubicBezTo>
                  <a:cubicBezTo>
                    <a:pt x="101" y="151"/>
                    <a:pt x="103" y="149"/>
                    <a:pt x="105" y="148"/>
                  </a:cubicBezTo>
                  <a:close/>
                  <a:moveTo>
                    <a:pt x="105" y="151"/>
                  </a:moveTo>
                  <a:cubicBezTo>
                    <a:pt x="105" y="150"/>
                    <a:pt x="106" y="150"/>
                    <a:pt x="107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8"/>
                    <a:pt x="110" y="148"/>
                  </a:cubicBezTo>
                  <a:cubicBezTo>
                    <a:pt x="110" y="148"/>
                    <a:pt x="110" y="148"/>
                    <a:pt x="111" y="147"/>
                  </a:cubicBezTo>
                  <a:cubicBezTo>
                    <a:pt x="110" y="148"/>
                    <a:pt x="110" y="148"/>
                    <a:pt x="109" y="149"/>
                  </a:cubicBezTo>
                  <a:cubicBezTo>
                    <a:pt x="107" y="150"/>
                    <a:pt x="105" y="151"/>
                    <a:pt x="103" y="153"/>
                  </a:cubicBezTo>
                  <a:cubicBezTo>
                    <a:pt x="103" y="152"/>
                    <a:pt x="104" y="151"/>
                    <a:pt x="105" y="151"/>
                  </a:cubicBezTo>
                  <a:close/>
                  <a:moveTo>
                    <a:pt x="117" y="152"/>
                  </a:moveTo>
                  <a:cubicBezTo>
                    <a:pt x="118" y="151"/>
                    <a:pt x="119" y="151"/>
                    <a:pt x="120" y="150"/>
                  </a:cubicBezTo>
                  <a:cubicBezTo>
                    <a:pt x="119" y="151"/>
                    <a:pt x="118" y="153"/>
                    <a:pt x="117" y="154"/>
                  </a:cubicBezTo>
                  <a:cubicBezTo>
                    <a:pt x="117" y="154"/>
                    <a:pt x="117" y="154"/>
                    <a:pt x="117" y="155"/>
                  </a:cubicBezTo>
                  <a:cubicBezTo>
                    <a:pt x="113" y="157"/>
                    <a:pt x="110" y="159"/>
                    <a:pt x="106" y="161"/>
                  </a:cubicBezTo>
                  <a:cubicBezTo>
                    <a:pt x="110" y="158"/>
                    <a:pt x="114" y="155"/>
                    <a:pt x="117" y="152"/>
                  </a:cubicBezTo>
                  <a:close/>
                  <a:moveTo>
                    <a:pt x="113" y="161"/>
                  </a:moveTo>
                  <a:cubicBezTo>
                    <a:pt x="115" y="159"/>
                    <a:pt x="118" y="158"/>
                    <a:pt x="120" y="156"/>
                  </a:cubicBezTo>
                  <a:cubicBezTo>
                    <a:pt x="120" y="157"/>
                    <a:pt x="119" y="158"/>
                    <a:pt x="118" y="159"/>
                  </a:cubicBezTo>
                  <a:cubicBezTo>
                    <a:pt x="118" y="159"/>
                    <a:pt x="117" y="159"/>
                    <a:pt x="117" y="160"/>
                  </a:cubicBezTo>
                  <a:cubicBezTo>
                    <a:pt x="115" y="160"/>
                    <a:pt x="113" y="161"/>
                    <a:pt x="111" y="162"/>
                  </a:cubicBezTo>
                  <a:cubicBezTo>
                    <a:pt x="112" y="162"/>
                    <a:pt x="112" y="161"/>
                    <a:pt x="113" y="161"/>
                  </a:cubicBezTo>
                  <a:close/>
                  <a:moveTo>
                    <a:pt x="122" y="160"/>
                  </a:moveTo>
                  <a:cubicBezTo>
                    <a:pt x="124" y="159"/>
                    <a:pt x="126" y="158"/>
                    <a:pt x="127" y="157"/>
                  </a:cubicBezTo>
                  <a:cubicBezTo>
                    <a:pt x="127" y="158"/>
                    <a:pt x="126" y="158"/>
                    <a:pt x="125" y="159"/>
                  </a:cubicBezTo>
                  <a:cubicBezTo>
                    <a:pt x="124" y="160"/>
                    <a:pt x="122" y="160"/>
                    <a:pt x="120" y="161"/>
                  </a:cubicBezTo>
                  <a:cubicBezTo>
                    <a:pt x="120" y="161"/>
                    <a:pt x="119" y="162"/>
                    <a:pt x="119" y="162"/>
                  </a:cubicBezTo>
                  <a:cubicBezTo>
                    <a:pt x="120" y="161"/>
                    <a:pt x="121" y="160"/>
                    <a:pt x="122" y="160"/>
                  </a:cubicBezTo>
                  <a:close/>
                  <a:moveTo>
                    <a:pt x="128" y="160"/>
                  </a:moveTo>
                  <a:cubicBezTo>
                    <a:pt x="127" y="160"/>
                    <a:pt x="127" y="161"/>
                    <a:pt x="126" y="161"/>
                  </a:cubicBezTo>
                  <a:cubicBezTo>
                    <a:pt x="126" y="161"/>
                    <a:pt x="126" y="161"/>
                    <a:pt x="126" y="161"/>
                  </a:cubicBezTo>
                  <a:cubicBezTo>
                    <a:pt x="127" y="160"/>
                    <a:pt x="127" y="160"/>
                    <a:pt x="128" y="160"/>
                  </a:cubicBezTo>
                  <a:close/>
                  <a:moveTo>
                    <a:pt x="122" y="164"/>
                  </a:moveTo>
                  <a:cubicBezTo>
                    <a:pt x="121" y="165"/>
                    <a:pt x="120" y="166"/>
                    <a:pt x="119" y="167"/>
                  </a:cubicBezTo>
                  <a:cubicBezTo>
                    <a:pt x="118" y="167"/>
                    <a:pt x="118" y="167"/>
                    <a:pt x="118" y="168"/>
                  </a:cubicBezTo>
                  <a:cubicBezTo>
                    <a:pt x="119" y="166"/>
                    <a:pt x="120" y="165"/>
                    <a:pt x="122" y="164"/>
                  </a:cubicBezTo>
                  <a:close/>
                  <a:moveTo>
                    <a:pt x="129" y="164"/>
                  </a:moveTo>
                  <a:cubicBezTo>
                    <a:pt x="129" y="164"/>
                    <a:pt x="129" y="164"/>
                    <a:pt x="130" y="165"/>
                  </a:cubicBezTo>
                  <a:cubicBezTo>
                    <a:pt x="125" y="168"/>
                    <a:pt x="121" y="172"/>
                    <a:pt x="117" y="176"/>
                  </a:cubicBezTo>
                  <a:cubicBezTo>
                    <a:pt x="115" y="177"/>
                    <a:pt x="113" y="178"/>
                    <a:pt x="111" y="179"/>
                  </a:cubicBezTo>
                  <a:cubicBezTo>
                    <a:pt x="117" y="174"/>
                    <a:pt x="123" y="169"/>
                    <a:pt x="129" y="164"/>
                  </a:cubicBezTo>
                  <a:close/>
                  <a:moveTo>
                    <a:pt x="108" y="177"/>
                  </a:moveTo>
                  <a:cubicBezTo>
                    <a:pt x="108" y="176"/>
                    <a:pt x="109" y="175"/>
                    <a:pt x="110" y="174"/>
                  </a:cubicBezTo>
                  <a:cubicBezTo>
                    <a:pt x="111" y="174"/>
                    <a:pt x="111" y="174"/>
                    <a:pt x="111" y="173"/>
                  </a:cubicBezTo>
                  <a:cubicBezTo>
                    <a:pt x="110" y="175"/>
                    <a:pt x="109" y="176"/>
                    <a:pt x="108" y="177"/>
                  </a:cubicBezTo>
                  <a:close/>
                  <a:moveTo>
                    <a:pt x="108" y="193"/>
                  </a:moveTo>
                  <a:cubicBezTo>
                    <a:pt x="110" y="191"/>
                    <a:pt x="113" y="189"/>
                    <a:pt x="115" y="187"/>
                  </a:cubicBezTo>
                  <a:cubicBezTo>
                    <a:pt x="120" y="182"/>
                    <a:pt x="125" y="178"/>
                    <a:pt x="131" y="173"/>
                  </a:cubicBezTo>
                  <a:cubicBezTo>
                    <a:pt x="130" y="174"/>
                    <a:pt x="130" y="174"/>
                    <a:pt x="130" y="175"/>
                  </a:cubicBezTo>
                  <a:cubicBezTo>
                    <a:pt x="130" y="175"/>
                    <a:pt x="130" y="175"/>
                    <a:pt x="130" y="176"/>
                  </a:cubicBezTo>
                  <a:cubicBezTo>
                    <a:pt x="126" y="179"/>
                    <a:pt x="123" y="182"/>
                    <a:pt x="120" y="186"/>
                  </a:cubicBezTo>
                  <a:cubicBezTo>
                    <a:pt x="116" y="188"/>
                    <a:pt x="112" y="191"/>
                    <a:pt x="108" y="193"/>
                  </a:cubicBezTo>
                  <a:close/>
                  <a:moveTo>
                    <a:pt x="110" y="195"/>
                  </a:moveTo>
                  <a:cubicBezTo>
                    <a:pt x="109" y="196"/>
                    <a:pt x="108" y="196"/>
                    <a:pt x="108" y="197"/>
                  </a:cubicBezTo>
                  <a:cubicBezTo>
                    <a:pt x="108" y="196"/>
                    <a:pt x="108" y="196"/>
                    <a:pt x="107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9" y="195"/>
                    <a:pt x="109" y="195"/>
                    <a:pt x="110" y="195"/>
                  </a:cubicBezTo>
                  <a:close/>
                  <a:moveTo>
                    <a:pt x="125" y="183"/>
                  </a:moveTo>
                  <a:cubicBezTo>
                    <a:pt x="128" y="180"/>
                    <a:pt x="130" y="177"/>
                    <a:pt x="133" y="174"/>
                  </a:cubicBezTo>
                  <a:cubicBezTo>
                    <a:pt x="136" y="172"/>
                    <a:pt x="139" y="169"/>
                    <a:pt x="142" y="167"/>
                  </a:cubicBezTo>
                  <a:cubicBezTo>
                    <a:pt x="143" y="166"/>
                    <a:pt x="145" y="165"/>
                    <a:pt x="146" y="165"/>
                  </a:cubicBezTo>
                  <a:cubicBezTo>
                    <a:pt x="144" y="168"/>
                    <a:pt x="141" y="171"/>
                    <a:pt x="139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8" y="175"/>
                    <a:pt x="137" y="176"/>
                    <a:pt x="136" y="177"/>
                  </a:cubicBezTo>
                  <a:cubicBezTo>
                    <a:pt x="134" y="178"/>
                    <a:pt x="133" y="178"/>
                    <a:pt x="131" y="179"/>
                  </a:cubicBezTo>
                  <a:cubicBezTo>
                    <a:pt x="129" y="180"/>
                    <a:pt x="127" y="182"/>
                    <a:pt x="125" y="183"/>
                  </a:cubicBezTo>
                  <a:close/>
                  <a:moveTo>
                    <a:pt x="130" y="182"/>
                  </a:moveTo>
                  <a:cubicBezTo>
                    <a:pt x="130" y="182"/>
                    <a:pt x="129" y="182"/>
                    <a:pt x="129" y="182"/>
                  </a:cubicBezTo>
                  <a:cubicBezTo>
                    <a:pt x="127" y="184"/>
                    <a:pt x="124" y="185"/>
                    <a:pt x="121" y="187"/>
                  </a:cubicBezTo>
                  <a:cubicBezTo>
                    <a:pt x="124" y="185"/>
                    <a:pt x="127" y="184"/>
                    <a:pt x="130" y="182"/>
                  </a:cubicBezTo>
                  <a:close/>
                  <a:moveTo>
                    <a:pt x="137" y="194"/>
                  </a:moveTo>
                  <a:cubicBezTo>
                    <a:pt x="140" y="192"/>
                    <a:pt x="143" y="191"/>
                    <a:pt x="146" y="189"/>
                  </a:cubicBezTo>
                  <a:cubicBezTo>
                    <a:pt x="143" y="192"/>
                    <a:pt x="140" y="195"/>
                    <a:pt x="137" y="197"/>
                  </a:cubicBezTo>
                  <a:cubicBezTo>
                    <a:pt x="135" y="199"/>
                    <a:pt x="133" y="200"/>
                    <a:pt x="130" y="202"/>
                  </a:cubicBezTo>
                  <a:cubicBezTo>
                    <a:pt x="132" y="199"/>
                    <a:pt x="134" y="196"/>
                    <a:pt x="137" y="194"/>
                  </a:cubicBezTo>
                  <a:close/>
                  <a:moveTo>
                    <a:pt x="127" y="197"/>
                  </a:moveTo>
                  <a:cubicBezTo>
                    <a:pt x="133" y="192"/>
                    <a:pt x="138" y="187"/>
                    <a:pt x="144" y="182"/>
                  </a:cubicBezTo>
                  <a:cubicBezTo>
                    <a:pt x="143" y="184"/>
                    <a:pt x="141" y="185"/>
                    <a:pt x="140" y="187"/>
                  </a:cubicBezTo>
                  <a:cubicBezTo>
                    <a:pt x="138" y="189"/>
                    <a:pt x="136" y="191"/>
                    <a:pt x="134" y="193"/>
                  </a:cubicBezTo>
                  <a:cubicBezTo>
                    <a:pt x="133" y="193"/>
                    <a:pt x="132" y="194"/>
                    <a:pt x="131" y="194"/>
                  </a:cubicBezTo>
                  <a:cubicBezTo>
                    <a:pt x="130" y="195"/>
                    <a:pt x="128" y="196"/>
                    <a:pt x="127" y="197"/>
                  </a:cubicBezTo>
                  <a:close/>
                  <a:moveTo>
                    <a:pt x="144" y="188"/>
                  </a:moveTo>
                  <a:cubicBezTo>
                    <a:pt x="147" y="184"/>
                    <a:pt x="151" y="181"/>
                    <a:pt x="155" y="178"/>
                  </a:cubicBezTo>
                  <a:cubicBezTo>
                    <a:pt x="154" y="179"/>
                    <a:pt x="154" y="180"/>
                    <a:pt x="153" y="181"/>
                  </a:cubicBezTo>
                  <a:cubicBezTo>
                    <a:pt x="152" y="182"/>
                    <a:pt x="151" y="183"/>
                    <a:pt x="151" y="184"/>
                  </a:cubicBezTo>
                  <a:cubicBezTo>
                    <a:pt x="148" y="185"/>
                    <a:pt x="146" y="186"/>
                    <a:pt x="144" y="188"/>
                  </a:cubicBezTo>
                  <a:close/>
                  <a:moveTo>
                    <a:pt x="147" y="183"/>
                  </a:moveTo>
                  <a:cubicBezTo>
                    <a:pt x="149" y="181"/>
                    <a:pt x="151" y="178"/>
                    <a:pt x="154" y="176"/>
                  </a:cubicBezTo>
                  <a:cubicBezTo>
                    <a:pt x="155" y="175"/>
                    <a:pt x="155" y="175"/>
                    <a:pt x="156" y="174"/>
                  </a:cubicBezTo>
                  <a:cubicBezTo>
                    <a:pt x="153" y="177"/>
                    <a:pt x="150" y="180"/>
                    <a:pt x="147" y="183"/>
                  </a:cubicBezTo>
                  <a:close/>
                  <a:moveTo>
                    <a:pt x="151" y="169"/>
                  </a:moveTo>
                  <a:cubicBezTo>
                    <a:pt x="151" y="169"/>
                    <a:pt x="150" y="169"/>
                    <a:pt x="150" y="170"/>
                  </a:cubicBezTo>
                  <a:cubicBezTo>
                    <a:pt x="148" y="171"/>
                    <a:pt x="146" y="171"/>
                    <a:pt x="145" y="172"/>
                  </a:cubicBezTo>
                  <a:cubicBezTo>
                    <a:pt x="145" y="171"/>
                    <a:pt x="146" y="171"/>
                    <a:pt x="147" y="170"/>
                  </a:cubicBezTo>
                  <a:cubicBezTo>
                    <a:pt x="147" y="170"/>
                    <a:pt x="148" y="169"/>
                    <a:pt x="148" y="169"/>
                  </a:cubicBezTo>
                  <a:cubicBezTo>
                    <a:pt x="149" y="169"/>
                    <a:pt x="149" y="169"/>
                    <a:pt x="149" y="169"/>
                  </a:cubicBezTo>
                  <a:cubicBezTo>
                    <a:pt x="152" y="167"/>
                    <a:pt x="154" y="165"/>
                    <a:pt x="157" y="163"/>
                  </a:cubicBezTo>
                  <a:cubicBezTo>
                    <a:pt x="155" y="165"/>
                    <a:pt x="153" y="167"/>
                    <a:pt x="151" y="169"/>
                  </a:cubicBezTo>
                  <a:close/>
                  <a:moveTo>
                    <a:pt x="159" y="173"/>
                  </a:moveTo>
                  <a:cubicBezTo>
                    <a:pt x="160" y="173"/>
                    <a:pt x="160" y="172"/>
                    <a:pt x="160" y="172"/>
                  </a:cubicBezTo>
                  <a:cubicBezTo>
                    <a:pt x="160" y="173"/>
                    <a:pt x="159" y="174"/>
                    <a:pt x="159" y="176"/>
                  </a:cubicBezTo>
                  <a:cubicBezTo>
                    <a:pt x="158" y="176"/>
                    <a:pt x="157" y="177"/>
                    <a:pt x="157" y="177"/>
                  </a:cubicBezTo>
                  <a:cubicBezTo>
                    <a:pt x="158" y="176"/>
                    <a:pt x="158" y="175"/>
                    <a:pt x="159" y="173"/>
                  </a:cubicBezTo>
                  <a:close/>
                  <a:moveTo>
                    <a:pt x="160" y="177"/>
                  </a:moveTo>
                  <a:cubicBezTo>
                    <a:pt x="166" y="171"/>
                    <a:pt x="172" y="165"/>
                    <a:pt x="179" y="160"/>
                  </a:cubicBezTo>
                  <a:cubicBezTo>
                    <a:pt x="178" y="161"/>
                    <a:pt x="177" y="161"/>
                    <a:pt x="177" y="162"/>
                  </a:cubicBezTo>
                  <a:cubicBezTo>
                    <a:pt x="172" y="167"/>
                    <a:pt x="168" y="171"/>
                    <a:pt x="163" y="175"/>
                  </a:cubicBezTo>
                  <a:cubicBezTo>
                    <a:pt x="162" y="176"/>
                    <a:pt x="161" y="176"/>
                    <a:pt x="160" y="177"/>
                  </a:cubicBezTo>
                  <a:cubicBezTo>
                    <a:pt x="160" y="177"/>
                    <a:pt x="160" y="177"/>
                    <a:pt x="160" y="177"/>
                  </a:cubicBezTo>
                  <a:close/>
                  <a:moveTo>
                    <a:pt x="162" y="172"/>
                  </a:moveTo>
                  <a:cubicBezTo>
                    <a:pt x="163" y="170"/>
                    <a:pt x="165" y="167"/>
                    <a:pt x="166" y="165"/>
                  </a:cubicBezTo>
                  <a:cubicBezTo>
                    <a:pt x="167" y="164"/>
                    <a:pt x="168" y="163"/>
                    <a:pt x="169" y="162"/>
                  </a:cubicBezTo>
                  <a:cubicBezTo>
                    <a:pt x="173" y="160"/>
                    <a:pt x="177" y="158"/>
                    <a:pt x="180" y="156"/>
                  </a:cubicBezTo>
                  <a:cubicBezTo>
                    <a:pt x="174" y="161"/>
                    <a:pt x="168" y="166"/>
                    <a:pt x="162" y="172"/>
                  </a:cubicBezTo>
                  <a:close/>
                  <a:moveTo>
                    <a:pt x="183" y="158"/>
                  </a:moveTo>
                  <a:cubicBezTo>
                    <a:pt x="183" y="158"/>
                    <a:pt x="184" y="157"/>
                    <a:pt x="184" y="157"/>
                  </a:cubicBezTo>
                  <a:cubicBezTo>
                    <a:pt x="183" y="159"/>
                    <a:pt x="181" y="160"/>
                    <a:pt x="180" y="162"/>
                  </a:cubicBezTo>
                  <a:cubicBezTo>
                    <a:pt x="180" y="162"/>
                    <a:pt x="180" y="162"/>
                    <a:pt x="179" y="163"/>
                  </a:cubicBezTo>
                  <a:cubicBezTo>
                    <a:pt x="181" y="161"/>
                    <a:pt x="182" y="159"/>
                    <a:pt x="183" y="158"/>
                  </a:cubicBezTo>
                  <a:close/>
                  <a:moveTo>
                    <a:pt x="182" y="154"/>
                  </a:moveTo>
                  <a:cubicBezTo>
                    <a:pt x="182" y="154"/>
                    <a:pt x="182" y="154"/>
                    <a:pt x="182" y="154"/>
                  </a:cubicBezTo>
                  <a:cubicBezTo>
                    <a:pt x="182" y="154"/>
                    <a:pt x="182" y="153"/>
                    <a:pt x="181" y="153"/>
                  </a:cubicBezTo>
                  <a:cubicBezTo>
                    <a:pt x="179" y="154"/>
                    <a:pt x="177" y="155"/>
                    <a:pt x="174" y="157"/>
                  </a:cubicBezTo>
                  <a:cubicBezTo>
                    <a:pt x="178" y="154"/>
                    <a:pt x="181" y="150"/>
                    <a:pt x="184" y="147"/>
                  </a:cubicBezTo>
                  <a:cubicBezTo>
                    <a:pt x="186" y="146"/>
                    <a:pt x="187" y="145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89" y="145"/>
                    <a:pt x="189" y="145"/>
                    <a:pt x="189" y="146"/>
                  </a:cubicBezTo>
                  <a:cubicBezTo>
                    <a:pt x="187" y="149"/>
                    <a:pt x="185" y="152"/>
                    <a:pt x="182" y="154"/>
                  </a:cubicBezTo>
                  <a:close/>
                  <a:moveTo>
                    <a:pt x="189" y="133"/>
                  </a:moveTo>
                  <a:cubicBezTo>
                    <a:pt x="188" y="133"/>
                    <a:pt x="188" y="132"/>
                    <a:pt x="188" y="132"/>
                  </a:cubicBezTo>
                  <a:cubicBezTo>
                    <a:pt x="189" y="131"/>
                    <a:pt x="191" y="130"/>
                    <a:pt x="192" y="129"/>
                  </a:cubicBezTo>
                  <a:cubicBezTo>
                    <a:pt x="191" y="130"/>
                    <a:pt x="190" y="132"/>
                    <a:pt x="189" y="133"/>
                  </a:cubicBezTo>
                  <a:close/>
                  <a:moveTo>
                    <a:pt x="193" y="152"/>
                  </a:moveTo>
                  <a:cubicBezTo>
                    <a:pt x="193" y="152"/>
                    <a:pt x="193" y="152"/>
                    <a:pt x="194" y="151"/>
                  </a:cubicBezTo>
                  <a:cubicBezTo>
                    <a:pt x="196" y="149"/>
                    <a:pt x="197" y="147"/>
                    <a:pt x="199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7" y="148"/>
                    <a:pt x="195" y="150"/>
                    <a:pt x="193" y="152"/>
                  </a:cubicBezTo>
                  <a:close/>
                  <a:moveTo>
                    <a:pt x="197" y="143"/>
                  </a:moveTo>
                  <a:cubicBezTo>
                    <a:pt x="200" y="139"/>
                    <a:pt x="203" y="134"/>
                    <a:pt x="206" y="130"/>
                  </a:cubicBezTo>
                  <a:cubicBezTo>
                    <a:pt x="205" y="132"/>
                    <a:pt x="203" y="135"/>
                    <a:pt x="201" y="138"/>
                  </a:cubicBezTo>
                  <a:cubicBezTo>
                    <a:pt x="201" y="138"/>
                    <a:pt x="200" y="139"/>
                    <a:pt x="200" y="139"/>
                  </a:cubicBezTo>
                  <a:cubicBezTo>
                    <a:pt x="199" y="141"/>
                    <a:pt x="198" y="142"/>
                    <a:pt x="197" y="143"/>
                  </a:cubicBezTo>
                  <a:close/>
                  <a:moveTo>
                    <a:pt x="200" y="142"/>
                  </a:moveTo>
                  <a:cubicBezTo>
                    <a:pt x="201" y="140"/>
                    <a:pt x="203" y="138"/>
                    <a:pt x="204" y="136"/>
                  </a:cubicBezTo>
                  <a:cubicBezTo>
                    <a:pt x="207" y="132"/>
                    <a:pt x="211" y="128"/>
                    <a:pt x="214" y="124"/>
                  </a:cubicBezTo>
                  <a:cubicBezTo>
                    <a:pt x="214" y="124"/>
                    <a:pt x="214" y="124"/>
                    <a:pt x="214" y="124"/>
                  </a:cubicBezTo>
                  <a:cubicBezTo>
                    <a:pt x="214" y="124"/>
                    <a:pt x="214" y="123"/>
                    <a:pt x="215" y="123"/>
                  </a:cubicBezTo>
                  <a:cubicBezTo>
                    <a:pt x="215" y="122"/>
                    <a:pt x="216" y="122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2" y="129"/>
                    <a:pt x="206" y="136"/>
                    <a:pt x="200" y="143"/>
                  </a:cubicBezTo>
                  <a:cubicBezTo>
                    <a:pt x="200" y="143"/>
                    <a:pt x="200" y="142"/>
                    <a:pt x="200" y="142"/>
                  </a:cubicBezTo>
                  <a:close/>
                  <a:moveTo>
                    <a:pt x="215" y="120"/>
                  </a:moveTo>
                  <a:cubicBezTo>
                    <a:pt x="213" y="122"/>
                    <a:pt x="212" y="124"/>
                    <a:pt x="210" y="126"/>
                  </a:cubicBezTo>
                  <a:cubicBezTo>
                    <a:pt x="211" y="125"/>
                    <a:pt x="211" y="124"/>
                    <a:pt x="211" y="124"/>
                  </a:cubicBezTo>
                  <a:cubicBezTo>
                    <a:pt x="213" y="122"/>
                    <a:pt x="214" y="121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lose/>
                  <a:moveTo>
                    <a:pt x="214" y="115"/>
                  </a:moveTo>
                  <a:cubicBezTo>
                    <a:pt x="214" y="116"/>
                    <a:pt x="214" y="116"/>
                    <a:pt x="213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4" y="115"/>
                    <a:pt x="214" y="114"/>
                    <a:pt x="215" y="113"/>
                  </a:cubicBezTo>
                  <a:cubicBezTo>
                    <a:pt x="215" y="113"/>
                    <a:pt x="216" y="113"/>
                    <a:pt x="216" y="112"/>
                  </a:cubicBezTo>
                  <a:cubicBezTo>
                    <a:pt x="216" y="113"/>
                    <a:pt x="215" y="114"/>
                    <a:pt x="214" y="115"/>
                  </a:cubicBezTo>
                  <a:close/>
                  <a:moveTo>
                    <a:pt x="210" y="109"/>
                  </a:moveTo>
                  <a:cubicBezTo>
                    <a:pt x="210" y="109"/>
                    <a:pt x="210" y="108"/>
                    <a:pt x="210" y="108"/>
                  </a:cubicBezTo>
                  <a:cubicBezTo>
                    <a:pt x="213" y="107"/>
                    <a:pt x="216" y="105"/>
                    <a:pt x="219" y="103"/>
                  </a:cubicBezTo>
                  <a:cubicBezTo>
                    <a:pt x="219" y="104"/>
                    <a:pt x="219" y="104"/>
                    <a:pt x="219" y="104"/>
                  </a:cubicBezTo>
                  <a:cubicBezTo>
                    <a:pt x="216" y="106"/>
                    <a:pt x="213" y="107"/>
                    <a:pt x="210" y="109"/>
                  </a:cubicBezTo>
                  <a:close/>
                  <a:moveTo>
                    <a:pt x="218" y="101"/>
                  </a:moveTo>
                  <a:cubicBezTo>
                    <a:pt x="218" y="100"/>
                    <a:pt x="217" y="100"/>
                    <a:pt x="217" y="100"/>
                  </a:cubicBezTo>
                  <a:cubicBezTo>
                    <a:pt x="211" y="103"/>
                    <a:pt x="205" y="106"/>
                    <a:pt x="199" y="110"/>
                  </a:cubicBezTo>
                  <a:cubicBezTo>
                    <a:pt x="200" y="108"/>
                    <a:pt x="201" y="107"/>
                    <a:pt x="202" y="105"/>
                  </a:cubicBezTo>
                  <a:cubicBezTo>
                    <a:pt x="207" y="103"/>
                    <a:pt x="213" y="100"/>
                    <a:pt x="217" y="9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18" y="99"/>
                    <a:pt x="218" y="100"/>
                    <a:pt x="218" y="100"/>
                  </a:cubicBezTo>
                  <a:cubicBezTo>
                    <a:pt x="218" y="101"/>
                    <a:pt x="218" y="101"/>
                    <a:pt x="218" y="101"/>
                  </a:cubicBezTo>
                  <a:close/>
                  <a:moveTo>
                    <a:pt x="199" y="95"/>
                  </a:moveTo>
                  <a:cubicBezTo>
                    <a:pt x="199" y="94"/>
                    <a:pt x="200" y="94"/>
                    <a:pt x="200" y="94"/>
                  </a:cubicBezTo>
                  <a:cubicBezTo>
                    <a:pt x="200" y="93"/>
                    <a:pt x="201" y="93"/>
                    <a:pt x="202" y="93"/>
                  </a:cubicBezTo>
                  <a:cubicBezTo>
                    <a:pt x="201" y="93"/>
                    <a:pt x="200" y="94"/>
                    <a:pt x="199" y="95"/>
                  </a:cubicBezTo>
                  <a:close/>
                  <a:moveTo>
                    <a:pt x="201" y="88"/>
                  </a:moveTo>
                  <a:cubicBezTo>
                    <a:pt x="198" y="89"/>
                    <a:pt x="195" y="90"/>
                    <a:pt x="193" y="91"/>
                  </a:cubicBezTo>
                  <a:cubicBezTo>
                    <a:pt x="194" y="90"/>
                    <a:pt x="195" y="89"/>
                    <a:pt x="196" y="88"/>
                  </a:cubicBezTo>
                  <a:cubicBezTo>
                    <a:pt x="199" y="87"/>
                    <a:pt x="201" y="86"/>
                    <a:pt x="203" y="85"/>
                  </a:cubicBezTo>
                  <a:cubicBezTo>
                    <a:pt x="202" y="86"/>
                    <a:pt x="201" y="87"/>
                    <a:pt x="201" y="88"/>
                  </a:cubicBezTo>
                  <a:close/>
                  <a:moveTo>
                    <a:pt x="199" y="82"/>
                  </a:moveTo>
                  <a:cubicBezTo>
                    <a:pt x="199" y="82"/>
                    <a:pt x="199" y="81"/>
                    <a:pt x="199" y="81"/>
                  </a:cubicBezTo>
                  <a:cubicBezTo>
                    <a:pt x="200" y="81"/>
                    <a:pt x="200" y="80"/>
                    <a:pt x="199" y="80"/>
                  </a:cubicBezTo>
                  <a:cubicBezTo>
                    <a:pt x="202" y="78"/>
                    <a:pt x="206" y="77"/>
                    <a:pt x="209" y="75"/>
                  </a:cubicBezTo>
                  <a:cubicBezTo>
                    <a:pt x="210" y="75"/>
                    <a:pt x="209" y="73"/>
                    <a:pt x="208" y="74"/>
                  </a:cubicBezTo>
                  <a:cubicBezTo>
                    <a:pt x="206" y="75"/>
                    <a:pt x="204" y="76"/>
                    <a:pt x="202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5"/>
                    <a:pt x="204" y="75"/>
                    <a:pt x="205" y="75"/>
                  </a:cubicBezTo>
                  <a:cubicBezTo>
                    <a:pt x="207" y="74"/>
                    <a:pt x="209" y="73"/>
                    <a:pt x="210" y="72"/>
                  </a:cubicBezTo>
                  <a:cubicBezTo>
                    <a:pt x="211" y="74"/>
                    <a:pt x="211" y="76"/>
                    <a:pt x="212" y="77"/>
                  </a:cubicBezTo>
                  <a:cubicBezTo>
                    <a:pt x="207" y="79"/>
                    <a:pt x="203" y="80"/>
                    <a:pt x="199" y="82"/>
                  </a:cubicBezTo>
                  <a:close/>
                  <a:moveTo>
                    <a:pt x="201" y="74"/>
                  </a:moveTo>
                  <a:cubicBezTo>
                    <a:pt x="200" y="75"/>
                    <a:pt x="199" y="75"/>
                    <a:pt x="198" y="76"/>
                  </a:cubicBezTo>
                  <a:cubicBezTo>
                    <a:pt x="200" y="74"/>
                    <a:pt x="202" y="73"/>
                    <a:pt x="203" y="72"/>
                  </a:cubicBezTo>
                  <a:cubicBezTo>
                    <a:pt x="203" y="73"/>
                    <a:pt x="202" y="73"/>
                    <a:pt x="201" y="74"/>
                  </a:cubicBezTo>
                  <a:close/>
                  <a:moveTo>
                    <a:pt x="187" y="77"/>
                  </a:moveTo>
                  <a:cubicBezTo>
                    <a:pt x="184" y="78"/>
                    <a:pt x="180" y="80"/>
                    <a:pt x="176" y="81"/>
                  </a:cubicBezTo>
                  <a:cubicBezTo>
                    <a:pt x="184" y="76"/>
                    <a:pt x="192" y="72"/>
                    <a:pt x="200" y="70"/>
                  </a:cubicBezTo>
                  <a:cubicBezTo>
                    <a:pt x="196" y="72"/>
                    <a:pt x="192" y="75"/>
                    <a:pt x="187" y="77"/>
                  </a:cubicBezTo>
                  <a:close/>
                  <a:moveTo>
                    <a:pt x="186" y="66"/>
                  </a:moveTo>
                  <a:cubicBezTo>
                    <a:pt x="181" y="68"/>
                    <a:pt x="177" y="70"/>
                    <a:pt x="172" y="72"/>
                  </a:cubicBezTo>
                  <a:cubicBezTo>
                    <a:pt x="171" y="73"/>
                    <a:pt x="170" y="73"/>
                    <a:pt x="169" y="73"/>
                  </a:cubicBezTo>
                  <a:cubicBezTo>
                    <a:pt x="175" y="70"/>
                    <a:pt x="181" y="67"/>
                    <a:pt x="187" y="65"/>
                  </a:cubicBezTo>
                  <a:cubicBezTo>
                    <a:pt x="186" y="65"/>
                    <a:pt x="186" y="66"/>
                    <a:pt x="186" y="66"/>
                  </a:cubicBezTo>
                  <a:close/>
                  <a:moveTo>
                    <a:pt x="171" y="69"/>
                  </a:moveTo>
                  <a:cubicBezTo>
                    <a:pt x="169" y="69"/>
                    <a:pt x="167" y="70"/>
                    <a:pt x="165" y="71"/>
                  </a:cubicBezTo>
                  <a:cubicBezTo>
                    <a:pt x="165" y="71"/>
                    <a:pt x="165" y="71"/>
                    <a:pt x="165" y="71"/>
                  </a:cubicBezTo>
                  <a:cubicBezTo>
                    <a:pt x="166" y="70"/>
                    <a:pt x="167" y="69"/>
                    <a:pt x="168" y="68"/>
                  </a:cubicBezTo>
                  <a:cubicBezTo>
                    <a:pt x="171" y="66"/>
                    <a:pt x="174" y="64"/>
                    <a:pt x="177" y="63"/>
                  </a:cubicBezTo>
                  <a:cubicBezTo>
                    <a:pt x="175" y="65"/>
                    <a:pt x="173" y="67"/>
                    <a:pt x="171" y="69"/>
                  </a:cubicBezTo>
                  <a:close/>
                  <a:moveTo>
                    <a:pt x="157" y="63"/>
                  </a:moveTo>
                  <a:cubicBezTo>
                    <a:pt x="156" y="64"/>
                    <a:pt x="155" y="64"/>
                    <a:pt x="153" y="65"/>
                  </a:cubicBezTo>
                  <a:cubicBezTo>
                    <a:pt x="154" y="64"/>
                    <a:pt x="156" y="63"/>
                    <a:pt x="157" y="62"/>
                  </a:cubicBezTo>
                  <a:cubicBezTo>
                    <a:pt x="158" y="61"/>
                    <a:pt x="159" y="61"/>
                    <a:pt x="161" y="60"/>
                  </a:cubicBezTo>
                  <a:cubicBezTo>
                    <a:pt x="159" y="61"/>
                    <a:pt x="158" y="62"/>
                    <a:pt x="157" y="63"/>
                  </a:cubicBezTo>
                  <a:close/>
                  <a:moveTo>
                    <a:pt x="157" y="71"/>
                  </a:moveTo>
                  <a:cubicBezTo>
                    <a:pt x="159" y="70"/>
                    <a:pt x="162" y="69"/>
                    <a:pt x="164" y="68"/>
                  </a:cubicBezTo>
                  <a:cubicBezTo>
                    <a:pt x="162" y="69"/>
                    <a:pt x="159" y="71"/>
                    <a:pt x="157" y="73"/>
                  </a:cubicBezTo>
                  <a:cubicBezTo>
                    <a:pt x="156" y="73"/>
                    <a:pt x="154" y="73"/>
                    <a:pt x="153" y="73"/>
                  </a:cubicBezTo>
                  <a:cubicBezTo>
                    <a:pt x="154" y="72"/>
                    <a:pt x="155" y="72"/>
                    <a:pt x="157" y="71"/>
                  </a:cubicBezTo>
                  <a:close/>
                  <a:moveTo>
                    <a:pt x="146" y="72"/>
                  </a:moveTo>
                  <a:cubicBezTo>
                    <a:pt x="145" y="72"/>
                    <a:pt x="144" y="73"/>
                    <a:pt x="144" y="73"/>
                  </a:cubicBezTo>
                  <a:cubicBezTo>
                    <a:pt x="145" y="72"/>
                    <a:pt x="145" y="71"/>
                    <a:pt x="146" y="70"/>
                  </a:cubicBezTo>
                  <a:cubicBezTo>
                    <a:pt x="147" y="69"/>
                    <a:pt x="148" y="68"/>
                    <a:pt x="149" y="67"/>
                  </a:cubicBezTo>
                  <a:cubicBezTo>
                    <a:pt x="151" y="67"/>
                    <a:pt x="152" y="67"/>
                    <a:pt x="153" y="66"/>
                  </a:cubicBezTo>
                  <a:cubicBezTo>
                    <a:pt x="151" y="68"/>
                    <a:pt x="149" y="70"/>
                    <a:pt x="146" y="72"/>
                  </a:cubicBezTo>
                  <a:close/>
                  <a:moveTo>
                    <a:pt x="145" y="67"/>
                  </a:moveTo>
                  <a:cubicBezTo>
                    <a:pt x="147" y="65"/>
                    <a:pt x="150" y="63"/>
                    <a:pt x="152" y="61"/>
                  </a:cubicBezTo>
                  <a:cubicBezTo>
                    <a:pt x="151" y="62"/>
                    <a:pt x="149" y="63"/>
                    <a:pt x="148" y="65"/>
                  </a:cubicBezTo>
                  <a:cubicBezTo>
                    <a:pt x="147" y="65"/>
                    <a:pt x="146" y="66"/>
                    <a:pt x="145" y="67"/>
                  </a:cubicBezTo>
                  <a:cubicBezTo>
                    <a:pt x="145" y="67"/>
                    <a:pt x="145" y="67"/>
                    <a:pt x="145" y="67"/>
                  </a:cubicBezTo>
                  <a:close/>
                  <a:moveTo>
                    <a:pt x="138" y="68"/>
                  </a:moveTo>
                  <a:cubicBezTo>
                    <a:pt x="137" y="68"/>
                    <a:pt x="137" y="69"/>
                    <a:pt x="138" y="69"/>
                  </a:cubicBezTo>
                  <a:cubicBezTo>
                    <a:pt x="136" y="71"/>
                    <a:pt x="133" y="73"/>
                    <a:pt x="131" y="75"/>
                  </a:cubicBezTo>
                  <a:cubicBezTo>
                    <a:pt x="132" y="73"/>
                    <a:pt x="133" y="71"/>
                    <a:pt x="134" y="68"/>
                  </a:cubicBezTo>
                  <a:cubicBezTo>
                    <a:pt x="134" y="68"/>
                    <a:pt x="134" y="68"/>
                    <a:pt x="134" y="67"/>
                  </a:cubicBezTo>
                  <a:cubicBezTo>
                    <a:pt x="138" y="65"/>
                    <a:pt x="143" y="62"/>
                    <a:pt x="147" y="60"/>
                  </a:cubicBezTo>
                  <a:cubicBezTo>
                    <a:pt x="149" y="59"/>
                    <a:pt x="151" y="58"/>
                    <a:pt x="154" y="57"/>
                  </a:cubicBezTo>
                  <a:cubicBezTo>
                    <a:pt x="154" y="57"/>
                    <a:pt x="154" y="57"/>
                    <a:pt x="153" y="58"/>
                  </a:cubicBezTo>
                  <a:cubicBezTo>
                    <a:pt x="148" y="61"/>
                    <a:pt x="143" y="64"/>
                    <a:pt x="138" y="68"/>
                  </a:cubicBezTo>
                  <a:close/>
                  <a:moveTo>
                    <a:pt x="144" y="53"/>
                  </a:moveTo>
                  <a:cubicBezTo>
                    <a:pt x="140" y="55"/>
                    <a:pt x="136" y="57"/>
                    <a:pt x="132" y="60"/>
                  </a:cubicBezTo>
                  <a:cubicBezTo>
                    <a:pt x="133" y="59"/>
                    <a:pt x="135" y="57"/>
                    <a:pt x="136" y="56"/>
                  </a:cubicBezTo>
                  <a:cubicBezTo>
                    <a:pt x="140" y="54"/>
                    <a:pt x="143" y="52"/>
                    <a:pt x="147" y="50"/>
                  </a:cubicBezTo>
                  <a:cubicBezTo>
                    <a:pt x="147" y="50"/>
                    <a:pt x="148" y="50"/>
                    <a:pt x="149" y="50"/>
                  </a:cubicBezTo>
                  <a:cubicBezTo>
                    <a:pt x="147" y="51"/>
                    <a:pt x="146" y="52"/>
                    <a:pt x="144" y="53"/>
                  </a:cubicBezTo>
                  <a:close/>
                  <a:moveTo>
                    <a:pt x="132" y="55"/>
                  </a:moveTo>
                  <a:cubicBezTo>
                    <a:pt x="133" y="55"/>
                    <a:pt x="135" y="54"/>
                    <a:pt x="136" y="54"/>
                  </a:cubicBezTo>
                  <a:cubicBezTo>
                    <a:pt x="135" y="55"/>
                    <a:pt x="134" y="55"/>
                    <a:pt x="134" y="56"/>
                  </a:cubicBezTo>
                  <a:cubicBezTo>
                    <a:pt x="133" y="56"/>
                    <a:pt x="132" y="57"/>
                    <a:pt x="132" y="57"/>
                  </a:cubicBezTo>
                  <a:cubicBezTo>
                    <a:pt x="132" y="57"/>
                    <a:pt x="132" y="57"/>
                    <a:pt x="132" y="56"/>
                  </a:cubicBezTo>
                  <a:cubicBezTo>
                    <a:pt x="133" y="56"/>
                    <a:pt x="132" y="56"/>
                    <a:pt x="132" y="55"/>
                  </a:cubicBezTo>
                  <a:close/>
                  <a:moveTo>
                    <a:pt x="142" y="49"/>
                  </a:moveTo>
                  <a:cubicBezTo>
                    <a:pt x="140" y="50"/>
                    <a:pt x="137" y="51"/>
                    <a:pt x="135" y="52"/>
                  </a:cubicBezTo>
                  <a:cubicBezTo>
                    <a:pt x="138" y="49"/>
                    <a:pt x="141" y="47"/>
                    <a:pt x="145" y="45"/>
                  </a:cubicBezTo>
                  <a:cubicBezTo>
                    <a:pt x="147" y="44"/>
                    <a:pt x="149" y="44"/>
                    <a:pt x="151" y="43"/>
                  </a:cubicBezTo>
                  <a:cubicBezTo>
                    <a:pt x="148" y="45"/>
                    <a:pt x="146" y="47"/>
                    <a:pt x="143" y="49"/>
                  </a:cubicBezTo>
                  <a:cubicBezTo>
                    <a:pt x="143" y="49"/>
                    <a:pt x="142" y="49"/>
                    <a:pt x="142" y="49"/>
                  </a:cubicBezTo>
                  <a:close/>
                  <a:moveTo>
                    <a:pt x="131" y="53"/>
                  </a:moveTo>
                  <a:cubicBezTo>
                    <a:pt x="131" y="53"/>
                    <a:pt x="131" y="53"/>
                    <a:pt x="131" y="53"/>
                  </a:cubicBezTo>
                  <a:cubicBezTo>
                    <a:pt x="131" y="53"/>
                    <a:pt x="130" y="53"/>
                    <a:pt x="130" y="53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34" y="51"/>
                    <a:pt x="137" y="48"/>
                    <a:pt x="141" y="46"/>
                  </a:cubicBezTo>
                  <a:cubicBezTo>
                    <a:pt x="138" y="48"/>
                    <a:pt x="134" y="50"/>
                    <a:pt x="131" y="53"/>
                  </a:cubicBezTo>
                  <a:close/>
                  <a:moveTo>
                    <a:pt x="127" y="54"/>
                  </a:moveTo>
                  <a:cubicBezTo>
                    <a:pt x="127" y="54"/>
                    <a:pt x="127" y="53"/>
                    <a:pt x="127" y="53"/>
                  </a:cubicBezTo>
                  <a:cubicBezTo>
                    <a:pt x="128" y="52"/>
                    <a:pt x="129" y="52"/>
                    <a:pt x="130" y="51"/>
                  </a:cubicBezTo>
                  <a:cubicBezTo>
                    <a:pt x="132" y="49"/>
                    <a:pt x="135" y="4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4" y="49"/>
                    <a:pt x="130" y="51"/>
                    <a:pt x="127" y="54"/>
                  </a:cubicBezTo>
                  <a:close/>
                  <a:moveTo>
                    <a:pt x="127" y="66"/>
                  </a:moveTo>
                  <a:cubicBezTo>
                    <a:pt x="126" y="68"/>
                    <a:pt x="125" y="69"/>
                    <a:pt x="124" y="71"/>
                  </a:cubicBezTo>
                  <a:cubicBezTo>
                    <a:pt x="123" y="71"/>
                    <a:pt x="123" y="72"/>
                    <a:pt x="122" y="72"/>
                  </a:cubicBezTo>
                  <a:cubicBezTo>
                    <a:pt x="123" y="71"/>
                    <a:pt x="124" y="69"/>
                    <a:pt x="124" y="68"/>
                  </a:cubicBezTo>
                  <a:cubicBezTo>
                    <a:pt x="125" y="67"/>
                    <a:pt x="126" y="67"/>
                    <a:pt x="127" y="66"/>
                  </a:cubicBezTo>
                  <a:close/>
                  <a:moveTo>
                    <a:pt x="121" y="67"/>
                  </a:moveTo>
                  <a:cubicBezTo>
                    <a:pt x="122" y="66"/>
                    <a:pt x="122" y="66"/>
                    <a:pt x="123" y="66"/>
                  </a:cubicBezTo>
                  <a:cubicBezTo>
                    <a:pt x="122" y="67"/>
                    <a:pt x="122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7"/>
                    <a:pt x="121" y="67"/>
                  </a:cubicBezTo>
                  <a:close/>
                  <a:moveTo>
                    <a:pt x="122" y="76"/>
                  </a:moveTo>
                  <a:cubicBezTo>
                    <a:pt x="123" y="74"/>
                    <a:pt x="125" y="73"/>
                    <a:pt x="126" y="72"/>
                  </a:cubicBezTo>
                  <a:cubicBezTo>
                    <a:pt x="128" y="71"/>
                    <a:pt x="129" y="71"/>
                    <a:pt x="130" y="70"/>
                  </a:cubicBezTo>
                  <a:cubicBezTo>
                    <a:pt x="123" y="77"/>
                    <a:pt x="116" y="85"/>
                    <a:pt x="110" y="93"/>
                  </a:cubicBezTo>
                  <a:cubicBezTo>
                    <a:pt x="105" y="98"/>
                    <a:pt x="100" y="102"/>
                    <a:pt x="95" y="107"/>
                  </a:cubicBezTo>
                  <a:cubicBezTo>
                    <a:pt x="94" y="108"/>
                    <a:pt x="92" y="109"/>
                    <a:pt x="90" y="110"/>
                  </a:cubicBezTo>
                  <a:cubicBezTo>
                    <a:pt x="91" y="109"/>
                    <a:pt x="92" y="108"/>
                    <a:pt x="93" y="107"/>
                  </a:cubicBezTo>
                  <a:cubicBezTo>
                    <a:pt x="98" y="101"/>
                    <a:pt x="103" y="95"/>
                    <a:pt x="109" y="89"/>
                  </a:cubicBezTo>
                  <a:cubicBezTo>
                    <a:pt x="113" y="85"/>
                    <a:pt x="118" y="81"/>
                    <a:pt x="122" y="76"/>
                  </a:cubicBezTo>
                  <a:close/>
                  <a:moveTo>
                    <a:pt x="117" y="61"/>
                  </a:moveTo>
                  <a:cubicBezTo>
                    <a:pt x="116" y="62"/>
                    <a:pt x="115" y="63"/>
                    <a:pt x="115" y="64"/>
                  </a:cubicBezTo>
                  <a:cubicBezTo>
                    <a:pt x="116" y="63"/>
                    <a:pt x="117" y="62"/>
                    <a:pt x="118" y="61"/>
                  </a:cubicBezTo>
                  <a:cubicBezTo>
                    <a:pt x="117" y="61"/>
                    <a:pt x="117" y="61"/>
                    <a:pt x="117" y="61"/>
                  </a:cubicBezTo>
                  <a:close/>
                  <a:moveTo>
                    <a:pt x="115" y="51"/>
                  </a:moveTo>
                  <a:cubicBezTo>
                    <a:pt x="114" y="51"/>
                    <a:pt x="113" y="52"/>
                    <a:pt x="111" y="52"/>
                  </a:cubicBezTo>
                  <a:cubicBezTo>
                    <a:pt x="112" y="52"/>
                    <a:pt x="112" y="51"/>
                    <a:pt x="113" y="51"/>
                  </a:cubicBezTo>
                  <a:cubicBezTo>
                    <a:pt x="114" y="50"/>
                    <a:pt x="115" y="50"/>
                    <a:pt x="117" y="50"/>
                  </a:cubicBezTo>
                  <a:cubicBezTo>
                    <a:pt x="116" y="50"/>
                    <a:pt x="116" y="51"/>
                    <a:pt x="115" y="51"/>
                  </a:cubicBezTo>
                  <a:close/>
                  <a:moveTo>
                    <a:pt x="114" y="48"/>
                  </a:moveTo>
                  <a:cubicBezTo>
                    <a:pt x="112" y="48"/>
                    <a:pt x="111" y="49"/>
                    <a:pt x="110" y="49"/>
                  </a:cubicBezTo>
                  <a:cubicBezTo>
                    <a:pt x="112" y="48"/>
                    <a:pt x="114" y="46"/>
                    <a:pt x="116" y="45"/>
                  </a:cubicBezTo>
                  <a:cubicBezTo>
                    <a:pt x="116" y="46"/>
                    <a:pt x="115" y="47"/>
                    <a:pt x="114" y="48"/>
                  </a:cubicBezTo>
                  <a:close/>
                  <a:moveTo>
                    <a:pt x="106" y="50"/>
                  </a:moveTo>
                  <a:cubicBezTo>
                    <a:pt x="105" y="50"/>
                    <a:pt x="104" y="51"/>
                    <a:pt x="104" y="51"/>
                  </a:cubicBezTo>
                  <a:cubicBezTo>
                    <a:pt x="104" y="50"/>
                    <a:pt x="105" y="49"/>
                    <a:pt x="105" y="48"/>
                  </a:cubicBezTo>
                  <a:cubicBezTo>
                    <a:pt x="107" y="46"/>
                    <a:pt x="109" y="44"/>
                    <a:pt x="111" y="43"/>
                  </a:cubicBezTo>
                  <a:cubicBezTo>
                    <a:pt x="111" y="43"/>
                    <a:pt x="112" y="43"/>
                    <a:pt x="112" y="42"/>
                  </a:cubicBezTo>
                  <a:cubicBezTo>
                    <a:pt x="112" y="42"/>
                    <a:pt x="113" y="42"/>
                    <a:pt x="113" y="42"/>
                  </a:cubicBezTo>
                  <a:cubicBezTo>
                    <a:pt x="111" y="45"/>
                    <a:pt x="108" y="47"/>
                    <a:pt x="106" y="50"/>
                  </a:cubicBezTo>
                  <a:close/>
                  <a:moveTo>
                    <a:pt x="106" y="45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7" y="43"/>
                    <a:pt x="108" y="43"/>
                    <a:pt x="109" y="42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8" y="43"/>
                    <a:pt x="107" y="44"/>
                    <a:pt x="106" y="45"/>
                  </a:cubicBezTo>
                  <a:close/>
                  <a:moveTo>
                    <a:pt x="102" y="45"/>
                  </a:moveTo>
                  <a:cubicBezTo>
                    <a:pt x="99" y="47"/>
                    <a:pt x="95" y="50"/>
                    <a:pt x="92" y="52"/>
                  </a:cubicBezTo>
                  <a:cubicBezTo>
                    <a:pt x="92" y="51"/>
                    <a:pt x="93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7" y="47"/>
                    <a:pt x="100" y="45"/>
                    <a:pt x="104" y="42"/>
                  </a:cubicBezTo>
                  <a:cubicBezTo>
                    <a:pt x="105" y="42"/>
                    <a:pt x="106" y="42"/>
                    <a:pt x="107" y="42"/>
                  </a:cubicBezTo>
                  <a:cubicBezTo>
                    <a:pt x="105" y="43"/>
                    <a:pt x="103" y="45"/>
                    <a:pt x="102" y="45"/>
                  </a:cubicBezTo>
                  <a:close/>
                  <a:moveTo>
                    <a:pt x="99" y="44"/>
                  </a:moveTo>
                  <a:cubicBezTo>
                    <a:pt x="100" y="43"/>
                    <a:pt x="100" y="43"/>
                    <a:pt x="101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101" y="43"/>
                    <a:pt x="100" y="43"/>
                    <a:pt x="99" y="44"/>
                  </a:cubicBezTo>
                  <a:close/>
                  <a:moveTo>
                    <a:pt x="101" y="40"/>
                  </a:moveTo>
                  <a:cubicBezTo>
                    <a:pt x="100" y="40"/>
                    <a:pt x="100" y="41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cubicBezTo>
                    <a:pt x="97" y="44"/>
                    <a:pt x="95" y="46"/>
                    <a:pt x="94" y="48"/>
                  </a:cubicBezTo>
                  <a:cubicBezTo>
                    <a:pt x="94" y="46"/>
                    <a:pt x="94" y="45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8" y="41"/>
                    <a:pt x="100" y="39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8"/>
                    <a:pt x="102" y="39"/>
                    <a:pt x="101" y="40"/>
                  </a:cubicBezTo>
                  <a:close/>
                  <a:moveTo>
                    <a:pt x="93" y="43"/>
                  </a:moveTo>
                  <a:cubicBezTo>
                    <a:pt x="93" y="43"/>
                    <a:pt x="92" y="43"/>
                    <a:pt x="92" y="43"/>
                  </a:cubicBezTo>
                  <a:cubicBezTo>
                    <a:pt x="94" y="41"/>
                    <a:pt x="96" y="40"/>
                    <a:pt x="98" y="38"/>
                  </a:cubicBezTo>
                  <a:cubicBezTo>
                    <a:pt x="98" y="38"/>
                    <a:pt x="99" y="38"/>
                    <a:pt x="99" y="38"/>
                  </a:cubicBezTo>
                  <a:cubicBezTo>
                    <a:pt x="97" y="39"/>
                    <a:pt x="95" y="41"/>
                    <a:pt x="93" y="43"/>
                  </a:cubicBezTo>
                  <a:close/>
                  <a:moveTo>
                    <a:pt x="90" y="41"/>
                  </a:moveTo>
                  <a:cubicBezTo>
                    <a:pt x="91" y="40"/>
                    <a:pt x="91" y="40"/>
                    <a:pt x="92" y="40"/>
                  </a:cubicBezTo>
                  <a:cubicBezTo>
                    <a:pt x="92" y="40"/>
                    <a:pt x="93" y="39"/>
                    <a:pt x="93" y="39"/>
                  </a:cubicBezTo>
                  <a:cubicBezTo>
                    <a:pt x="92" y="40"/>
                    <a:pt x="91" y="40"/>
                    <a:pt x="90" y="41"/>
                  </a:cubicBezTo>
                  <a:close/>
                  <a:moveTo>
                    <a:pt x="82" y="40"/>
                  </a:moveTo>
                  <a:cubicBezTo>
                    <a:pt x="80" y="41"/>
                    <a:pt x="78" y="43"/>
                    <a:pt x="76" y="44"/>
                  </a:cubicBezTo>
                  <a:cubicBezTo>
                    <a:pt x="78" y="42"/>
                    <a:pt x="80" y="40"/>
                    <a:pt x="81" y="38"/>
                  </a:cubicBezTo>
                  <a:cubicBezTo>
                    <a:pt x="83" y="37"/>
                    <a:pt x="85" y="36"/>
                    <a:pt x="86" y="35"/>
                  </a:cubicBezTo>
                  <a:cubicBezTo>
                    <a:pt x="85" y="36"/>
                    <a:pt x="84" y="38"/>
                    <a:pt x="82" y="40"/>
                  </a:cubicBezTo>
                  <a:close/>
                  <a:moveTo>
                    <a:pt x="79" y="37"/>
                  </a:moveTo>
                  <a:cubicBezTo>
                    <a:pt x="78" y="38"/>
                    <a:pt x="76" y="40"/>
                    <a:pt x="74" y="41"/>
                  </a:cubicBezTo>
                  <a:cubicBezTo>
                    <a:pt x="78" y="38"/>
                    <a:pt x="81" y="35"/>
                    <a:pt x="84" y="31"/>
                  </a:cubicBezTo>
                  <a:cubicBezTo>
                    <a:pt x="85" y="30"/>
                    <a:pt x="86" y="30"/>
                    <a:pt x="87" y="29"/>
                  </a:cubicBezTo>
                  <a:cubicBezTo>
                    <a:pt x="85" y="31"/>
                    <a:pt x="84" y="32"/>
                    <a:pt x="82" y="34"/>
                  </a:cubicBezTo>
                  <a:cubicBezTo>
                    <a:pt x="81" y="35"/>
                    <a:pt x="80" y="36"/>
                    <a:pt x="79" y="37"/>
                  </a:cubicBezTo>
                  <a:close/>
                  <a:moveTo>
                    <a:pt x="85" y="24"/>
                  </a:moveTo>
                  <a:cubicBezTo>
                    <a:pt x="84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6" y="23"/>
                    <a:pt x="87" y="23"/>
                  </a:cubicBezTo>
                  <a:cubicBezTo>
                    <a:pt x="87" y="23"/>
                    <a:pt x="86" y="24"/>
                    <a:pt x="85" y="24"/>
                  </a:cubicBezTo>
                  <a:close/>
                  <a:moveTo>
                    <a:pt x="83" y="28"/>
                  </a:moveTo>
                  <a:cubicBezTo>
                    <a:pt x="83" y="29"/>
                    <a:pt x="82" y="29"/>
                    <a:pt x="82" y="29"/>
                  </a:cubicBezTo>
                  <a:cubicBezTo>
                    <a:pt x="81" y="30"/>
                    <a:pt x="80" y="30"/>
                    <a:pt x="79" y="31"/>
                  </a:cubicBezTo>
                  <a:cubicBezTo>
                    <a:pt x="80" y="30"/>
                    <a:pt x="81" y="30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3" y="29"/>
                    <a:pt x="83" y="28"/>
                  </a:cubicBezTo>
                  <a:close/>
                  <a:moveTo>
                    <a:pt x="59" y="48"/>
                  </a:moveTo>
                  <a:cubicBezTo>
                    <a:pt x="61" y="46"/>
                    <a:pt x="63" y="44"/>
                    <a:pt x="64" y="41"/>
                  </a:cubicBezTo>
                  <a:cubicBezTo>
                    <a:pt x="66" y="40"/>
                    <a:pt x="67" y="39"/>
                    <a:pt x="69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6" y="42"/>
                    <a:pt x="63" y="45"/>
                    <a:pt x="59" y="48"/>
                  </a:cubicBez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2" y="41"/>
                  </a:cubicBezTo>
                  <a:cubicBezTo>
                    <a:pt x="63" y="40"/>
                    <a:pt x="64" y="39"/>
                    <a:pt x="65" y="38"/>
                  </a:cubicBezTo>
                  <a:cubicBezTo>
                    <a:pt x="65" y="39"/>
                    <a:pt x="64" y="39"/>
                    <a:pt x="64" y="40"/>
                  </a:cubicBezTo>
                  <a:cubicBezTo>
                    <a:pt x="63" y="40"/>
                    <a:pt x="62" y="41"/>
                    <a:pt x="61" y="41"/>
                  </a:cubicBezTo>
                  <a:close/>
                  <a:moveTo>
                    <a:pt x="58" y="46"/>
                  </a:moveTo>
                  <a:cubicBezTo>
                    <a:pt x="58" y="46"/>
                    <a:pt x="59" y="45"/>
                    <a:pt x="59" y="45"/>
                  </a:cubicBezTo>
                  <a:cubicBezTo>
                    <a:pt x="57" y="47"/>
                    <a:pt x="55" y="50"/>
                    <a:pt x="54" y="53"/>
                  </a:cubicBezTo>
                  <a:cubicBezTo>
                    <a:pt x="53" y="53"/>
                    <a:pt x="52" y="54"/>
                    <a:pt x="52" y="54"/>
                  </a:cubicBezTo>
                  <a:cubicBezTo>
                    <a:pt x="54" y="51"/>
                    <a:pt x="56" y="49"/>
                    <a:pt x="58" y="46"/>
                  </a:cubicBezTo>
                  <a:close/>
                  <a:moveTo>
                    <a:pt x="48" y="57"/>
                  </a:moveTo>
                  <a:cubicBezTo>
                    <a:pt x="45" y="58"/>
                    <a:pt x="43" y="60"/>
                    <a:pt x="41" y="61"/>
                  </a:cubicBezTo>
                  <a:cubicBezTo>
                    <a:pt x="42" y="59"/>
                    <a:pt x="44" y="58"/>
                    <a:pt x="45" y="56"/>
                  </a:cubicBezTo>
                  <a:cubicBezTo>
                    <a:pt x="48" y="54"/>
                    <a:pt x="50" y="52"/>
                    <a:pt x="53" y="50"/>
                  </a:cubicBezTo>
                  <a:cubicBezTo>
                    <a:pt x="51" y="52"/>
                    <a:pt x="49" y="54"/>
                    <a:pt x="48" y="57"/>
                  </a:cubicBezTo>
                  <a:close/>
                  <a:moveTo>
                    <a:pt x="50" y="58"/>
                  </a:moveTo>
                  <a:cubicBezTo>
                    <a:pt x="50" y="58"/>
                    <a:pt x="50" y="59"/>
                    <a:pt x="50" y="59"/>
                  </a:cubicBezTo>
                  <a:cubicBezTo>
                    <a:pt x="50" y="59"/>
                    <a:pt x="49" y="59"/>
                    <a:pt x="49" y="59"/>
                  </a:cubicBezTo>
                  <a:cubicBezTo>
                    <a:pt x="47" y="61"/>
                    <a:pt x="44" y="64"/>
                    <a:pt x="42" y="67"/>
                  </a:cubicBezTo>
                  <a:cubicBezTo>
                    <a:pt x="43" y="65"/>
                    <a:pt x="45" y="63"/>
                    <a:pt x="46" y="62"/>
                  </a:cubicBezTo>
                  <a:cubicBezTo>
                    <a:pt x="47" y="60"/>
                    <a:pt x="49" y="59"/>
                    <a:pt x="50" y="58"/>
                  </a:cubicBezTo>
                  <a:close/>
                  <a:moveTo>
                    <a:pt x="39" y="86"/>
                  </a:moveTo>
                  <a:cubicBezTo>
                    <a:pt x="39" y="86"/>
                    <a:pt x="39" y="87"/>
                    <a:pt x="39" y="87"/>
                  </a:cubicBezTo>
                  <a:cubicBezTo>
                    <a:pt x="38" y="88"/>
                    <a:pt x="37" y="89"/>
                    <a:pt x="35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7" y="89"/>
                    <a:pt x="38" y="87"/>
                    <a:pt x="39" y="86"/>
                  </a:cubicBezTo>
                  <a:close/>
                  <a:moveTo>
                    <a:pt x="34" y="102"/>
                  </a:moveTo>
                  <a:cubicBezTo>
                    <a:pt x="35" y="103"/>
                    <a:pt x="35" y="105"/>
                    <a:pt x="36" y="107"/>
                  </a:cubicBezTo>
                  <a:cubicBezTo>
                    <a:pt x="35" y="109"/>
                    <a:pt x="35" y="110"/>
                    <a:pt x="35" y="112"/>
                  </a:cubicBezTo>
                  <a:cubicBezTo>
                    <a:pt x="34" y="111"/>
                    <a:pt x="34" y="110"/>
                    <a:pt x="34" y="109"/>
                  </a:cubicBezTo>
                  <a:cubicBezTo>
                    <a:pt x="34" y="106"/>
                    <a:pt x="34" y="104"/>
                    <a:pt x="34" y="102"/>
                  </a:cubicBezTo>
                  <a:close/>
                  <a:moveTo>
                    <a:pt x="36" y="126"/>
                  </a:moveTo>
                  <a:cubicBezTo>
                    <a:pt x="36" y="127"/>
                    <a:pt x="37" y="128"/>
                    <a:pt x="37" y="129"/>
                  </a:cubicBezTo>
                  <a:cubicBezTo>
                    <a:pt x="37" y="129"/>
                    <a:pt x="37" y="130"/>
                    <a:pt x="37" y="130"/>
                  </a:cubicBezTo>
                  <a:cubicBezTo>
                    <a:pt x="37" y="130"/>
                    <a:pt x="37" y="131"/>
                    <a:pt x="37" y="131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27"/>
                    <a:pt x="36" y="127"/>
                    <a:pt x="36" y="126"/>
                  </a:cubicBezTo>
                  <a:close/>
                  <a:moveTo>
                    <a:pt x="36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6" y="114"/>
                    <a:pt x="36" y="112"/>
                    <a:pt x="36" y="111"/>
                  </a:cubicBezTo>
                  <a:cubicBezTo>
                    <a:pt x="36" y="111"/>
                    <a:pt x="37" y="111"/>
                    <a:pt x="37" y="111"/>
                  </a:cubicBezTo>
                  <a:cubicBezTo>
                    <a:pt x="37" y="111"/>
                    <a:pt x="37" y="112"/>
                    <a:pt x="37" y="113"/>
                  </a:cubicBezTo>
                  <a:cubicBezTo>
                    <a:pt x="37" y="114"/>
                    <a:pt x="36" y="114"/>
                    <a:pt x="36" y="115"/>
                  </a:cubicBezTo>
                  <a:close/>
                  <a:moveTo>
                    <a:pt x="36" y="97"/>
                  </a:moveTo>
                  <a:cubicBezTo>
                    <a:pt x="36" y="97"/>
                    <a:pt x="36" y="98"/>
                    <a:pt x="37" y="99"/>
                  </a:cubicBezTo>
                  <a:cubicBezTo>
                    <a:pt x="37" y="99"/>
                    <a:pt x="37" y="100"/>
                    <a:pt x="36" y="100"/>
                  </a:cubicBezTo>
                  <a:cubicBezTo>
                    <a:pt x="36" y="99"/>
                    <a:pt x="36" y="98"/>
                    <a:pt x="36" y="97"/>
                  </a:cubicBezTo>
                  <a:close/>
                  <a:moveTo>
                    <a:pt x="37" y="94"/>
                  </a:moveTo>
                  <a:cubicBezTo>
                    <a:pt x="37" y="93"/>
                    <a:pt x="36" y="92"/>
                    <a:pt x="36" y="92"/>
                  </a:cubicBezTo>
                  <a:cubicBezTo>
                    <a:pt x="37" y="91"/>
                    <a:pt x="38" y="90"/>
                    <a:pt x="38" y="90"/>
                  </a:cubicBezTo>
                  <a:cubicBezTo>
                    <a:pt x="38" y="91"/>
                    <a:pt x="38" y="92"/>
                    <a:pt x="38" y="93"/>
                  </a:cubicBezTo>
                  <a:cubicBezTo>
                    <a:pt x="37" y="93"/>
                    <a:pt x="37" y="93"/>
                    <a:pt x="37" y="94"/>
                  </a:cubicBezTo>
                  <a:close/>
                  <a:moveTo>
                    <a:pt x="39" y="103"/>
                  </a:moveTo>
                  <a:cubicBezTo>
                    <a:pt x="39" y="103"/>
                    <a:pt x="39" y="103"/>
                    <a:pt x="39" y="103"/>
                  </a:cubicBezTo>
                  <a:cubicBezTo>
                    <a:pt x="39" y="104"/>
                    <a:pt x="38" y="104"/>
                    <a:pt x="38" y="104"/>
                  </a:cubicBezTo>
                  <a:cubicBezTo>
                    <a:pt x="38" y="104"/>
                    <a:pt x="38" y="104"/>
                    <a:pt x="38" y="103"/>
                  </a:cubicBezTo>
                  <a:cubicBezTo>
                    <a:pt x="38" y="103"/>
                    <a:pt x="38" y="103"/>
                    <a:pt x="39" y="103"/>
                  </a:cubicBezTo>
                  <a:close/>
                  <a:moveTo>
                    <a:pt x="38" y="97"/>
                  </a:move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1" y="93"/>
                    <a:pt x="42" y="92"/>
                  </a:cubicBezTo>
                  <a:cubicBezTo>
                    <a:pt x="41" y="93"/>
                    <a:pt x="40" y="94"/>
                    <a:pt x="39" y="95"/>
                  </a:cubicBezTo>
                  <a:cubicBezTo>
                    <a:pt x="39" y="96"/>
                    <a:pt x="40" y="97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7"/>
                    <a:pt x="41" y="97"/>
                    <a:pt x="41" y="98"/>
                  </a:cubicBezTo>
                  <a:cubicBezTo>
                    <a:pt x="40" y="98"/>
                    <a:pt x="40" y="99"/>
                    <a:pt x="39" y="99"/>
                  </a:cubicBezTo>
                  <a:cubicBezTo>
                    <a:pt x="39" y="99"/>
                    <a:pt x="39" y="98"/>
                    <a:pt x="38" y="97"/>
                  </a:cubicBezTo>
                  <a:close/>
                  <a:moveTo>
                    <a:pt x="40" y="121"/>
                  </a:moveTo>
                  <a:cubicBezTo>
                    <a:pt x="40" y="121"/>
                    <a:pt x="40" y="121"/>
                    <a:pt x="40" y="121"/>
                  </a:cubicBezTo>
                  <a:cubicBezTo>
                    <a:pt x="40" y="122"/>
                    <a:pt x="41" y="123"/>
                    <a:pt x="41" y="124"/>
                  </a:cubicBezTo>
                  <a:cubicBezTo>
                    <a:pt x="41" y="124"/>
                    <a:pt x="41" y="124"/>
                    <a:pt x="40" y="125"/>
                  </a:cubicBezTo>
                  <a:cubicBezTo>
                    <a:pt x="40" y="123"/>
                    <a:pt x="40" y="122"/>
                    <a:pt x="39" y="121"/>
                  </a:cubicBezTo>
                  <a:cubicBezTo>
                    <a:pt x="39" y="121"/>
                    <a:pt x="40" y="121"/>
                    <a:pt x="40" y="121"/>
                  </a:cubicBezTo>
                  <a:close/>
                  <a:moveTo>
                    <a:pt x="40" y="133"/>
                  </a:moveTo>
                  <a:cubicBezTo>
                    <a:pt x="41" y="134"/>
                    <a:pt x="41" y="136"/>
                    <a:pt x="42" y="138"/>
                  </a:cubicBezTo>
                  <a:cubicBezTo>
                    <a:pt x="42" y="138"/>
                    <a:pt x="41" y="138"/>
                    <a:pt x="41" y="138"/>
                  </a:cubicBezTo>
                  <a:cubicBezTo>
                    <a:pt x="41" y="137"/>
                    <a:pt x="40" y="135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lose/>
                  <a:moveTo>
                    <a:pt x="41" y="96"/>
                  </a:moveTo>
                  <a:cubicBezTo>
                    <a:pt x="43" y="93"/>
                    <a:pt x="46" y="91"/>
                    <a:pt x="48" y="88"/>
                  </a:cubicBezTo>
                  <a:cubicBezTo>
                    <a:pt x="48" y="89"/>
                    <a:pt x="48" y="90"/>
                    <a:pt x="47" y="90"/>
                  </a:cubicBezTo>
                  <a:cubicBezTo>
                    <a:pt x="47" y="91"/>
                    <a:pt x="47" y="92"/>
                    <a:pt x="46" y="92"/>
                  </a:cubicBezTo>
                  <a:cubicBezTo>
                    <a:pt x="45" y="94"/>
                    <a:pt x="44" y="95"/>
                    <a:pt x="43" y="96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42" y="95"/>
                    <a:pt x="41" y="95"/>
                    <a:pt x="41" y="96"/>
                  </a:cubicBezTo>
                  <a:close/>
                  <a:moveTo>
                    <a:pt x="43" y="129"/>
                  </a:moveTo>
                  <a:cubicBezTo>
                    <a:pt x="44" y="130"/>
                    <a:pt x="44" y="132"/>
                    <a:pt x="45" y="133"/>
                  </a:cubicBezTo>
                  <a:cubicBezTo>
                    <a:pt x="44" y="134"/>
                    <a:pt x="44" y="134"/>
                    <a:pt x="43" y="135"/>
                  </a:cubicBezTo>
                  <a:cubicBezTo>
                    <a:pt x="43" y="133"/>
                    <a:pt x="43" y="132"/>
                    <a:pt x="42" y="130"/>
                  </a:cubicBezTo>
                  <a:cubicBezTo>
                    <a:pt x="42" y="130"/>
                    <a:pt x="43" y="129"/>
                    <a:pt x="43" y="129"/>
                  </a:cubicBezTo>
                  <a:close/>
                  <a:moveTo>
                    <a:pt x="42" y="140"/>
                  </a:moveTo>
                  <a:cubicBezTo>
                    <a:pt x="43" y="143"/>
                    <a:pt x="44" y="145"/>
                    <a:pt x="44" y="147"/>
                  </a:cubicBezTo>
                  <a:cubicBezTo>
                    <a:pt x="44" y="145"/>
                    <a:pt x="43" y="143"/>
                    <a:pt x="42" y="141"/>
                  </a:cubicBezTo>
                  <a:cubicBezTo>
                    <a:pt x="42" y="141"/>
                    <a:pt x="42" y="141"/>
                    <a:pt x="42" y="140"/>
                  </a:cubicBezTo>
                  <a:close/>
                  <a:moveTo>
                    <a:pt x="44" y="154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5" y="157"/>
                    <a:pt x="45" y="160"/>
                    <a:pt x="46" y="164"/>
                  </a:cubicBezTo>
                  <a:cubicBezTo>
                    <a:pt x="45" y="160"/>
                    <a:pt x="44" y="157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lose/>
                  <a:moveTo>
                    <a:pt x="43" y="174"/>
                  </a:moveTo>
                  <a:cubicBezTo>
                    <a:pt x="43" y="175"/>
                    <a:pt x="44" y="176"/>
                    <a:pt x="44" y="178"/>
                  </a:cubicBezTo>
                  <a:cubicBezTo>
                    <a:pt x="44" y="178"/>
                    <a:pt x="44" y="178"/>
                    <a:pt x="44" y="178"/>
                  </a:cubicBezTo>
                  <a:cubicBezTo>
                    <a:pt x="43" y="176"/>
                    <a:pt x="42" y="175"/>
                    <a:pt x="41" y="174"/>
                  </a:cubicBezTo>
                  <a:cubicBezTo>
                    <a:pt x="41" y="173"/>
                    <a:pt x="41" y="172"/>
                    <a:pt x="41" y="171"/>
                  </a:cubicBezTo>
                  <a:cubicBezTo>
                    <a:pt x="42" y="172"/>
                    <a:pt x="42" y="173"/>
                    <a:pt x="43" y="174"/>
                  </a:cubicBezTo>
                  <a:close/>
                  <a:moveTo>
                    <a:pt x="42" y="176"/>
                  </a:moveTo>
                  <a:cubicBezTo>
                    <a:pt x="43" y="178"/>
                    <a:pt x="44" y="180"/>
                    <a:pt x="45" y="181"/>
                  </a:cubicBezTo>
                  <a:cubicBezTo>
                    <a:pt x="46" y="183"/>
                    <a:pt x="46" y="184"/>
                    <a:pt x="47" y="186"/>
                  </a:cubicBezTo>
                  <a:cubicBezTo>
                    <a:pt x="47" y="187"/>
                    <a:pt x="46" y="188"/>
                    <a:pt x="45" y="190"/>
                  </a:cubicBezTo>
                  <a:cubicBezTo>
                    <a:pt x="44" y="187"/>
                    <a:pt x="43" y="185"/>
                    <a:pt x="42" y="182"/>
                  </a:cubicBezTo>
                  <a:cubicBezTo>
                    <a:pt x="42" y="180"/>
                    <a:pt x="42" y="178"/>
                    <a:pt x="42" y="176"/>
                  </a:cubicBezTo>
                  <a:close/>
                  <a:moveTo>
                    <a:pt x="46" y="192"/>
                  </a:moveTo>
                  <a:cubicBezTo>
                    <a:pt x="47" y="191"/>
                    <a:pt x="47" y="190"/>
                    <a:pt x="48" y="188"/>
                  </a:cubicBezTo>
                  <a:cubicBezTo>
                    <a:pt x="49" y="192"/>
                    <a:pt x="50" y="196"/>
                    <a:pt x="52" y="200"/>
                  </a:cubicBezTo>
                  <a:cubicBezTo>
                    <a:pt x="51" y="200"/>
                    <a:pt x="51" y="199"/>
                    <a:pt x="51" y="199"/>
                  </a:cubicBezTo>
                  <a:cubicBezTo>
                    <a:pt x="49" y="197"/>
                    <a:pt x="47" y="194"/>
                    <a:pt x="46" y="192"/>
                  </a:cubicBezTo>
                  <a:cubicBezTo>
                    <a:pt x="46" y="192"/>
                    <a:pt x="46" y="192"/>
                    <a:pt x="46" y="192"/>
                  </a:cubicBezTo>
                  <a:close/>
                  <a:moveTo>
                    <a:pt x="50" y="174"/>
                  </a:moveTo>
                  <a:cubicBezTo>
                    <a:pt x="50" y="171"/>
                    <a:pt x="49" y="168"/>
                    <a:pt x="48" y="165"/>
                  </a:cubicBezTo>
                  <a:cubicBezTo>
                    <a:pt x="48" y="163"/>
                    <a:pt x="48" y="162"/>
                    <a:pt x="48" y="161"/>
                  </a:cubicBezTo>
                  <a:cubicBezTo>
                    <a:pt x="48" y="161"/>
                    <a:pt x="48" y="162"/>
                    <a:pt x="49" y="162"/>
                  </a:cubicBezTo>
                  <a:cubicBezTo>
                    <a:pt x="49" y="163"/>
                    <a:pt x="49" y="163"/>
                    <a:pt x="49" y="164"/>
                  </a:cubicBezTo>
                  <a:cubicBezTo>
                    <a:pt x="49" y="165"/>
                    <a:pt x="50" y="165"/>
                    <a:pt x="50" y="165"/>
                  </a:cubicBezTo>
                  <a:cubicBezTo>
                    <a:pt x="50" y="166"/>
                    <a:pt x="49" y="166"/>
                    <a:pt x="49" y="166"/>
                  </a:cubicBezTo>
                  <a:cubicBezTo>
                    <a:pt x="49" y="167"/>
                    <a:pt x="49" y="167"/>
                    <a:pt x="50" y="167"/>
                  </a:cubicBezTo>
                  <a:cubicBezTo>
                    <a:pt x="51" y="170"/>
                    <a:pt x="52" y="173"/>
                    <a:pt x="53" y="175"/>
                  </a:cubicBezTo>
                  <a:cubicBezTo>
                    <a:pt x="53" y="176"/>
                    <a:pt x="52" y="176"/>
                    <a:pt x="52" y="176"/>
                  </a:cubicBezTo>
                  <a:cubicBezTo>
                    <a:pt x="51" y="176"/>
                    <a:pt x="51" y="175"/>
                    <a:pt x="50" y="174"/>
                  </a:cubicBezTo>
                  <a:close/>
                  <a:moveTo>
                    <a:pt x="51" y="186"/>
                  </a:moveTo>
                  <a:cubicBezTo>
                    <a:pt x="50" y="185"/>
                    <a:pt x="50" y="184"/>
                    <a:pt x="49" y="183"/>
                  </a:cubicBezTo>
                  <a:cubicBezTo>
                    <a:pt x="49" y="182"/>
                    <a:pt x="50" y="182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3"/>
                    <a:pt x="51" y="184"/>
                    <a:pt x="51" y="186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79"/>
                    <a:pt x="54" y="179"/>
                  </a:cubicBezTo>
                  <a:cubicBezTo>
                    <a:pt x="54" y="179"/>
                    <a:pt x="54" y="179"/>
                    <a:pt x="55" y="180"/>
                  </a:cubicBezTo>
                  <a:cubicBezTo>
                    <a:pt x="55" y="181"/>
                    <a:pt x="56" y="183"/>
                    <a:pt x="56" y="184"/>
                  </a:cubicBezTo>
                  <a:cubicBezTo>
                    <a:pt x="56" y="184"/>
                    <a:pt x="55" y="183"/>
                    <a:pt x="55" y="183"/>
                  </a:cubicBezTo>
                  <a:cubicBezTo>
                    <a:pt x="54" y="182"/>
                    <a:pt x="53" y="181"/>
                    <a:pt x="52" y="181"/>
                  </a:cubicBezTo>
                  <a:cubicBezTo>
                    <a:pt x="52" y="180"/>
                    <a:pt x="52" y="180"/>
                    <a:pt x="52" y="179"/>
                  </a:cubicBezTo>
                  <a:cubicBezTo>
                    <a:pt x="52" y="179"/>
                    <a:pt x="52" y="179"/>
                    <a:pt x="52" y="179"/>
                  </a:cubicBezTo>
                  <a:close/>
                  <a:moveTo>
                    <a:pt x="54" y="184"/>
                  </a:moveTo>
                  <a:cubicBezTo>
                    <a:pt x="56" y="186"/>
                    <a:pt x="57" y="188"/>
                    <a:pt x="59" y="190"/>
                  </a:cubicBezTo>
                  <a:cubicBezTo>
                    <a:pt x="59" y="190"/>
                    <a:pt x="59" y="190"/>
                    <a:pt x="59" y="190"/>
                  </a:cubicBezTo>
                  <a:cubicBezTo>
                    <a:pt x="59" y="191"/>
                    <a:pt x="58" y="193"/>
                    <a:pt x="57" y="194"/>
                  </a:cubicBezTo>
                  <a:cubicBezTo>
                    <a:pt x="57" y="194"/>
                    <a:pt x="57" y="194"/>
                    <a:pt x="57" y="194"/>
                  </a:cubicBezTo>
                  <a:cubicBezTo>
                    <a:pt x="56" y="190"/>
                    <a:pt x="55" y="187"/>
                    <a:pt x="54" y="184"/>
                  </a:cubicBezTo>
                  <a:cubicBezTo>
                    <a:pt x="54" y="184"/>
                    <a:pt x="54" y="184"/>
                    <a:pt x="54" y="184"/>
                  </a:cubicBezTo>
                  <a:close/>
                  <a:moveTo>
                    <a:pt x="58" y="195"/>
                  </a:moveTo>
                  <a:cubicBezTo>
                    <a:pt x="59" y="195"/>
                    <a:pt x="60" y="194"/>
                    <a:pt x="61" y="194"/>
                  </a:cubicBezTo>
                  <a:cubicBezTo>
                    <a:pt x="63" y="195"/>
                    <a:pt x="64" y="197"/>
                    <a:pt x="65" y="198"/>
                  </a:cubicBezTo>
                  <a:cubicBezTo>
                    <a:pt x="64" y="199"/>
                    <a:pt x="64" y="200"/>
                    <a:pt x="64" y="200"/>
                  </a:cubicBezTo>
                  <a:cubicBezTo>
                    <a:pt x="62" y="199"/>
                    <a:pt x="60" y="197"/>
                    <a:pt x="58" y="195"/>
                  </a:cubicBezTo>
                  <a:close/>
                  <a:moveTo>
                    <a:pt x="63" y="193"/>
                  </a:moveTo>
                  <a:cubicBezTo>
                    <a:pt x="64" y="192"/>
                    <a:pt x="65" y="192"/>
                    <a:pt x="65" y="192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4"/>
                    <a:pt x="67" y="195"/>
                    <a:pt x="67" y="196"/>
                  </a:cubicBezTo>
                  <a:cubicBezTo>
                    <a:pt x="65" y="195"/>
                    <a:pt x="64" y="194"/>
                    <a:pt x="63" y="193"/>
                  </a:cubicBezTo>
                  <a:close/>
                  <a:moveTo>
                    <a:pt x="70" y="195"/>
                  </a:moveTo>
                  <a:cubicBezTo>
                    <a:pt x="70" y="196"/>
                    <a:pt x="71" y="196"/>
                    <a:pt x="72" y="197"/>
                  </a:cubicBezTo>
                  <a:cubicBezTo>
                    <a:pt x="72" y="198"/>
                    <a:pt x="72" y="198"/>
                    <a:pt x="72" y="198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72" y="199"/>
                    <a:pt x="72" y="199"/>
                    <a:pt x="71" y="199"/>
                  </a:cubicBezTo>
                  <a:cubicBezTo>
                    <a:pt x="71" y="199"/>
                    <a:pt x="70" y="198"/>
                    <a:pt x="69" y="198"/>
                  </a:cubicBezTo>
                  <a:cubicBezTo>
                    <a:pt x="68" y="198"/>
                    <a:pt x="68" y="198"/>
                    <a:pt x="68" y="198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8" y="196"/>
                    <a:pt x="69" y="195"/>
                    <a:pt x="70" y="195"/>
                  </a:cubicBezTo>
                  <a:close/>
                  <a:moveTo>
                    <a:pt x="67" y="190"/>
                  </a:moveTo>
                  <a:cubicBezTo>
                    <a:pt x="69" y="190"/>
                    <a:pt x="70" y="189"/>
                    <a:pt x="71" y="188"/>
                  </a:cubicBezTo>
                  <a:cubicBezTo>
                    <a:pt x="71" y="188"/>
                    <a:pt x="72" y="189"/>
                    <a:pt x="72" y="189"/>
                  </a:cubicBezTo>
                  <a:cubicBezTo>
                    <a:pt x="71" y="190"/>
                    <a:pt x="71" y="191"/>
                    <a:pt x="70" y="192"/>
                  </a:cubicBezTo>
                  <a:cubicBezTo>
                    <a:pt x="69" y="191"/>
                    <a:pt x="68" y="191"/>
                    <a:pt x="67" y="190"/>
                  </a:cubicBezTo>
                  <a:close/>
                  <a:moveTo>
                    <a:pt x="72" y="185"/>
                  </a:moveTo>
                  <a:cubicBezTo>
                    <a:pt x="71" y="184"/>
                    <a:pt x="70" y="183"/>
                    <a:pt x="68" y="181"/>
                  </a:cubicBezTo>
                  <a:cubicBezTo>
                    <a:pt x="69" y="181"/>
                    <a:pt x="69" y="181"/>
                    <a:pt x="69" y="180"/>
                  </a:cubicBezTo>
                  <a:cubicBezTo>
                    <a:pt x="70" y="181"/>
                    <a:pt x="71" y="181"/>
                    <a:pt x="72" y="182"/>
                  </a:cubicBezTo>
                  <a:cubicBezTo>
                    <a:pt x="72" y="182"/>
                    <a:pt x="73" y="182"/>
                    <a:pt x="73" y="182"/>
                  </a:cubicBezTo>
                  <a:cubicBezTo>
                    <a:pt x="73" y="183"/>
                    <a:pt x="73" y="184"/>
                    <a:pt x="73" y="184"/>
                  </a:cubicBezTo>
                  <a:cubicBezTo>
                    <a:pt x="73" y="185"/>
                    <a:pt x="72" y="185"/>
                    <a:pt x="72" y="185"/>
                  </a:cubicBezTo>
                  <a:close/>
                  <a:moveTo>
                    <a:pt x="71" y="151"/>
                  </a:moveTo>
                  <a:cubicBezTo>
                    <a:pt x="72" y="150"/>
                    <a:pt x="72" y="150"/>
                    <a:pt x="73" y="149"/>
                  </a:cubicBezTo>
                  <a:cubicBezTo>
                    <a:pt x="73" y="149"/>
                    <a:pt x="73" y="150"/>
                    <a:pt x="73" y="150"/>
                  </a:cubicBezTo>
                  <a:cubicBezTo>
                    <a:pt x="72" y="150"/>
                    <a:pt x="72" y="151"/>
                    <a:pt x="71" y="151"/>
                  </a:cubicBezTo>
                  <a:close/>
                  <a:moveTo>
                    <a:pt x="72" y="119"/>
                  </a:moveTo>
                  <a:cubicBezTo>
                    <a:pt x="72" y="119"/>
                    <a:pt x="71" y="120"/>
                    <a:pt x="71" y="120"/>
                  </a:cubicBezTo>
                  <a:cubicBezTo>
                    <a:pt x="72" y="119"/>
                    <a:pt x="72" y="118"/>
                    <a:pt x="72" y="118"/>
                  </a:cubicBezTo>
                  <a:cubicBezTo>
                    <a:pt x="73" y="117"/>
                    <a:pt x="73" y="117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7"/>
                    <a:pt x="72" y="118"/>
                    <a:pt x="72" y="119"/>
                  </a:cubicBezTo>
                  <a:close/>
                  <a:moveTo>
                    <a:pt x="78" y="130"/>
                  </a:moveTo>
                  <a:cubicBezTo>
                    <a:pt x="78" y="131"/>
                    <a:pt x="79" y="132"/>
                    <a:pt x="79" y="134"/>
                  </a:cubicBezTo>
                  <a:cubicBezTo>
                    <a:pt x="77" y="135"/>
                    <a:pt x="75" y="136"/>
                    <a:pt x="74" y="137"/>
                  </a:cubicBezTo>
                  <a:cubicBezTo>
                    <a:pt x="73" y="137"/>
                    <a:pt x="73" y="136"/>
                    <a:pt x="73" y="135"/>
                  </a:cubicBezTo>
                  <a:cubicBezTo>
                    <a:pt x="75" y="134"/>
                    <a:pt x="76" y="132"/>
                    <a:pt x="78" y="130"/>
                  </a:cubicBezTo>
                  <a:close/>
                  <a:moveTo>
                    <a:pt x="75" y="140"/>
                  </a:moveTo>
                  <a:cubicBezTo>
                    <a:pt x="76" y="140"/>
                    <a:pt x="77" y="139"/>
                    <a:pt x="78" y="138"/>
                  </a:cubicBezTo>
                  <a:cubicBezTo>
                    <a:pt x="77" y="139"/>
                    <a:pt x="76" y="141"/>
                    <a:pt x="75" y="142"/>
                  </a:cubicBezTo>
                  <a:cubicBezTo>
                    <a:pt x="75" y="142"/>
                    <a:pt x="74" y="142"/>
                    <a:pt x="74" y="141"/>
                  </a:cubicBezTo>
                  <a:cubicBezTo>
                    <a:pt x="75" y="141"/>
                    <a:pt x="75" y="141"/>
                    <a:pt x="75" y="140"/>
                  </a:cubicBezTo>
                  <a:close/>
                  <a:moveTo>
                    <a:pt x="80" y="138"/>
                  </a:moveTo>
                  <a:cubicBezTo>
                    <a:pt x="80" y="139"/>
                    <a:pt x="80" y="139"/>
                    <a:pt x="80" y="140"/>
                  </a:cubicBezTo>
                  <a:cubicBezTo>
                    <a:pt x="79" y="142"/>
                    <a:pt x="77" y="143"/>
                    <a:pt x="76" y="145"/>
                  </a:cubicBezTo>
                  <a:cubicBezTo>
                    <a:pt x="77" y="142"/>
                    <a:pt x="79" y="140"/>
                    <a:pt x="80" y="138"/>
                  </a:cubicBezTo>
                  <a:close/>
                  <a:moveTo>
                    <a:pt x="78" y="145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77" y="146"/>
                    <a:pt x="77" y="146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6"/>
                    <a:pt x="77" y="145"/>
                    <a:pt x="78" y="145"/>
                  </a:cubicBezTo>
                  <a:close/>
                  <a:moveTo>
                    <a:pt x="78" y="166"/>
                  </a:moveTo>
                  <a:cubicBezTo>
                    <a:pt x="78" y="166"/>
                    <a:pt x="78" y="167"/>
                    <a:pt x="79" y="167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7"/>
                    <a:pt x="78" y="167"/>
                    <a:pt x="78" y="166"/>
                  </a:cubicBezTo>
                  <a:cubicBezTo>
                    <a:pt x="78" y="166"/>
                    <a:pt x="78" y="166"/>
                    <a:pt x="78" y="166"/>
                  </a:cubicBezTo>
                  <a:close/>
                  <a:moveTo>
                    <a:pt x="78" y="155"/>
                  </a:moveTo>
                  <a:cubicBezTo>
                    <a:pt x="80" y="153"/>
                    <a:pt x="81" y="152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82" y="156"/>
                    <a:pt x="81" y="157"/>
                    <a:pt x="80" y="159"/>
                  </a:cubicBezTo>
                  <a:cubicBezTo>
                    <a:pt x="79" y="158"/>
                    <a:pt x="79" y="156"/>
                    <a:pt x="78" y="155"/>
                  </a:cubicBezTo>
                  <a:close/>
                  <a:moveTo>
                    <a:pt x="85" y="152"/>
                  </a:moveTo>
                  <a:cubicBezTo>
                    <a:pt x="85" y="151"/>
                    <a:pt x="84" y="150"/>
                    <a:pt x="84" y="149"/>
                  </a:cubicBezTo>
                  <a:cubicBezTo>
                    <a:pt x="85" y="149"/>
                    <a:pt x="85" y="149"/>
                    <a:pt x="85" y="148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5" y="149"/>
                    <a:pt x="85" y="150"/>
                    <a:pt x="86" y="150"/>
                  </a:cubicBezTo>
                  <a:cubicBezTo>
                    <a:pt x="86" y="150"/>
                    <a:pt x="86" y="150"/>
                    <a:pt x="87" y="150"/>
                  </a:cubicBezTo>
                  <a:cubicBezTo>
                    <a:pt x="86" y="151"/>
                    <a:pt x="85" y="151"/>
                    <a:pt x="85" y="152"/>
                  </a:cubicBezTo>
                  <a:close/>
                  <a:moveTo>
                    <a:pt x="85" y="156"/>
                  </a:moveTo>
                  <a:cubicBezTo>
                    <a:pt x="85" y="155"/>
                    <a:pt x="85" y="155"/>
                    <a:pt x="85" y="155"/>
                  </a:cubicBezTo>
                  <a:cubicBezTo>
                    <a:pt x="86" y="154"/>
                    <a:pt x="86" y="153"/>
                    <a:pt x="87" y="153"/>
                  </a:cubicBezTo>
                  <a:cubicBezTo>
                    <a:pt x="87" y="153"/>
                    <a:pt x="88" y="153"/>
                    <a:pt x="88" y="152"/>
                  </a:cubicBezTo>
                  <a:cubicBezTo>
                    <a:pt x="89" y="151"/>
                    <a:pt x="90" y="150"/>
                    <a:pt x="92" y="148"/>
                  </a:cubicBezTo>
                  <a:cubicBezTo>
                    <a:pt x="92" y="148"/>
                    <a:pt x="92" y="148"/>
                    <a:pt x="93" y="148"/>
                  </a:cubicBezTo>
                  <a:cubicBezTo>
                    <a:pt x="92" y="148"/>
                    <a:pt x="92" y="149"/>
                    <a:pt x="92" y="149"/>
                  </a:cubicBezTo>
                  <a:cubicBezTo>
                    <a:pt x="90" y="151"/>
                    <a:pt x="88" y="153"/>
                    <a:pt x="85" y="156"/>
                  </a:cubicBezTo>
                  <a:close/>
                  <a:moveTo>
                    <a:pt x="86" y="182"/>
                  </a:moveTo>
                  <a:cubicBezTo>
                    <a:pt x="86" y="182"/>
                    <a:pt x="86" y="182"/>
                    <a:pt x="86" y="182"/>
                  </a:cubicBezTo>
                  <a:cubicBezTo>
                    <a:pt x="86" y="182"/>
                    <a:pt x="85" y="181"/>
                    <a:pt x="85" y="181"/>
                  </a:cubicBezTo>
                  <a:cubicBezTo>
                    <a:pt x="85" y="180"/>
                    <a:pt x="86" y="180"/>
                    <a:pt x="86" y="179"/>
                  </a:cubicBezTo>
                  <a:cubicBezTo>
                    <a:pt x="86" y="180"/>
                    <a:pt x="86" y="181"/>
                    <a:pt x="86" y="182"/>
                  </a:cubicBezTo>
                  <a:close/>
                  <a:moveTo>
                    <a:pt x="88" y="160"/>
                  </a:moveTo>
                  <a:cubicBezTo>
                    <a:pt x="92" y="158"/>
                    <a:pt x="95" y="156"/>
                    <a:pt x="99" y="154"/>
                  </a:cubicBezTo>
                  <a:cubicBezTo>
                    <a:pt x="98" y="155"/>
                    <a:pt x="97" y="156"/>
                    <a:pt x="96" y="157"/>
                  </a:cubicBezTo>
                  <a:cubicBezTo>
                    <a:pt x="93" y="159"/>
                    <a:pt x="90" y="161"/>
                    <a:pt x="87" y="163"/>
                  </a:cubicBezTo>
                  <a:cubicBezTo>
                    <a:pt x="87" y="163"/>
                    <a:pt x="86" y="162"/>
                    <a:pt x="86" y="162"/>
                  </a:cubicBezTo>
                  <a:cubicBezTo>
                    <a:pt x="87" y="161"/>
                    <a:pt x="88" y="160"/>
                    <a:pt x="88" y="160"/>
                  </a:cubicBezTo>
                  <a:close/>
                  <a:moveTo>
                    <a:pt x="88" y="168"/>
                  </a:moveTo>
                  <a:cubicBezTo>
                    <a:pt x="90" y="166"/>
                    <a:pt x="92" y="165"/>
                    <a:pt x="94" y="163"/>
                  </a:cubicBezTo>
                  <a:cubicBezTo>
                    <a:pt x="92" y="165"/>
                    <a:pt x="90" y="167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8" y="168"/>
                    <a:pt x="88" y="168"/>
                  </a:cubicBezTo>
                  <a:close/>
                  <a:moveTo>
                    <a:pt x="97" y="177"/>
                  </a:moveTo>
                  <a:cubicBezTo>
                    <a:pt x="99" y="175"/>
                    <a:pt x="101" y="174"/>
                    <a:pt x="103" y="173"/>
                  </a:cubicBezTo>
                  <a:cubicBezTo>
                    <a:pt x="101" y="175"/>
                    <a:pt x="99" y="177"/>
                    <a:pt x="97" y="179"/>
                  </a:cubicBezTo>
                  <a:cubicBezTo>
                    <a:pt x="96" y="179"/>
                    <a:pt x="95" y="180"/>
                    <a:pt x="94" y="180"/>
                  </a:cubicBezTo>
                  <a:cubicBezTo>
                    <a:pt x="95" y="179"/>
                    <a:pt x="96" y="178"/>
                    <a:pt x="97" y="177"/>
                  </a:cubicBezTo>
                  <a:close/>
                  <a:moveTo>
                    <a:pt x="102" y="157"/>
                  </a:moveTo>
                  <a:cubicBezTo>
                    <a:pt x="99" y="158"/>
                    <a:pt x="97" y="160"/>
                    <a:pt x="95" y="161"/>
                  </a:cubicBezTo>
                  <a:cubicBezTo>
                    <a:pt x="95" y="161"/>
                    <a:pt x="95" y="161"/>
                    <a:pt x="94" y="161"/>
                  </a:cubicBezTo>
                  <a:cubicBezTo>
                    <a:pt x="95" y="160"/>
                    <a:pt x="96" y="159"/>
                    <a:pt x="97" y="158"/>
                  </a:cubicBezTo>
                  <a:cubicBezTo>
                    <a:pt x="99" y="157"/>
                    <a:pt x="102" y="155"/>
                    <a:pt x="105" y="154"/>
                  </a:cubicBezTo>
                  <a:cubicBezTo>
                    <a:pt x="104" y="155"/>
                    <a:pt x="103" y="156"/>
                    <a:pt x="102" y="157"/>
                  </a:cubicBezTo>
                  <a:close/>
                  <a:moveTo>
                    <a:pt x="106" y="167"/>
                  </a:moveTo>
                  <a:cubicBezTo>
                    <a:pt x="108" y="166"/>
                    <a:pt x="110" y="165"/>
                    <a:pt x="112" y="164"/>
                  </a:cubicBezTo>
                  <a:cubicBezTo>
                    <a:pt x="111" y="165"/>
                    <a:pt x="110" y="166"/>
                    <a:pt x="109" y="167"/>
                  </a:cubicBezTo>
                  <a:cubicBezTo>
                    <a:pt x="107" y="168"/>
                    <a:pt x="105" y="170"/>
                    <a:pt x="103" y="171"/>
                  </a:cubicBezTo>
                  <a:cubicBezTo>
                    <a:pt x="104" y="170"/>
                    <a:pt x="105" y="168"/>
                    <a:pt x="106" y="167"/>
                  </a:cubicBezTo>
                  <a:close/>
                  <a:moveTo>
                    <a:pt x="109" y="171"/>
                  </a:moveTo>
                  <a:cubicBezTo>
                    <a:pt x="110" y="170"/>
                    <a:pt x="111" y="169"/>
                    <a:pt x="112" y="168"/>
                  </a:cubicBezTo>
                  <a:cubicBezTo>
                    <a:pt x="114" y="167"/>
                    <a:pt x="117" y="165"/>
                    <a:pt x="119" y="164"/>
                  </a:cubicBezTo>
                  <a:cubicBezTo>
                    <a:pt x="116" y="167"/>
                    <a:pt x="113" y="169"/>
                    <a:pt x="110" y="172"/>
                  </a:cubicBezTo>
                  <a:cubicBezTo>
                    <a:pt x="108" y="173"/>
                    <a:pt x="107" y="174"/>
                    <a:pt x="105" y="175"/>
                  </a:cubicBezTo>
                  <a:cubicBezTo>
                    <a:pt x="106" y="174"/>
                    <a:pt x="107" y="172"/>
                    <a:pt x="109" y="171"/>
                  </a:cubicBezTo>
                  <a:close/>
                  <a:moveTo>
                    <a:pt x="105" y="184"/>
                  </a:moveTo>
                  <a:cubicBezTo>
                    <a:pt x="106" y="183"/>
                    <a:pt x="107" y="183"/>
                    <a:pt x="108" y="183"/>
                  </a:cubicBezTo>
                  <a:cubicBezTo>
                    <a:pt x="106" y="184"/>
                    <a:pt x="104" y="186"/>
                    <a:pt x="102" y="187"/>
                  </a:cubicBezTo>
                  <a:cubicBezTo>
                    <a:pt x="103" y="186"/>
                    <a:pt x="104" y="185"/>
                    <a:pt x="105" y="184"/>
                  </a:cubicBezTo>
                  <a:close/>
                  <a:moveTo>
                    <a:pt x="103" y="196"/>
                  </a:moveTo>
                  <a:cubicBezTo>
                    <a:pt x="103" y="196"/>
                    <a:pt x="102" y="196"/>
                    <a:pt x="101" y="196"/>
                  </a:cubicBezTo>
                  <a:cubicBezTo>
                    <a:pt x="101" y="196"/>
                    <a:pt x="100" y="196"/>
                    <a:pt x="100" y="196"/>
                  </a:cubicBezTo>
                  <a:cubicBezTo>
                    <a:pt x="101" y="195"/>
                    <a:pt x="101" y="195"/>
                    <a:pt x="101" y="194"/>
                  </a:cubicBezTo>
                  <a:cubicBezTo>
                    <a:pt x="102" y="195"/>
                    <a:pt x="103" y="195"/>
                    <a:pt x="103" y="196"/>
                  </a:cubicBezTo>
                  <a:close/>
                  <a:moveTo>
                    <a:pt x="102" y="202"/>
                  </a:moveTo>
                  <a:cubicBezTo>
                    <a:pt x="101" y="202"/>
                    <a:pt x="100" y="203"/>
                    <a:pt x="99" y="204"/>
                  </a:cubicBezTo>
                  <a:cubicBezTo>
                    <a:pt x="99" y="204"/>
                    <a:pt x="99" y="204"/>
                    <a:pt x="99" y="203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100" y="203"/>
                    <a:pt x="100" y="202"/>
                    <a:pt x="101" y="201"/>
                  </a:cubicBezTo>
                  <a:cubicBezTo>
                    <a:pt x="101" y="201"/>
                    <a:pt x="101" y="202"/>
                    <a:pt x="102" y="202"/>
                  </a:cubicBezTo>
                  <a:close/>
                  <a:moveTo>
                    <a:pt x="99" y="188"/>
                  </a:moveTo>
                  <a:cubicBezTo>
                    <a:pt x="98" y="188"/>
                    <a:pt x="97" y="189"/>
                    <a:pt x="97" y="190"/>
                  </a:cubicBezTo>
                  <a:cubicBezTo>
                    <a:pt x="95" y="189"/>
                    <a:pt x="95" y="189"/>
                    <a:pt x="95" y="189"/>
                  </a:cubicBezTo>
                  <a:cubicBezTo>
                    <a:pt x="96" y="189"/>
                    <a:pt x="97" y="188"/>
                    <a:pt x="97" y="187"/>
                  </a:cubicBezTo>
                  <a:cubicBezTo>
                    <a:pt x="97" y="187"/>
                    <a:pt x="98" y="187"/>
                    <a:pt x="98" y="187"/>
                  </a:cubicBezTo>
                  <a:cubicBezTo>
                    <a:pt x="99" y="187"/>
                    <a:pt x="100" y="186"/>
                    <a:pt x="100" y="186"/>
                  </a:cubicBezTo>
                  <a:cubicBezTo>
                    <a:pt x="100" y="187"/>
                    <a:pt x="99" y="187"/>
                    <a:pt x="99" y="188"/>
                  </a:cubicBezTo>
                  <a:close/>
                  <a:moveTo>
                    <a:pt x="98" y="200"/>
                  </a:moveTo>
                  <a:cubicBezTo>
                    <a:pt x="99" y="200"/>
                    <a:pt x="99" y="200"/>
                    <a:pt x="99" y="200"/>
                  </a:cubicBezTo>
                  <a:cubicBezTo>
                    <a:pt x="98" y="201"/>
                    <a:pt x="98" y="202"/>
                    <a:pt x="97" y="202"/>
                  </a:cubicBezTo>
                  <a:cubicBezTo>
                    <a:pt x="96" y="202"/>
                    <a:pt x="96" y="201"/>
                    <a:pt x="95" y="201"/>
                  </a:cubicBezTo>
                  <a:cubicBezTo>
                    <a:pt x="95" y="201"/>
                    <a:pt x="95" y="201"/>
                    <a:pt x="95" y="201"/>
                  </a:cubicBezTo>
                  <a:cubicBezTo>
                    <a:pt x="96" y="200"/>
                    <a:pt x="97" y="200"/>
                    <a:pt x="98" y="200"/>
                  </a:cubicBezTo>
                  <a:close/>
                  <a:moveTo>
                    <a:pt x="98" y="206"/>
                  </a:moveTo>
                  <a:cubicBezTo>
                    <a:pt x="99" y="207"/>
                    <a:pt x="100" y="208"/>
                    <a:pt x="102" y="209"/>
                  </a:cubicBezTo>
                  <a:cubicBezTo>
                    <a:pt x="102" y="209"/>
                    <a:pt x="102" y="209"/>
                    <a:pt x="101" y="209"/>
                  </a:cubicBezTo>
                  <a:cubicBezTo>
                    <a:pt x="100" y="208"/>
                    <a:pt x="99" y="207"/>
                    <a:pt x="98" y="206"/>
                  </a:cubicBezTo>
                  <a:cubicBezTo>
                    <a:pt x="98" y="206"/>
                    <a:pt x="98" y="206"/>
                    <a:pt x="98" y="206"/>
                  </a:cubicBezTo>
                  <a:close/>
                  <a:moveTo>
                    <a:pt x="100" y="205"/>
                  </a:moveTo>
                  <a:cubicBezTo>
                    <a:pt x="101" y="204"/>
                    <a:pt x="102" y="203"/>
                    <a:pt x="103" y="203"/>
                  </a:cubicBezTo>
                  <a:cubicBezTo>
                    <a:pt x="104" y="203"/>
                    <a:pt x="106" y="204"/>
                    <a:pt x="107" y="205"/>
                  </a:cubicBezTo>
                  <a:cubicBezTo>
                    <a:pt x="107" y="205"/>
                    <a:pt x="106" y="205"/>
                    <a:pt x="106" y="206"/>
                  </a:cubicBezTo>
                  <a:cubicBezTo>
                    <a:pt x="106" y="206"/>
                    <a:pt x="105" y="207"/>
                    <a:pt x="104" y="207"/>
                  </a:cubicBezTo>
                  <a:cubicBezTo>
                    <a:pt x="103" y="206"/>
                    <a:pt x="102" y="205"/>
                    <a:pt x="100" y="205"/>
                  </a:cubicBezTo>
                  <a:close/>
                  <a:moveTo>
                    <a:pt x="104" y="213"/>
                  </a:moveTo>
                  <a:cubicBezTo>
                    <a:pt x="105" y="214"/>
                    <a:pt x="106" y="214"/>
                    <a:pt x="107" y="215"/>
                  </a:cubicBezTo>
                  <a:cubicBezTo>
                    <a:pt x="106" y="215"/>
                    <a:pt x="106" y="216"/>
                    <a:pt x="105" y="216"/>
                  </a:cubicBezTo>
                  <a:cubicBezTo>
                    <a:pt x="104" y="215"/>
                    <a:pt x="103" y="215"/>
                    <a:pt x="103" y="214"/>
                  </a:cubicBezTo>
                  <a:cubicBezTo>
                    <a:pt x="103" y="214"/>
                    <a:pt x="104" y="214"/>
                    <a:pt x="104" y="213"/>
                  </a:cubicBezTo>
                  <a:close/>
                  <a:moveTo>
                    <a:pt x="106" y="212"/>
                  </a:move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8" y="213"/>
                    <a:pt x="108" y="213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07" y="213"/>
                    <a:pt x="106" y="213"/>
                    <a:pt x="106" y="212"/>
                  </a:cubicBezTo>
                  <a:close/>
                  <a:moveTo>
                    <a:pt x="107" y="200"/>
                  </a:moveTo>
                  <a:cubicBezTo>
                    <a:pt x="107" y="199"/>
                    <a:pt x="108" y="199"/>
                    <a:pt x="108" y="198"/>
                  </a:cubicBezTo>
                  <a:cubicBezTo>
                    <a:pt x="109" y="199"/>
                    <a:pt x="110" y="200"/>
                    <a:pt x="112" y="201"/>
                  </a:cubicBezTo>
                  <a:cubicBezTo>
                    <a:pt x="111" y="201"/>
                    <a:pt x="111" y="201"/>
                    <a:pt x="110" y="202"/>
                  </a:cubicBezTo>
                  <a:cubicBezTo>
                    <a:pt x="109" y="201"/>
                    <a:pt x="108" y="200"/>
                    <a:pt x="107" y="200"/>
                  </a:cubicBezTo>
                  <a:close/>
                  <a:moveTo>
                    <a:pt x="109" y="197"/>
                  </a:moveTo>
                  <a:cubicBezTo>
                    <a:pt x="111" y="196"/>
                    <a:pt x="113" y="194"/>
                    <a:pt x="114" y="193"/>
                  </a:cubicBezTo>
                  <a:cubicBezTo>
                    <a:pt x="117" y="191"/>
                    <a:pt x="120" y="190"/>
                    <a:pt x="123" y="188"/>
                  </a:cubicBezTo>
                  <a:cubicBezTo>
                    <a:pt x="121" y="191"/>
                    <a:pt x="118" y="194"/>
                    <a:pt x="115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4" y="198"/>
                    <a:pt x="113" y="199"/>
                    <a:pt x="113" y="200"/>
                  </a:cubicBezTo>
                  <a:cubicBezTo>
                    <a:pt x="111" y="199"/>
                    <a:pt x="110" y="198"/>
                    <a:pt x="109" y="197"/>
                  </a:cubicBezTo>
                  <a:close/>
                  <a:moveTo>
                    <a:pt x="113" y="202"/>
                  </a:moveTo>
                  <a:cubicBezTo>
                    <a:pt x="113" y="202"/>
                    <a:pt x="113" y="202"/>
                    <a:pt x="113" y="202"/>
                  </a:cubicBezTo>
                  <a:cubicBezTo>
                    <a:pt x="114" y="202"/>
                    <a:pt x="115" y="203"/>
                    <a:pt x="115" y="203"/>
                  </a:cubicBezTo>
                  <a:cubicBezTo>
                    <a:pt x="115" y="203"/>
                    <a:pt x="114" y="204"/>
                    <a:pt x="114" y="204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13" y="204"/>
                    <a:pt x="113" y="203"/>
                    <a:pt x="112" y="203"/>
                  </a:cubicBezTo>
                  <a:cubicBezTo>
                    <a:pt x="112" y="203"/>
                    <a:pt x="113" y="203"/>
                    <a:pt x="113" y="202"/>
                  </a:cubicBezTo>
                  <a:close/>
                  <a:moveTo>
                    <a:pt x="120" y="203"/>
                  </a:moveTo>
                  <a:cubicBezTo>
                    <a:pt x="122" y="202"/>
                    <a:pt x="124" y="201"/>
                    <a:pt x="126" y="200"/>
                  </a:cubicBezTo>
                  <a:cubicBezTo>
                    <a:pt x="124" y="201"/>
                    <a:pt x="122" y="203"/>
                    <a:pt x="120" y="205"/>
                  </a:cubicBezTo>
                  <a:cubicBezTo>
                    <a:pt x="120" y="205"/>
                    <a:pt x="120" y="204"/>
                    <a:pt x="119" y="204"/>
                  </a:cubicBezTo>
                  <a:cubicBezTo>
                    <a:pt x="120" y="204"/>
                    <a:pt x="120" y="203"/>
                    <a:pt x="120" y="203"/>
                  </a:cubicBezTo>
                  <a:close/>
                  <a:moveTo>
                    <a:pt x="125" y="204"/>
                  </a:moveTo>
                  <a:cubicBezTo>
                    <a:pt x="127" y="202"/>
                    <a:pt x="128" y="201"/>
                    <a:pt x="129" y="200"/>
                  </a:cubicBezTo>
                  <a:cubicBezTo>
                    <a:pt x="128" y="201"/>
                    <a:pt x="127" y="203"/>
                    <a:pt x="126" y="204"/>
                  </a:cubicBezTo>
                  <a:cubicBezTo>
                    <a:pt x="125" y="205"/>
                    <a:pt x="124" y="206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3" y="205"/>
                    <a:pt x="124" y="205"/>
                    <a:pt x="125" y="204"/>
                  </a:cubicBezTo>
                  <a:close/>
                  <a:moveTo>
                    <a:pt x="127" y="206"/>
                  </a:moveTo>
                  <a:cubicBezTo>
                    <a:pt x="129" y="205"/>
                    <a:pt x="131" y="204"/>
                    <a:pt x="132" y="203"/>
                  </a:cubicBezTo>
                  <a:cubicBezTo>
                    <a:pt x="131" y="204"/>
                    <a:pt x="130" y="205"/>
                    <a:pt x="129" y="206"/>
                  </a:cubicBezTo>
                  <a:cubicBezTo>
                    <a:pt x="128" y="207"/>
                    <a:pt x="127" y="208"/>
                    <a:pt x="125" y="209"/>
                  </a:cubicBezTo>
                  <a:cubicBezTo>
                    <a:pt x="125" y="209"/>
                    <a:pt x="125" y="208"/>
                    <a:pt x="125" y="208"/>
                  </a:cubicBezTo>
                  <a:cubicBezTo>
                    <a:pt x="126" y="208"/>
                    <a:pt x="126" y="207"/>
                    <a:pt x="127" y="206"/>
                  </a:cubicBezTo>
                  <a:close/>
                  <a:moveTo>
                    <a:pt x="147" y="192"/>
                  </a:moveTo>
                  <a:cubicBezTo>
                    <a:pt x="151" y="189"/>
                    <a:pt x="154" y="185"/>
                    <a:pt x="158" y="182"/>
                  </a:cubicBezTo>
                  <a:cubicBezTo>
                    <a:pt x="159" y="182"/>
                    <a:pt x="160" y="181"/>
                    <a:pt x="161" y="181"/>
                  </a:cubicBezTo>
                  <a:cubicBezTo>
                    <a:pt x="160" y="182"/>
                    <a:pt x="159" y="183"/>
                    <a:pt x="158" y="184"/>
                  </a:cubicBezTo>
                  <a:cubicBezTo>
                    <a:pt x="156" y="186"/>
                    <a:pt x="154" y="187"/>
                    <a:pt x="152" y="189"/>
                  </a:cubicBezTo>
                  <a:cubicBezTo>
                    <a:pt x="150" y="190"/>
                    <a:pt x="149" y="191"/>
                    <a:pt x="147" y="192"/>
                  </a:cubicBezTo>
                  <a:close/>
                  <a:moveTo>
                    <a:pt x="153" y="199"/>
                  </a:moveTo>
                  <a:cubicBezTo>
                    <a:pt x="155" y="198"/>
                    <a:pt x="156" y="197"/>
                    <a:pt x="157" y="197"/>
                  </a:cubicBezTo>
                  <a:cubicBezTo>
                    <a:pt x="155" y="198"/>
                    <a:pt x="153" y="199"/>
                    <a:pt x="151" y="201"/>
                  </a:cubicBezTo>
                  <a:cubicBezTo>
                    <a:pt x="152" y="200"/>
                    <a:pt x="153" y="199"/>
                    <a:pt x="153" y="199"/>
                  </a:cubicBezTo>
                  <a:close/>
                  <a:moveTo>
                    <a:pt x="155" y="195"/>
                  </a:moveTo>
                  <a:cubicBezTo>
                    <a:pt x="154" y="195"/>
                    <a:pt x="153" y="196"/>
                    <a:pt x="153" y="196"/>
                  </a:cubicBezTo>
                  <a:cubicBezTo>
                    <a:pt x="157" y="192"/>
                    <a:pt x="161" y="187"/>
                    <a:pt x="166" y="183"/>
                  </a:cubicBezTo>
                  <a:cubicBezTo>
                    <a:pt x="165" y="183"/>
                    <a:pt x="165" y="184"/>
                    <a:pt x="164" y="185"/>
                  </a:cubicBezTo>
                  <a:cubicBezTo>
                    <a:pt x="161" y="188"/>
                    <a:pt x="158" y="191"/>
                    <a:pt x="155" y="195"/>
                  </a:cubicBezTo>
                  <a:close/>
                  <a:moveTo>
                    <a:pt x="178" y="173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6" y="176"/>
                    <a:pt x="174" y="180"/>
                    <a:pt x="172" y="184"/>
                  </a:cubicBezTo>
                  <a:cubicBezTo>
                    <a:pt x="169" y="186"/>
                    <a:pt x="165" y="188"/>
                    <a:pt x="162" y="190"/>
                  </a:cubicBezTo>
                  <a:cubicBezTo>
                    <a:pt x="167" y="184"/>
                    <a:pt x="173" y="179"/>
                    <a:pt x="178" y="173"/>
                  </a:cubicBezTo>
                  <a:close/>
                  <a:moveTo>
                    <a:pt x="183" y="168"/>
                  </a:moveTo>
                  <a:cubicBezTo>
                    <a:pt x="185" y="166"/>
                    <a:pt x="187" y="164"/>
                    <a:pt x="189" y="163"/>
                  </a:cubicBezTo>
                  <a:cubicBezTo>
                    <a:pt x="189" y="163"/>
                    <a:pt x="189" y="162"/>
                    <a:pt x="189" y="162"/>
                  </a:cubicBezTo>
                  <a:cubicBezTo>
                    <a:pt x="185" y="168"/>
                    <a:pt x="180" y="174"/>
                    <a:pt x="176" y="180"/>
                  </a:cubicBezTo>
                  <a:cubicBezTo>
                    <a:pt x="178" y="176"/>
                    <a:pt x="181" y="172"/>
                    <a:pt x="183" y="168"/>
                  </a:cubicBezTo>
                  <a:close/>
                  <a:moveTo>
                    <a:pt x="178" y="198"/>
                  </a:moveTo>
                  <a:cubicBezTo>
                    <a:pt x="178" y="197"/>
                    <a:pt x="179" y="197"/>
                    <a:pt x="180" y="196"/>
                  </a:cubicBezTo>
                  <a:cubicBezTo>
                    <a:pt x="178" y="198"/>
                    <a:pt x="176" y="199"/>
                    <a:pt x="175" y="201"/>
                  </a:cubicBezTo>
                  <a:cubicBezTo>
                    <a:pt x="174" y="201"/>
                    <a:pt x="174" y="201"/>
                    <a:pt x="174" y="201"/>
                  </a:cubicBezTo>
                  <a:cubicBezTo>
                    <a:pt x="175" y="200"/>
                    <a:pt x="176" y="199"/>
                    <a:pt x="178" y="198"/>
                  </a:cubicBezTo>
                  <a:close/>
                  <a:moveTo>
                    <a:pt x="172" y="191"/>
                  </a:moveTo>
                  <a:cubicBezTo>
                    <a:pt x="175" y="189"/>
                    <a:pt x="177" y="187"/>
                    <a:pt x="180" y="184"/>
                  </a:cubicBezTo>
                  <a:cubicBezTo>
                    <a:pt x="179" y="185"/>
                    <a:pt x="179" y="185"/>
                    <a:pt x="179" y="186"/>
                  </a:cubicBezTo>
                  <a:cubicBezTo>
                    <a:pt x="177" y="188"/>
                    <a:pt x="174" y="189"/>
                    <a:pt x="172" y="191"/>
                  </a:cubicBezTo>
                  <a:close/>
                  <a:moveTo>
                    <a:pt x="179" y="179"/>
                  </a:moveTo>
                  <a:cubicBezTo>
                    <a:pt x="184" y="172"/>
                    <a:pt x="189" y="166"/>
                    <a:pt x="194" y="159"/>
                  </a:cubicBezTo>
                  <a:cubicBezTo>
                    <a:pt x="194" y="159"/>
                    <a:pt x="195" y="159"/>
                    <a:pt x="195" y="158"/>
                  </a:cubicBezTo>
                  <a:cubicBezTo>
                    <a:pt x="192" y="163"/>
                    <a:pt x="189" y="169"/>
                    <a:pt x="185" y="174"/>
                  </a:cubicBezTo>
                  <a:cubicBezTo>
                    <a:pt x="185" y="174"/>
                    <a:pt x="185" y="174"/>
                    <a:pt x="185" y="174"/>
                  </a:cubicBezTo>
                  <a:cubicBezTo>
                    <a:pt x="183" y="175"/>
                    <a:pt x="181" y="177"/>
                    <a:pt x="179" y="179"/>
                  </a:cubicBezTo>
                  <a:close/>
                  <a:moveTo>
                    <a:pt x="196" y="176"/>
                  </a:moveTo>
                  <a:cubicBezTo>
                    <a:pt x="196" y="177"/>
                    <a:pt x="195" y="179"/>
                    <a:pt x="195" y="180"/>
                  </a:cubicBezTo>
                  <a:cubicBezTo>
                    <a:pt x="195" y="180"/>
                    <a:pt x="194" y="180"/>
                    <a:pt x="194" y="180"/>
                  </a:cubicBezTo>
                  <a:cubicBezTo>
                    <a:pt x="193" y="181"/>
                    <a:pt x="191" y="183"/>
                    <a:pt x="189" y="184"/>
                  </a:cubicBezTo>
                  <a:cubicBezTo>
                    <a:pt x="191" y="181"/>
                    <a:pt x="194" y="179"/>
                    <a:pt x="196" y="176"/>
                  </a:cubicBezTo>
                  <a:close/>
                  <a:moveTo>
                    <a:pt x="198" y="182"/>
                  </a:moveTo>
                  <a:cubicBezTo>
                    <a:pt x="199" y="182"/>
                    <a:pt x="199" y="182"/>
                    <a:pt x="199" y="182"/>
                  </a:cubicBezTo>
                  <a:cubicBezTo>
                    <a:pt x="198" y="183"/>
                    <a:pt x="197" y="184"/>
                    <a:pt x="195" y="185"/>
                  </a:cubicBezTo>
                  <a:cubicBezTo>
                    <a:pt x="196" y="184"/>
                    <a:pt x="197" y="183"/>
                    <a:pt x="198" y="182"/>
                  </a:cubicBezTo>
                  <a:close/>
                  <a:moveTo>
                    <a:pt x="199" y="176"/>
                  </a:moveTo>
                  <a:cubicBezTo>
                    <a:pt x="200" y="175"/>
                    <a:pt x="200" y="173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3"/>
                    <a:pt x="200" y="174"/>
                    <a:pt x="200" y="175"/>
                  </a:cubicBezTo>
                  <a:cubicBezTo>
                    <a:pt x="200" y="176"/>
                    <a:pt x="199" y="176"/>
                    <a:pt x="199" y="176"/>
                  </a:cubicBezTo>
                  <a:close/>
                  <a:moveTo>
                    <a:pt x="200" y="164"/>
                  </a:moveTo>
                  <a:cubicBezTo>
                    <a:pt x="200" y="164"/>
                    <a:pt x="199" y="165"/>
                    <a:pt x="199" y="165"/>
                  </a:cubicBezTo>
                  <a:cubicBezTo>
                    <a:pt x="200" y="163"/>
                    <a:pt x="202" y="161"/>
                    <a:pt x="203" y="158"/>
                  </a:cubicBezTo>
                  <a:cubicBezTo>
                    <a:pt x="202" y="160"/>
                    <a:pt x="202" y="161"/>
                    <a:pt x="201" y="162"/>
                  </a:cubicBezTo>
                  <a:cubicBezTo>
                    <a:pt x="201" y="163"/>
                    <a:pt x="201" y="163"/>
                    <a:pt x="200" y="164"/>
                  </a:cubicBezTo>
                  <a:close/>
                  <a:moveTo>
                    <a:pt x="203" y="141"/>
                  </a:moveTo>
                  <a:cubicBezTo>
                    <a:pt x="206" y="138"/>
                    <a:pt x="209" y="134"/>
                    <a:pt x="212" y="131"/>
                  </a:cubicBezTo>
                  <a:cubicBezTo>
                    <a:pt x="210" y="134"/>
                    <a:pt x="208" y="137"/>
                    <a:pt x="206" y="139"/>
                  </a:cubicBezTo>
                  <a:cubicBezTo>
                    <a:pt x="205" y="140"/>
                    <a:pt x="205" y="141"/>
                    <a:pt x="204" y="142"/>
                  </a:cubicBezTo>
                  <a:cubicBezTo>
                    <a:pt x="204" y="141"/>
                    <a:pt x="203" y="141"/>
                    <a:pt x="203" y="141"/>
                  </a:cubicBezTo>
                  <a:close/>
                  <a:moveTo>
                    <a:pt x="206" y="167"/>
                  </a:moveTo>
                  <a:cubicBezTo>
                    <a:pt x="208" y="165"/>
                    <a:pt x="209" y="164"/>
                    <a:pt x="210" y="163"/>
                  </a:cubicBezTo>
                  <a:cubicBezTo>
                    <a:pt x="208" y="165"/>
                    <a:pt x="207" y="168"/>
                    <a:pt x="205" y="170"/>
                  </a:cubicBezTo>
                  <a:cubicBezTo>
                    <a:pt x="206" y="169"/>
                    <a:pt x="206" y="168"/>
                    <a:pt x="206" y="167"/>
                  </a:cubicBezTo>
                  <a:close/>
                  <a:moveTo>
                    <a:pt x="208" y="157"/>
                  </a:moveTo>
                  <a:cubicBezTo>
                    <a:pt x="208" y="157"/>
                    <a:pt x="208" y="158"/>
                    <a:pt x="208" y="158"/>
                  </a:cubicBezTo>
                  <a:cubicBezTo>
                    <a:pt x="209" y="154"/>
                    <a:pt x="210" y="151"/>
                    <a:pt x="212" y="147"/>
                  </a:cubicBezTo>
                  <a:cubicBezTo>
                    <a:pt x="210" y="151"/>
                    <a:pt x="209" y="154"/>
                    <a:pt x="208" y="157"/>
                  </a:cubicBezTo>
                  <a:close/>
                  <a:moveTo>
                    <a:pt x="214" y="164"/>
                  </a:moveTo>
                  <a:cubicBezTo>
                    <a:pt x="216" y="162"/>
                    <a:pt x="219" y="160"/>
                    <a:pt x="221" y="158"/>
                  </a:cubicBezTo>
                  <a:cubicBezTo>
                    <a:pt x="220" y="161"/>
                    <a:pt x="218" y="164"/>
                    <a:pt x="216" y="166"/>
                  </a:cubicBezTo>
                  <a:cubicBezTo>
                    <a:pt x="215" y="169"/>
                    <a:pt x="213" y="171"/>
                    <a:pt x="211" y="173"/>
                  </a:cubicBezTo>
                  <a:cubicBezTo>
                    <a:pt x="211" y="173"/>
                    <a:pt x="211" y="173"/>
                    <a:pt x="211" y="173"/>
                  </a:cubicBezTo>
                  <a:cubicBezTo>
                    <a:pt x="212" y="170"/>
                    <a:pt x="213" y="167"/>
                    <a:pt x="214" y="164"/>
                  </a:cubicBezTo>
                  <a:close/>
                  <a:moveTo>
                    <a:pt x="210" y="165"/>
                  </a:moveTo>
                  <a:cubicBezTo>
                    <a:pt x="211" y="164"/>
                    <a:pt x="212" y="163"/>
                    <a:pt x="212" y="162"/>
                  </a:cubicBezTo>
                  <a:cubicBezTo>
                    <a:pt x="212" y="163"/>
                    <a:pt x="212" y="163"/>
                    <a:pt x="212" y="164"/>
                  </a:cubicBezTo>
                  <a:cubicBezTo>
                    <a:pt x="211" y="165"/>
                    <a:pt x="211" y="165"/>
                    <a:pt x="210" y="165"/>
                  </a:cubicBezTo>
                  <a:close/>
                  <a:moveTo>
                    <a:pt x="217" y="159"/>
                  </a:moveTo>
                  <a:cubicBezTo>
                    <a:pt x="217" y="158"/>
                    <a:pt x="217" y="158"/>
                    <a:pt x="217" y="158"/>
                  </a:cubicBezTo>
                  <a:cubicBezTo>
                    <a:pt x="217" y="158"/>
                    <a:pt x="217" y="157"/>
                    <a:pt x="217" y="157"/>
                  </a:cubicBezTo>
                  <a:cubicBezTo>
                    <a:pt x="218" y="156"/>
                    <a:pt x="220" y="156"/>
                    <a:pt x="221" y="156"/>
                  </a:cubicBezTo>
                  <a:cubicBezTo>
                    <a:pt x="220" y="157"/>
                    <a:pt x="218" y="158"/>
                    <a:pt x="217" y="159"/>
                  </a:cubicBezTo>
                  <a:close/>
                  <a:moveTo>
                    <a:pt x="217" y="138"/>
                  </a:moveTo>
                  <a:cubicBezTo>
                    <a:pt x="216" y="143"/>
                    <a:pt x="216" y="147"/>
                    <a:pt x="215" y="151"/>
                  </a:cubicBezTo>
                  <a:cubicBezTo>
                    <a:pt x="214" y="152"/>
                    <a:pt x="212" y="154"/>
                    <a:pt x="211" y="155"/>
                  </a:cubicBezTo>
                  <a:cubicBezTo>
                    <a:pt x="213" y="149"/>
                    <a:pt x="215" y="144"/>
                    <a:pt x="217" y="138"/>
                  </a:cubicBezTo>
                  <a:cubicBezTo>
                    <a:pt x="217" y="138"/>
                    <a:pt x="217" y="138"/>
                    <a:pt x="217" y="138"/>
                  </a:cubicBezTo>
                  <a:close/>
                  <a:moveTo>
                    <a:pt x="215" y="138"/>
                  </a:moveTo>
                  <a:cubicBezTo>
                    <a:pt x="216" y="136"/>
                    <a:pt x="217" y="134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3"/>
                    <a:pt x="217" y="133"/>
                  </a:cubicBezTo>
                  <a:cubicBezTo>
                    <a:pt x="217" y="135"/>
                    <a:pt x="216" y="137"/>
                    <a:pt x="215" y="138"/>
                  </a:cubicBezTo>
                  <a:close/>
                  <a:moveTo>
                    <a:pt x="216" y="117"/>
                  </a:moveTo>
                  <a:cubicBezTo>
                    <a:pt x="218" y="115"/>
                    <a:pt x="219" y="113"/>
                    <a:pt x="221" y="111"/>
                  </a:cubicBezTo>
                  <a:cubicBezTo>
                    <a:pt x="221" y="112"/>
                    <a:pt x="221" y="112"/>
                    <a:pt x="221" y="113"/>
                  </a:cubicBezTo>
                  <a:cubicBezTo>
                    <a:pt x="219" y="114"/>
                    <a:pt x="218" y="116"/>
                    <a:pt x="216" y="117"/>
                  </a:cubicBezTo>
                  <a:close/>
                  <a:moveTo>
                    <a:pt x="221" y="99"/>
                  </a:moveTo>
                  <a:cubicBezTo>
                    <a:pt x="220" y="98"/>
                    <a:pt x="220" y="97"/>
                    <a:pt x="220" y="96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21" y="97"/>
                    <a:pt x="221" y="98"/>
                    <a:pt x="221" y="99"/>
                  </a:cubicBezTo>
                  <a:cubicBezTo>
                    <a:pt x="221" y="99"/>
                    <a:pt x="221" y="99"/>
                    <a:pt x="221" y="99"/>
                  </a:cubicBezTo>
                  <a:close/>
                  <a:moveTo>
                    <a:pt x="220" y="108"/>
                  </a:moveTo>
                  <a:cubicBezTo>
                    <a:pt x="220" y="108"/>
                    <a:pt x="220" y="108"/>
                    <a:pt x="220" y="109"/>
                  </a:cubicBezTo>
                  <a:cubicBezTo>
                    <a:pt x="220" y="109"/>
                    <a:pt x="220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7" y="110"/>
                    <a:pt x="216" y="111"/>
                    <a:pt x="215" y="111"/>
                  </a:cubicBezTo>
                  <a:cubicBezTo>
                    <a:pt x="215" y="111"/>
                    <a:pt x="215" y="111"/>
                    <a:pt x="215" y="111"/>
                  </a:cubicBezTo>
                  <a:cubicBezTo>
                    <a:pt x="215" y="111"/>
                    <a:pt x="215" y="111"/>
                    <a:pt x="215" y="110"/>
                  </a:cubicBezTo>
                  <a:cubicBezTo>
                    <a:pt x="217" y="110"/>
                    <a:pt x="219" y="109"/>
                    <a:pt x="220" y="108"/>
                  </a:cubicBezTo>
                  <a:close/>
                  <a:moveTo>
                    <a:pt x="219" y="93"/>
                  </a:moveTo>
                  <a:cubicBezTo>
                    <a:pt x="219" y="92"/>
                    <a:pt x="218" y="90"/>
                    <a:pt x="218" y="89"/>
                  </a:cubicBezTo>
                  <a:cubicBezTo>
                    <a:pt x="218" y="89"/>
                    <a:pt x="219" y="89"/>
                    <a:pt x="219" y="89"/>
                  </a:cubicBezTo>
                  <a:cubicBezTo>
                    <a:pt x="219" y="90"/>
                    <a:pt x="219" y="92"/>
                    <a:pt x="220" y="93"/>
                  </a:cubicBezTo>
                  <a:cubicBezTo>
                    <a:pt x="220" y="93"/>
                    <a:pt x="219" y="93"/>
                    <a:pt x="219" y="93"/>
                  </a:cubicBezTo>
                  <a:close/>
                  <a:moveTo>
                    <a:pt x="217" y="87"/>
                  </a:moveTo>
                  <a:cubicBezTo>
                    <a:pt x="217" y="86"/>
                    <a:pt x="217" y="85"/>
                    <a:pt x="217" y="84"/>
                  </a:cubicBezTo>
                  <a:cubicBezTo>
                    <a:pt x="217" y="84"/>
                    <a:pt x="217" y="84"/>
                    <a:pt x="217" y="84"/>
                  </a:cubicBezTo>
                  <a:cubicBezTo>
                    <a:pt x="218" y="85"/>
                    <a:pt x="218" y="86"/>
                    <a:pt x="218" y="87"/>
                  </a:cubicBezTo>
                  <a:cubicBezTo>
                    <a:pt x="218" y="87"/>
                    <a:pt x="218" y="87"/>
                    <a:pt x="217" y="87"/>
                  </a:cubicBezTo>
                  <a:close/>
                  <a:moveTo>
                    <a:pt x="216" y="82"/>
                  </a:moveTo>
                  <a:cubicBezTo>
                    <a:pt x="215" y="79"/>
                    <a:pt x="215" y="77"/>
                    <a:pt x="214" y="74"/>
                  </a:cubicBezTo>
                  <a:cubicBezTo>
                    <a:pt x="215" y="75"/>
                    <a:pt x="215" y="76"/>
                    <a:pt x="216" y="77"/>
                  </a:cubicBezTo>
                  <a:cubicBezTo>
                    <a:pt x="216" y="78"/>
                    <a:pt x="216" y="80"/>
                    <a:pt x="217" y="82"/>
                  </a:cubicBezTo>
                  <a:cubicBezTo>
                    <a:pt x="217" y="82"/>
                    <a:pt x="216" y="82"/>
                    <a:pt x="216" y="82"/>
                  </a:cubicBezTo>
                  <a:close/>
                  <a:moveTo>
                    <a:pt x="215" y="88"/>
                  </a:moveTo>
                  <a:cubicBezTo>
                    <a:pt x="211" y="90"/>
                    <a:pt x="208" y="92"/>
                    <a:pt x="205" y="93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06" y="91"/>
                    <a:pt x="208" y="90"/>
                    <a:pt x="210" y="88"/>
                  </a:cubicBezTo>
                  <a:cubicBezTo>
                    <a:pt x="211" y="87"/>
                    <a:pt x="213" y="87"/>
                    <a:pt x="214" y="86"/>
                  </a:cubicBezTo>
                  <a:cubicBezTo>
                    <a:pt x="214" y="87"/>
                    <a:pt x="214" y="88"/>
                    <a:pt x="215" y="88"/>
                  </a:cubicBezTo>
                  <a:close/>
                  <a:moveTo>
                    <a:pt x="206" y="85"/>
                  </a:moveTo>
                  <a:cubicBezTo>
                    <a:pt x="208" y="84"/>
                    <a:pt x="208" y="84"/>
                    <a:pt x="208" y="84"/>
                  </a:cubicBezTo>
                  <a:cubicBezTo>
                    <a:pt x="209" y="83"/>
                    <a:pt x="208" y="82"/>
                    <a:pt x="207" y="82"/>
                  </a:cubicBezTo>
                  <a:cubicBezTo>
                    <a:pt x="209" y="81"/>
                    <a:pt x="210" y="80"/>
                    <a:pt x="212" y="79"/>
                  </a:cubicBezTo>
                  <a:cubicBezTo>
                    <a:pt x="212" y="81"/>
                    <a:pt x="213" y="82"/>
                    <a:pt x="213" y="83"/>
                  </a:cubicBezTo>
                  <a:cubicBezTo>
                    <a:pt x="211" y="84"/>
                    <a:pt x="208" y="84"/>
                    <a:pt x="206" y="85"/>
                  </a:cubicBezTo>
                  <a:close/>
                  <a:moveTo>
                    <a:pt x="206" y="58"/>
                  </a:moveTo>
                  <a:cubicBezTo>
                    <a:pt x="206" y="58"/>
                    <a:pt x="206" y="58"/>
                    <a:pt x="206" y="57"/>
                  </a:cubicBezTo>
                  <a:cubicBezTo>
                    <a:pt x="207" y="58"/>
                    <a:pt x="208" y="59"/>
                    <a:pt x="209" y="60"/>
                  </a:cubicBezTo>
                  <a:cubicBezTo>
                    <a:pt x="209" y="61"/>
                    <a:pt x="210" y="61"/>
                    <a:pt x="210" y="61"/>
                  </a:cubicBezTo>
                  <a:cubicBezTo>
                    <a:pt x="211" y="62"/>
                    <a:pt x="211" y="63"/>
                    <a:pt x="212" y="63"/>
                  </a:cubicBezTo>
                  <a:cubicBezTo>
                    <a:pt x="210" y="61"/>
                    <a:pt x="208" y="60"/>
                    <a:pt x="206" y="58"/>
                  </a:cubicBezTo>
                  <a:close/>
                  <a:moveTo>
                    <a:pt x="206" y="60"/>
                  </a:moveTo>
                  <a:cubicBezTo>
                    <a:pt x="206" y="60"/>
                    <a:pt x="205" y="60"/>
                    <a:pt x="205" y="60"/>
                  </a:cubicBezTo>
                  <a:cubicBezTo>
                    <a:pt x="204" y="59"/>
                    <a:pt x="204" y="58"/>
                    <a:pt x="203" y="57"/>
                  </a:cubicBezTo>
                  <a:cubicBezTo>
                    <a:pt x="204" y="58"/>
                    <a:pt x="204" y="58"/>
                    <a:pt x="205" y="59"/>
                  </a:cubicBezTo>
                  <a:cubicBezTo>
                    <a:pt x="205" y="60"/>
                    <a:pt x="206" y="60"/>
                    <a:pt x="206" y="60"/>
                  </a:cubicBezTo>
                  <a:close/>
                  <a:moveTo>
                    <a:pt x="211" y="67"/>
                  </a:moveTo>
                  <a:cubicBezTo>
                    <a:pt x="210" y="67"/>
                    <a:pt x="210" y="67"/>
                    <a:pt x="211" y="67"/>
                  </a:cubicBezTo>
                  <a:cubicBezTo>
                    <a:pt x="211" y="68"/>
                    <a:pt x="211" y="69"/>
                    <a:pt x="211" y="70"/>
                  </a:cubicBezTo>
                  <a:cubicBezTo>
                    <a:pt x="209" y="71"/>
                    <a:pt x="207" y="72"/>
                    <a:pt x="205" y="73"/>
                  </a:cubicBezTo>
                  <a:cubicBezTo>
                    <a:pt x="206" y="71"/>
                    <a:pt x="207" y="70"/>
                    <a:pt x="208" y="68"/>
                  </a:cubicBezTo>
                  <a:cubicBezTo>
                    <a:pt x="209" y="67"/>
                    <a:pt x="208" y="66"/>
                    <a:pt x="207" y="67"/>
                  </a:cubicBezTo>
                  <a:cubicBezTo>
                    <a:pt x="207" y="67"/>
                    <a:pt x="207" y="67"/>
                    <a:pt x="206" y="68"/>
                  </a:cubicBezTo>
                  <a:cubicBezTo>
                    <a:pt x="206" y="67"/>
                    <a:pt x="206" y="67"/>
                    <a:pt x="205" y="67"/>
                  </a:cubicBezTo>
                  <a:cubicBezTo>
                    <a:pt x="201" y="68"/>
                    <a:pt x="196" y="69"/>
                    <a:pt x="191" y="71"/>
                  </a:cubicBezTo>
                  <a:cubicBezTo>
                    <a:pt x="196" y="69"/>
                    <a:pt x="200" y="66"/>
                    <a:pt x="204" y="64"/>
                  </a:cubicBezTo>
                  <a:cubicBezTo>
                    <a:pt x="205" y="63"/>
                    <a:pt x="204" y="62"/>
                    <a:pt x="203" y="62"/>
                  </a:cubicBezTo>
                  <a:cubicBezTo>
                    <a:pt x="202" y="62"/>
                    <a:pt x="202" y="63"/>
                    <a:pt x="202" y="63"/>
                  </a:cubicBezTo>
                  <a:cubicBezTo>
                    <a:pt x="202" y="63"/>
                    <a:pt x="202" y="62"/>
                    <a:pt x="202" y="62"/>
                  </a:cubicBezTo>
                  <a:cubicBezTo>
                    <a:pt x="203" y="62"/>
                    <a:pt x="203" y="60"/>
                    <a:pt x="202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2" y="61"/>
                    <a:pt x="202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5" y="63"/>
                    <a:pt x="208" y="65"/>
                    <a:pt x="211" y="67"/>
                  </a:cubicBezTo>
                  <a:close/>
                  <a:moveTo>
                    <a:pt x="187" y="63"/>
                  </a:moveTo>
                  <a:cubicBezTo>
                    <a:pt x="191" y="61"/>
                    <a:pt x="195" y="59"/>
                    <a:pt x="198" y="56"/>
                  </a:cubicBezTo>
                  <a:cubicBezTo>
                    <a:pt x="199" y="57"/>
                    <a:pt x="200" y="58"/>
                    <a:pt x="201" y="59"/>
                  </a:cubicBezTo>
                  <a:cubicBezTo>
                    <a:pt x="196" y="60"/>
                    <a:pt x="192" y="61"/>
                    <a:pt x="187" y="63"/>
                  </a:cubicBezTo>
                  <a:close/>
                  <a:moveTo>
                    <a:pt x="191" y="56"/>
                  </a:moveTo>
                  <a:cubicBezTo>
                    <a:pt x="192" y="55"/>
                    <a:pt x="193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6" y="54"/>
                    <a:pt x="196" y="55"/>
                  </a:cubicBezTo>
                  <a:cubicBezTo>
                    <a:pt x="194" y="55"/>
                    <a:pt x="193" y="55"/>
                    <a:pt x="191" y="56"/>
                  </a:cubicBezTo>
                  <a:close/>
                  <a:moveTo>
                    <a:pt x="189" y="54"/>
                  </a:moveTo>
                  <a:cubicBezTo>
                    <a:pt x="189" y="54"/>
                    <a:pt x="189" y="54"/>
                    <a:pt x="190" y="53"/>
                  </a:cubicBezTo>
                  <a:cubicBezTo>
                    <a:pt x="190" y="53"/>
                    <a:pt x="189" y="52"/>
                    <a:pt x="188" y="52"/>
                  </a:cubicBezTo>
                  <a:cubicBezTo>
                    <a:pt x="187" y="53"/>
                    <a:pt x="186" y="54"/>
                    <a:pt x="186" y="55"/>
                  </a:cubicBezTo>
                  <a:cubicBezTo>
                    <a:pt x="185" y="54"/>
                    <a:pt x="185" y="54"/>
                    <a:pt x="184" y="53"/>
                  </a:cubicBezTo>
                  <a:cubicBezTo>
                    <a:pt x="186" y="52"/>
                    <a:pt x="188" y="51"/>
                    <a:pt x="189" y="50"/>
                  </a:cubicBezTo>
                  <a:cubicBezTo>
                    <a:pt x="191" y="51"/>
                    <a:pt x="192" y="52"/>
                    <a:pt x="193" y="53"/>
                  </a:cubicBezTo>
                  <a:cubicBezTo>
                    <a:pt x="192" y="53"/>
                    <a:pt x="190" y="54"/>
                    <a:pt x="189" y="54"/>
                  </a:cubicBezTo>
                  <a:close/>
                  <a:moveTo>
                    <a:pt x="184" y="56"/>
                  </a:moveTo>
                  <a:cubicBezTo>
                    <a:pt x="182" y="57"/>
                    <a:pt x="179" y="58"/>
                    <a:pt x="176" y="59"/>
                  </a:cubicBezTo>
                  <a:cubicBezTo>
                    <a:pt x="177" y="58"/>
                    <a:pt x="178" y="57"/>
                    <a:pt x="179" y="55"/>
                  </a:cubicBezTo>
                  <a:cubicBezTo>
                    <a:pt x="180" y="55"/>
                    <a:pt x="181" y="54"/>
                    <a:pt x="183" y="54"/>
                  </a:cubicBezTo>
                  <a:cubicBezTo>
                    <a:pt x="183" y="54"/>
                    <a:pt x="184" y="55"/>
                    <a:pt x="184" y="56"/>
                  </a:cubicBezTo>
                  <a:close/>
                  <a:moveTo>
                    <a:pt x="180" y="50"/>
                  </a:moveTo>
                  <a:cubicBezTo>
                    <a:pt x="177" y="51"/>
                    <a:pt x="173" y="53"/>
                    <a:pt x="170" y="54"/>
                  </a:cubicBezTo>
                  <a:cubicBezTo>
                    <a:pt x="171" y="53"/>
                    <a:pt x="173" y="51"/>
                    <a:pt x="174" y="50"/>
                  </a:cubicBezTo>
                  <a:cubicBezTo>
                    <a:pt x="176" y="49"/>
                    <a:pt x="178" y="48"/>
                    <a:pt x="179" y="48"/>
                  </a:cubicBezTo>
                  <a:cubicBezTo>
                    <a:pt x="180" y="48"/>
                    <a:pt x="180" y="49"/>
                    <a:pt x="180" y="50"/>
                  </a:cubicBezTo>
                  <a:cubicBezTo>
                    <a:pt x="180" y="50"/>
                    <a:pt x="180" y="50"/>
                    <a:pt x="180" y="50"/>
                  </a:cubicBezTo>
                  <a:close/>
                  <a:moveTo>
                    <a:pt x="166" y="49"/>
                  </a:moveTo>
                  <a:cubicBezTo>
                    <a:pt x="167" y="48"/>
                    <a:pt x="168" y="47"/>
                    <a:pt x="169" y="46"/>
                  </a:cubicBezTo>
                  <a:cubicBezTo>
                    <a:pt x="172" y="45"/>
                    <a:pt x="175" y="44"/>
                    <a:pt x="178" y="44"/>
                  </a:cubicBezTo>
                  <a:cubicBezTo>
                    <a:pt x="174" y="45"/>
                    <a:pt x="170" y="47"/>
                    <a:pt x="166" y="49"/>
                  </a:cubicBezTo>
                  <a:close/>
                  <a:moveTo>
                    <a:pt x="166" y="53"/>
                  </a:moveTo>
                  <a:cubicBezTo>
                    <a:pt x="163" y="55"/>
                    <a:pt x="159" y="58"/>
                    <a:pt x="156" y="60"/>
                  </a:cubicBezTo>
                  <a:cubicBezTo>
                    <a:pt x="155" y="61"/>
                    <a:pt x="154" y="61"/>
                    <a:pt x="153" y="62"/>
                  </a:cubicBezTo>
                  <a:cubicBezTo>
                    <a:pt x="154" y="60"/>
                    <a:pt x="155" y="59"/>
                    <a:pt x="156" y="58"/>
                  </a:cubicBezTo>
                  <a:cubicBezTo>
                    <a:pt x="159" y="56"/>
                    <a:pt x="162" y="55"/>
                    <a:pt x="166" y="53"/>
                  </a:cubicBezTo>
                  <a:cubicBezTo>
                    <a:pt x="166" y="53"/>
                    <a:pt x="166" y="53"/>
                    <a:pt x="166" y="53"/>
                  </a:cubicBezTo>
                  <a:close/>
                  <a:moveTo>
                    <a:pt x="154" y="49"/>
                  </a:moveTo>
                  <a:cubicBezTo>
                    <a:pt x="154" y="48"/>
                    <a:pt x="155" y="48"/>
                    <a:pt x="155" y="48"/>
                  </a:cubicBezTo>
                  <a:cubicBezTo>
                    <a:pt x="157" y="47"/>
                    <a:pt x="159" y="46"/>
                    <a:pt x="160" y="46"/>
                  </a:cubicBezTo>
                  <a:cubicBezTo>
                    <a:pt x="158" y="47"/>
                    <a:pt x="156" y="48"/>
                    <a:pt x="154" y="49"/>
                  </a:cubicBezTo>
                  <a:close/>
                  <a:moveTo>
                    <a:pt x="155" y="45"/>
                  </a:moveTo>
                  <a:cubicBezTo>
                    <a:pt x="152" y="46"/>
                    <a:pt x="149" y="47"/>
                    <a:pt x="147" y="48"/>
                  </a:cubicBezTo>
                  <a:cubicBezTo>
                    <a:pt x="149" y="46"/>
                    <a:pt x="152" y="44"/>
                    <a:pt x="155" y="42"/>
                  </a:cubicBezTo>
                  <a:cubicBezTo>
                    <a:pt x="157" y="42"/>
                    <a:pt x="159" y="41"/>
                    <a:pt x="161" y="41"/>
                  </a:cubicBezTo>
                  <a:cubicBezTo>
                    <a:pt x="159" y="42"/>
                    <a:pt x="157" y="44"/>
                    <a:pt x="155" y="45"/>
                  </a:cubicBezTo>
                  <a:close/>
                  <a:moveTo>
                    <a:pt x="154" y="34"/>
                  </a:moveTo>
                  <a:cubicBezTo>
                    <a:pt x="153" y="34"/>
                    <a:pt x="153" y="34"/>
                    <a:pt x="152" y="34"/>
                  </a:cubicBezTo>
                  <a:cubicBezTo>
                    <a:pt x="153" y="34"/>
                    <a:pt x="153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4"/>
                    <a:pt x="154" y="34"/>
                  </a:cubicBezTo>
                  <a:close/>
                  <a:moveTo>
                    <a:pt x="152" y="36"/>
                  </a:moveTo>
                  <a:cubicBezTo>
                    <a:pt x="150" y="37"/>
                    <a:pt x="147" y="38"/>
                    <a:pt x="145" y="40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6" y="38"/>
                    <a:pt x="148" y="37"/>
                    <a:pt x="150" y="36"/>
                  </a:cubicBezTo>
                  <a:cubicBezTo>
                    <a:pt x="151" y="36"/>
                    <a:pt x="151" y="36"/>
                    <a:pt x="152" y="36"/>
                  </a:cubicBezTo>
                  <a:close/>
                  <a:moveTo>
                    <a:pt x="150" y="34"/>
                  </a:moveTo>
                  <a:cubicBezTo>
                    <a:pt x="148" y="34"/>
                    <a:pt x="147" y="34"/>
                    <a:pt x="146" y="34"/>
                  </a:cubicBezTo>
                  <a:cubicBezTo>
                    <a:pt x="146" y="34"/>
                    <a:pt x="147" y="33"/>
                    <a:pt x="147" y="33"/>
                  </a:cubicBezTo>
                  <a:cubicBezTo>
                    <a:pt x="149" y="33"/>
                    <a:pt x="150" y="33"/>
                    <a:pt x="151" y="33"/>
                  </a:cubicBezTo>
                  <a:cubicBezTo>
                    <a:pt x="151" y="33"/>
                    <a:pt x="150" y="34"/>
                    <a:pt x="150" y="34"/>
                  </a:cubicBezTo>
                  <a:close/>
                  <a:moveTo>
                    <a:pt x="151" y="29"/>
                  </a:moveTo>
                  <a:cubicBezTo>
                    <a:pt x="151" y="29"/>
                    <a:pt x="151" y="29"/>
                    <a:pt x="151" y="29"/>
                  </a:cubicBezTo>
                  <a:cubicBezTo>
                    <a:pt x="150" y="29"/>
                    <a:pt x="149" y="29"/>
                    <a:pt x="148" y="29"/>
                  </a:cubicBezTo>
                  <a:cubicBezTo>
                    <a:pt x="148" y="29"/>
                    <a:pt x="148" y="28"/>
                    <a:pt x="149" y="28"/>
                  </a:cubicBezTo>
                  <a:cubicBezTo>
                    <a:pt x="150" y="28"/>
                    <a:pt x="151" y="29"/>
                    <a:pt x="152" y="29"/>
                  </a:cubicBezTo>
                  <a:cubicBezTo>
                    <a:pt x="151" y="29"/>
                    <a:pt x="151" y="29"/>
                    <a:pt x="151" y="29"/>
                  </a:cubicBezTo>
                  <a:close/>
                  <a:moveTo>
                    <a:pt x="148" y="20"/>
                  </a:moveTo>
                  <a:cubicBezTo>
                    <a:pt x="146" y="18"/>
                    <a:pt x="144" y="17"/>
                    <a:pt x="142" y="16"/>
                  </a:cubicBezTo>
                  <a:cubicBezTo>
                    <a:pt x="142" y="16"/>
                    <a:pt x="143" y="16"/>
                    <a:pt x="143" y="15"/>
                  </a:cubicBezTo>
                  <a:cubicBezTo>
                    <a:pt x="146" y="16"/>
                    <a:pt x="149" y="17"/>
                    <a:pt x="152" y="18"/>
                  </a:cubicBezTo>
                  <a:cubicBezTo>
                    <a:pt x="151" y="18"/>
                    <a:pt x="149" y="19"/>
                    <a:pt x="148" y="20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0" y="9"/>
                    <a:pt x="142" y="9"/>
                    <a:pt x="145" y="9"/>
                  </a:cubicBezTo>
                  <a:cubicBezTo>
                    <a:pt x="145" y="9"/>
                    <a:pt x="145" y="10"/>
                    <a:pt x="146" y="10"/>
                  </a:cubicBezTo>
                  <a:cubicBezTo>
                    <a:pt x="144" y="9"/>
                    <a:pt x="142" y="9"/>
                    <a:pt x="139" y="9"/>
                  </a:cubicBezTo>
                  <a:close/>
                  <a:moveTo>
                    <a:pt x="143" y="13"/>
                  </a:moveTo>
                  <a:cubicBezTo>
                    <a:pt x="142" y="13"/>
                    <a:pt x="142" y="13"/>
                    <a:pt x="142" y="13"/>
                  </a:cubicBezTo>
                  <a:cubicBezTo>
                    <a:pt x="140" y="13"/>
                    <a:pt x="138" y="13"/>
                    <a:pt x="135" y="13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8" y="12"/>
                    <a:pt x="141" y="13"/>
                    <a:pt x="143" y="13"/>
                  </a:cubicBezTo>
                  <a:close/>
                  <a:moveTo>
                    <a:pt x="136" y="14"/>
                  </a:moveTo>
                  <a:cubicBezTo>
                    <a:pt x="137" y="14"/>
                    <a:pt x="138" y="14"/>
                    <a:pt x="139" y="15"/>
                  </a:cubicBezTo>
                  <a:cubicBezTo>
                    <a:pt x="139" y="15"/>
                    <a:pt x="139" y="15"/>
                    <a:pt x="138" y="15"/>
                  </a:cubicBezTo>
                  <a:cubicBezTo>
                    <a:pt x="138" y="15"/>
                    <a:pt x="137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lose/>
                  <a:moveTo>
                    <a:pt x="138" y="18"/>
                  </a:moveTo>
                  <a:cubicBezTo>
                    <a:pt x="141" y="19"/>
                    <a:pt x="143" y="20"/>
                    <a:pt x="146" y="21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3" y="20"/>
                    <a:pt x="140" y="20"/>
                    <a:pt x="137" y="19"/>
                  </a:cubicBezTo>
                  <a:cubicBezTo>
                    <a:pt x="137" y="19"/>
                    <a:pt x="138" y="19"/>
                    <a:pt x="138" y="18"/>
                  </a:cubicBezTo>
                  <a:close/>
                  <a:moveTo>
                    <a:pt x="141" y="27"/>
                  </a:moveTo>
                  <a:cubicBezTo>
                    <a:pt x="143" y="27"/>
                    <a:pt x="144" y="27"/>
                    <a:pt x="146" y="28"/>
                  </a:cubicBezTo>
                  <a:cubicBezTo>
                    <a:pt x="146" y="28"/>
                    <a:pt x="145" y="28"/>
                    <a:pt x="145" y="28"/>
                  </a:cubicBezTo>
                  <a:cubicBezTo>
                    <a:pt x="143" y="28"/>
                    <a:pt x="142" y="28"/>
                    <a:pt x="140" y="27"/>
                  </a:cubicBezTo>
                  <a:cubicBezTo>
                    <a:pt x="140" y="27"/>
                    <a:pt x="141" y="27"/>
                    <a:pt x="141" y="27"/>
                  </a:cubicBezTo>
                  <a:close/>
                  <a:moveTo>
                    <a:pt x="142" y="30"/>
                  </a:moveTo>
                  <a:cubicBezTo>
                    <a:pt x="142" y="30"/>
                    <a:pt x="142" y="30"/>
                    <a:pt x="142" y="30"/>
                  </a:cubicBezTo>
                  <a:cubicBezTo>
                    <a:pt x="140" y="30"/>
                    <a:pt x="138" y="29"/>
                    <a:pt x="137" y="29"/>
                  </a:cubicBezTo>
                  <a:cubicBezTo>
                    <a:pt x="137" y="29"/>
                    <a:pt x="137" y="29"/>
                    <a:pt x="138" y="29"/>
                  </a:cubicBezTo>
                  <a:cubicBezTo>
                    <a:pt x="139" y="29"/>
                    <a:pt x="141" y="29"/>
                    <a:pt x="142" y="30"/>
                  </a:cubicBezTo>
                  <a:close/>
                  <a:moveTo>
                    <a:pt x="140" y="34"/>
                  </a:moveTo>
                  <a:cubicBezTo>
                    <a:pt x="141" y="33"/>
                    <a:pt x="142" y="33"/>
                    <a:pt x="144" y="33"/>
                  </a:cubicBezTo>
                  <a:cubicBezTo>
                    <a:pt x="143" y="33"/>
                    <a:pt x="143" y="34"/>
                    <a:pt x="142" y="34"/>
                  </a:cubicBezTo>
                  <a:cubicBezTo>
                    <a:pt x="141" y="34"/>
                    <a:pt x="139" y="34"/>
                    <a:pt x="138" y="34"/>
                  </a:cubicBezTo>
                  <a:cubicBezTo>
                    <a:pt x="139" y="34"/>
                    <a:pt x="139" y="34"/>
                    <a:pt x="140" y="34"/>
                  </a:cubicBezTo>
                  <a:close/>
                  <a:moveTo>
                    <a:pt x="143" y="36"/>
                  </a:moveTo>
                  <a:cubicBezTo>
                    <a:pt x="144" y="36"/>
                    <a:pt x="146" y="36"/>
                    <a:pt x="147" y="36"/>
                  </a:cubicBezTo>
                  <a:cubicBezTo>
                    <a:pt x="145" y="37"/>
                    <a:pt x="143" y="39"/>
                    <a:pt x="141" y="40"/>
                  </a:cubicBezTo>
                  <a:cubicBezTo>
                    <a:pt x="140" y="40"/>
                    <a:pt x="139" y="40"/>
                    <a:pt x="138" y="40"/>
                  </a:cubicBezTo>
                  <a:cubicBezTo>
                    <a:pt x="137" y="40"/>
                    <a:pt x="136" y="40"/>
                    <a:pt x="135" y="40"/>
                  </a:cubicBezTo>
                  <a:cubicBezTo>
                    <a:pt x="137" y="39"/>
                    <a:pt x="140" y="37"/>
                    <a:pt x="143" y="36"/>
                  </a:cubicBezTo>
                  <a:close/>
                  <a:moveTo>
                    <a:pt x="137" y="42"/>
                  </a:moveTo>
                  <a:cubicBezTo>
                    <a:pt x="134" y="42"/>
                    <a:pt x="132" y="43"/>
                    <a:pt x="130" y="43"/>
                  </a:cubicBezTo>
                  <a:cubicBezTo>
                    <a:pt x="131" y="43"/>
                    <a:pt x="131" y="43"/>
                    <a:pt x="132" y="42"/>
                  </a:cubicBezTo>
                  <a:cubicBezTo>
                    <a:pt x="133" y="42"/>
                    <a:pt x="135" y="42"/>
                    <a:pt x="137" y="42"/>
                  </a:cubicBezTo>
                  <a:close/>
                  <a:moveTo>
                    <a:pt x="136" y="44"/>
                  </a:moveTo>
                  <a:cubicBezTo>
                    <a:pt x="136" y="44"/>
                    <a:pt x="135" y="45"/>
                    <a:pt x="135" y="45"/>
                  </a:cubicBezTo>
                  <a:cubicBezTo>
                    <a:pt x="131" y="46"/>
                    <a:pt x="128" y="46"/>
                    <a:pt x="124" y="47"/>
                  </a:cubicBezTo>
                  <a:cubicBezTo>
                    <a:pt x="125" y="47"/>
                    <a:pt x="125" y="46"/>
                    <a:pt x="126" y="46"/>
                  </a:cubicBezTo>
                  <a:cubicBezTo>
                    <a:pt x="129" y="45"/>
                    <a:pt x="133" y="45"/>
                    <a:pt x="136" y="44"/>
                  </a:cubicBezTo>
                  <a:close/>
                  <a:moveTo>
                    <a:pt x="126" y="44"/>
                  </a:moveTo>
                  <a:cubicBezTo>
                    <a:pt x="123" y="45"/>
                    <a:pt x="120" y="46"/>
                    <a:pt x="117" y="47"/>
                  </a:cubicBezTo>
                  <a:cubicBezTo>
                    <a:pt x="118" y="45"/>
                    <a:pt x="120" y="44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4" y="42"/>
                    <a:pt x="126" y="42"/>
                    <a:pt x="129" y="42"/>
                  </a:cubicBezTo>
                  <a:cubicBezTo>
                    <a:pt x="128" y="43"/>
                    <a:pt x="127" y="44"/>
                    <a:pt x="126" y="44"/>
                  </a:cubicBezTo>
                  <a:close/>
                  <a:moveTo>
                    <a:pt x="111" y="46"/>
                  </a:moveTo>
                  <a:cubicBezTo>
                    <a:pt x="113" y="45"/>
                    <a:pt x="114" y="44"/>
                    <a:pt x="115" y="42"/>
                  </a:cubicBezTo>
                  <a:cubicBezTo>
                    <a:pt x="116" y="42"/>
                    <a:pt x="117" y="42"/>
                    <a:pt x="118" y="42"/>
                  </a:cubicBezTo>
                  <a:cubicBezTo>
                    <a:pt x="116" y="44"/>
                    <a:pt x="114" y="45"/>
                    <a:pt x="111" y="46"/>
                  </a:cubicBezTo>
                  <a:close/>
                  <a:moveTo>
                    <a:pt x="115" y="41"/>
                  </a:moveTo>
                  <a:cubicBezTo>
                    <a:pt x="114" y="40"/>
                    <a:pt x="113" y="40"/>
                    <a:pt x="112" y="41"/>
                  </a:cubicBezTo>
                  <a:cubicBezTo>
                    <a:pt x="110" y="41"/>
                    <a:pt x="109" y="41"/>
                    <a:pt x="107" y="41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12" y="39"/>
                    <a:pt x="115" y="38"/>
                    <a:pt x="119" y="37"/>
                  </a:cubicBezTo>
                  <a:cubicBezTo>
                    <a:pt x="118" y="38"/>
                    <a:pt x="116" y="39"/>
                    <a:pt x="115" y="41"/>
                  </a:cubicBezTo>
                  <a:close/>
                  <a:moveTo>
                    <a:pt x="116" y="33"/>
                  </a:moveTo>
                  <a:cubicBezTo>
                    <a:pt x="115" y="33"/>
                    <a:pt x="115" y="33"/>
                    <a:pt x="114" y="34"/>
                  </a:cubicBezTo>
                  <a:cubicBezTo>
                    <a:pt x="115" y="33"/>
                    <a:pt x="115" y="33"/>
                    <a:pt x="116" y="33"/>
                  </a:cubicBezTo>
                  <a:cubicBezTo>
                    <a:pt x="116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6" y="33"/>
                  </a:cubicBezTo>
                  <a:close/>
                  <a:moveTo>
                    <a:pt x="105" y="29"/>
                  </a:moveTo>
                  <a:cubicBezTo>
                    <a:pt x="104" y="29"/>
                    <a:pt x="103" y="29"/>
                    <a:pt x="102" y="29"/>
                  </a:cubicBezTo>
                  <a:cubicBezTo>
                    <a:pt x="104" y="29"/>
                    <a:pt x="106" y="28"/>
                    <a:pt x="107" y="27"/>
                  </a:cubicBezTo>
                  <a:cubicBezTo>
                    <a:pt x="108" y="27"/>
                    <a:pt x="108" y="27"/>
                    <a:pt x="109" y="27"/>
                  </a:cubicBezTo>
                  <a:cubicBezTo>
                    <a:pt x="108" y="28"/>
                    <a:pt x="106" y="29"/>
                    <a:pt x="105" y="29"/>
                  </a:cubicBezTo>
                  <a:close/>
                  <a:moveTo>
                    <a:pt x="103" y="32"/>
                  </a:moveTo>
                  <a:cubicBezTo>
                    <a:pt x="104" y="32"/>
                    <a:pt x="104" y="32"/>
                    <a:pt x="105" y="32"/>
                  </a:cubicBezTo>
                  <a:cubicBezTo>
                    <a:pt x="104" y="33"/>
                    <a:pt x="102" y="34"/>
                    <a:pt x="101" y="35"/>
                  </a:cubicBezTo>
                  <a:cubicBezTo>
                    <a:pt x="100" y="35"/>
                    <a:pt x="100" y="35"/>
                    <a:pt x="99" y="35"/>
                  </a:cubicBezTo>
                  <a:cubicBezTo>
                    <a:pt x="99" y="35"/>
                    <a:pt x="98" y="35"/>
                    <a:pt x="98" y="36"/>
                  </a:cubicBezTo>
                  <a:cubicBezTo>
                    <a:pt x="98" y="36"/>
                    <a:pt x="97" y="36"/>
                    <a:pt x="96" y="37"/>
                  </a:cubicBezTo>
                  <a:cubicBezTo>
                    <a:pt x="98" y="35"/>
                    <a:pt x="101" y="33"/>
                    <a:pt x="103" y="32"/>
                  </a:cubicBezTo>
                  <a:close/>
                  <a:moveTo>
                    <a:pt x="96" y="35"/>
                  </a:moveTo>
                  <a:cubicBezTo>
                    <a:pt x="97" y="34"/>
                    <a:pt x="98" y="33"/>
                    <a:pt x="99" y="32"/>
                  </a:cubicBezTo>
                  <a:cubicBezTo>
                    <a:pt x="99" y="32"/>
                    <a:pt x="100" y="32"/>
                    <a:pt x="100" y="32"/>
                  </a:cubicBezTo>
                  <a:cubicBezTo>
                    <a:pt x="99" y="33"/>
                    <a:pt x="98" y="34"/>
                    <a:pt x="96" y="35"/>
                  </a:cubicBezTo>
                  <a:close/>
                  <a:moveTo>
                    <a:pt x="96" y="30"/>
                  </a:moveTo>
                  <a:cubicBezTo>
                    <a:pt x="96" y="30"/>
                    <a:pt x="95" y="30"/>
                    <a:pt x="95" y="30"/>
                  </a:cubicBezTo>
                  <a:cubicBezTo>
                    <a:pt x="97" y="29"/>
                    <a:pt x="98" y="28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28"/>
                    <a:pt x="97" y="29"/>
                    <a:pt x="96" y="30"/>
                  </a:cubicBezTo>
                  <a:close/>
                  <a:moveTo>
                    <a:pt x="90" y="31"/>
                  </a:moveTo>
                  <a:cubicBezTo>
                    <a:pt x="90" y="31"/>
                    <a:pt x="89" y="31"/>
                    <a:pt x="89" y="31"/>
                  </a:cubicBezTo>
                  <a:cubicBezTo>
                    <a:pt x="88" y="32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7" y="31"/>
                    <a:pt x="89" y="28"/>
                    <a:pt x="91" y="26"/>
                  </a:cubicBezTo>
                  <a:cubicBezTo>
                    <a:pt x="93" y="26"/>
                    <a:pt x="95" y="27"/>
                    <a:pt x="97" y="27"/>
                  </a:cubicBezTo>
                  <a:cubicBezTo>
                    <a:pt x="95" y="28"/>
                    <a:pt x="92" y="30"/>
                    <a:pt x="90" y="31"/>
                  </a:cubicBezTo>
                  <a:close/>
                  <a:moveTo>
                    <a:pt x="89" y="18"/>
                  </a:moveTo>
                  <a:cubicBezTo>
                    <a:pt x="89" y="18"/>
                    <a:pt x="89" y="18"/>
                    <a:pt x="88" y="18"/>
                  </a:cubicBezTo>
                  <a:cubicBezTo>
                    <a:pt x="88" y="18"/>
                    <a:pt x="87" y="19"/>
                    <a:pt x="87" y="19"/>
                  </a:cubicBezTo>
                  <a:cubicBezTo>
                    <a:pt x="83" y="21"/>
                    <a:pt x="79" y="23"/>
                    <a:pt x="75" y="26"/>
                  </a:cubicBezTo>
                  <a:cubicBezTo>
                    <a:pt x="73" y="27"/>
                    <a:pt x="70" y="28"/>
                    <a:pt x="68" y="29"/>
                  </a:cubicBezTo>
                  <a:cubicBezTo>
                    <a:pt x="68" y="29"/>
                    <a:pt x="68" y="28"/>
                    <a:pt x="69" y="28"/>
                  </a:cubicBezTo>
                  <a:cubicBezTo>
                    <a:pt x="73" y="25"/>
                    <a:pt x="78" y="23"/>
                    <a:pt x="83" y="20"/>
                  </a:cubicBezTo>
                  <a:cubicBezTo>
                    <a:pt x="86" y="19"/>
                    <a:pt x="90" y="17"/>
                    <a:pt x="94" y="16"/>
                  </a:cubicBezTo>
                  <a:cubicBezTo>
                    <a:pt x="93" y="16"/>
                    <a:pt x="93" y="16"/>
                    <a:pt x="92" y="17"/>
                  </a:cubicBezTo>
                  <a:cubicBezTo>
                    <a:pt x="91" y="17"/>
                    <a:pt x="90" y="18"/>
                    <a:pt x="89" y="18"/>
                  </a:cubicBezTo>
                  <a:close/>
                  <a:moveTo>
                    <a:pt x="80" y="17"/>
                  </a:moveTo>
                  <a:cubicBezTo>
                    <a:pt x="73" y="19"/>
                    <a:pt x="66" y="23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58" y="29"/>
                    <a:pt x="56" y="31"/>
                    <a:pt x="54" y="32"/>
                  </a:cubicBezTo>
                  <a:cubicBezTo>
                    <a:pt x="51" y="34"/>
                    <a:pt x="48" y="35"/>
                    <a:pt x="45" y="36"/>
                  </a:cubicBezTo>
                  <a:cubicBezTo>
                    <a:pt x="48" y="34"/>
                    <a:pt x="52" y="31"/>
                    <a:pt x="55" y="29"/>
                  </a:cubicBezTo>
                  <a:cubicBezTo>
                    <a:pt x="62" y="23"/>
                    <a:pt x="70" y="19"/>
                    <a:pt x="79" y="15"/>
                  </a:cubicBezTo>
                  <a:cubicBezTo>
                    <a:pt x="81" y="14"/>
                    <a:pt x="83" y="13"/>
                    <a:pt x="85" y="12"/>
                  </a:cubicBezTo>
                  <a:cubicBezTo>
                    <a:pt x="83" y="13"/>
                    <a:pt x="81" y="14"/>
                    <a:pt x="80" y="15"/>
                  </a:cubicBezTo>
                  <a:cubicBezTo>
                    <a:pt x="79" y="16"/>
                    <a:pt x="79" y="16"/>
                    <a:pt x="80" y="17"/>
                  </a:cubicBezTo>
                  <a:close/>
                  <a:moveTo>
                    <a:pt x="50" y="40"/>
                  </a:moveTo>
                  <a:cubicBezTo>
                    <a:pt x="51" y="39"/>
                    <a:pt x="52" y="38"/>
                    <a:pt x="53" y="38"/>
                  </a:cubicBezTo>
                  <a:cubicBezTo>
                    <a:pt x="52" y="39"/>
                    <a:pt x="51" y="40"/>
                    <a:pt x="50" y="41"/>
                  </a:cubicBezTo>
                  <a:cubicBezTo>
                    <a:pt x="50" y="40"/>
                    <a:pt x="50" y="40"/>
                    <a:pt x="50" y="40"/>
                  </a:cubicBezTo>
                  <a:close/>
                  <a:moveTo>
                    <a:pt x="56" y="38"/>
                  </a:moveTo>
                  <a:cubicBezTo>
                    <a:pt x="56" y="38"/>
                    <a:pt x="57" y="38"/>
                    <a:pt x="57" y="38"/>
                  </a:cubicBezTo>
                  <a:cubicBezTo>
                    <a:pt x="56" y="40"/>
                    <a:pt x="54" y="42"/>
                    <a:pt x="53" y="44"/>
                  </a:cubicBezTo>
                  <a:cubicBezTo>
                    <a:pt x="49" y="46"/>
                    <a:pt x="46" y="48"/>
                    <a:pt x="43" y="51"/>
                  </a:cubicBezTo>
                  <a:cubicBezTo>
                    <a:pt x="44" y="51"/>
                    <a:pt x="44" y="50"/>
                    <a:pt x="44" y="50"/>
                  </a:cubicBezTo>
                  <a:cubicBezTo>
                    <a:pt x="48" y="46"/>
                    <a:pt x="52" y="42"/>
                    <a:pt x="56" y="38"/>
                  </a:cubicBezTo>
                  <a:close/>
                  <a:moveTo>
                    <a:pt x="49" y="48"/>
                  </a:moveTo>
                  <a:cubicBezTo>
                    <a:pt x="49" y="49"/>
                    <a:pt x="48" y="50"/>
                    <a:pt x="47" y="50"/>
                  </a:cubicBezTo>
                  <a:cubicBezTo>
                    <a:pt x="46" y="51"/>
                    <a:pt x="46" y="52"/>
                    <a:pt x="45" y="53"/>
                  </a:cubicBezTo>
                  <a:cubicBezTo>
                    <a:pt x="43" y="54"/>
                    <a:pt x="41" y="56"/>
                    <a:pt x="40" y="57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3" y="53"/>
                    <a:pt x="46" y="51"/>
                    <a:pt x="49" y="48"/>
                  </a:cubicBezTo>
                  <a:close/>
                  <a:moveTo>
                    <a:pt x="39" y="55"/>
                  </a:moveTo>
                  <a:cubicBezTo>
                    <a:pt x="38" y="55"/>
                    <a:pt x="38" y="56"/>
                    <a:pt x="37" y="57"/>
                  </a:cubicBezTo>
                  <a:cubicBezTo>
                    <a:pt x="37" y="57"/>
                    <a:pt x="37" y="56"/>
                    <a:pt x="37" y="56"/>
                  </a:cubicBezTo>
                  <a:cubicBezTo>
                    <a:pt x="38" y="56"/>
                    <a:pt x="38" y="55"/>
                    <a:pt x="39" y="54"/>
                  </a:cubicBezTo>
                  <a:cubicBezTo>
                    <a:pt x="39" y="54"/>
                    <a:pt x="40" y="53"/>
                    <a:pt x="40" y="53"/>
                  </a:cubicBezTo>
                  <a:lnTo>
                    <a:pt x="39" y="55"/>
                  </a:lnTo>
                  <a:close/>
                  <a:moveTo>
                    <a:pt x="38" y="65"/>
                  </a:moveTo>
                  <a:cubicBezTo>
                    <a:pt x="40" y="64"/>
                    <a:pt x="42" y="62"/>
                    <a:pt x="45" y="60"/>
                  </a:cubicBezTo>
                  <a:cubicBezTo>
                    <a:pt x="40" y="65"/>
                    <a:pt x="35" y="70"/>
                    <a:pt x="30" y="75"/>
                  </a:cubicBezTo>
                  <a:cubicBezTo>
                    <a:pt x="30" y="75"/>
                    <a:pt x="30" y="77"/>
                    <a:pt x="31" y="76"/>
                  </a:cubicBezTo>
                  <a:cubicBezTo>
                    <a:pt x="32" y="76"/>
                    <a:pt x="33" y="75"/>
                    <a:pt x="34" y="75"/>
                  </a:cubicBezTo>
                  <a:cubicBezTo>
                    <a:pt x="33" y="75"/>
                    <a:pt x="33" y="76"/>
                    <a:pt x="32" y="76"/>
                  </a:cubicBezTo>
                  <a:cubicBezTo>
                    <a:pt x="31" y="77"/>
                    <a:pt x="29" y="78"/>
                    <a:pt x="27" y="78"/>
                  </a:cubicBezTo>
                  <a:cubicBezTo>
                    <a:pt x="27" y="77"/>
                    <a:pt x="28" y="76"/>
                    <a:pt x="29" y="75"/>
                  </a:cubicBezTo>
                  <a:cubicBezTo>
                    <a:pt x="32" y="72"/>
                    <a:pt x="35" y="69"/>
                    <a:pt x="38" y="65"/>
                  </a:cubicBezTo>
                  <a:close/>
                  <a:moveTo>
                    <a:pt x="34" y="77"/>
                  </a:moveTo>
                  <a:cubicBezTo>
                    <a:pt x="35" y="77"/>
                    <a:pt x="36" y="76"/>
                    <a:pt x="37" y="75"/>
                  </a:cubicBezTo>
                  <a:cubicBezTo>
                    <a:pt x="35" y="78"/>
                    <a:pt x="32" y="81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1" y="81"/>
                    <a:pt x="32" y="79"/>
                    <a:pt x="34" y="77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94"/>
                    <a:pt x="30" y="93"/>
                    <a:pt x="29" y="93"/>
                  </a:cubicBezTo>
                  <a:cubicBezTo>
                    <a:pt x="29" y="93"/>
                    <a:pt x="30" y="93"/>
                    <a:pt x="30" y="93"/>
                  </a:cubicBezTo>
                  <a:close/>
                  <a:moveTo>
                    <a:pt x="32" y="123"/>
                  </a:moveTo>
                  <a:cubicBezTo>
                    <a:pt x="32" y="124"/>
                    <a:pt x="32" y="124"/>
                    <a:pt x="32" y="125"/>
                  </a:cubicBezTo>
                  <a:cubicBezTo>
                    <a:pt x="32" y="125"/>
                    <a:pt x="32" y="125"/>
                    <a:pt x="32" y="126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lose/>
                  <a:moveTo>
                    <a:pt x="32" y="120"/>
                  </a:moveTo>
                  <a:cubicBezTo>
                    <a:pt x="32" y="119"/>
                    <a:pt x="33" y="117"/>
                    <a:pt x="33" y="115"/>
                  </a:cubicBezTo>
                  <a:cubicBezTo>
                    <a:pt x="33" y="116"/>
                    <a:pt x="34" y="118"/>
                    <a:pt x="34" y="119"/>
                  </a:cubicBezTo>
                  <a:cubicBezTo>
                    <a:pt x="34" y="120"/>
                    <a:pt x="34" y="120"/>
                    <a:pt x="34" y="121"/>
                  </a:cubicBezTo>
                  <a:cubicBezTo>
                    <a:pt x="33" y="122"/>
                    <a:pt x="33" y="122"/>
                    <a:pt x="33" y="123"/>
                  </a:cubicBezTo>
                  <a:cubicBezTo>
                    <a:pt x="33" y="122"/>
                    <a:pt x="32" y="121"/>
                    <a:pt x="32" y="120"/>
                  </a:cubicBezTo>
                  <a:close/>
                  <a:moveTo>
                    <a:pt x="33" y="131"/>
                  </a:moveTo>
                  <a:cubicBezTo>
                    <a:pt x="34" y="130"/>
                    <a:pt x="34" y="130"/>
                    <a:pt x="34" y="130"/>
                  </a:cubicBezTo>
                  <a:cubicBezTo>
                    <a:pt x="35" y="130"/>
                    <a:pt x="35" y="131"/>
                    <a:pt x="35" y="132"/>
                  </a:cubicBezTo>
                  <a:cubicBezTo>
                    <a:pt x="35" y="132"/>
                    <a:pt x="35" y="132"/>
                    <a:pt x="35" y="133"/>
                  </a:cubicBezTo>
                  <a:cubicBezTo>
                    <a:pt x="35" y="133"/>
                    <a:pt x="35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7"/>
                    <a:pt x="38" y="138"/>
                    <a:pt x="38" y="140"/>
                  </a:cubicBezTo>
                  <a:cubicBezTo>
                    <a:pt x="39" y="140"/>
                    <a:pt x="39" y="141"/>
                    <a:pt x="39" y="142"/>
                  </a:cubicBezTo>
                  <a:cubicBezTo>
                    <a:pt x="38" y="143"/>
                    <a:pt x="38" y="144"/>
                    <a:pt x="37" y="145"/>
                  </a:cubicBezTo>
                  <a:cubicBezTo>
                    <a:pt x="37" y="146"/>
                    <a:pt x="38" y="147"/>
                    <a:pt x="39" y="146"/>
                  </a:cubicBezTo>
                  <a:cubicBezTo>
                    <a:pt x="39" y="146"/>
                    <a:pt x="39" y="145"/>
                    <a:pt x="40" y="145"/>
                  </a:cubicBezTo>
                  <a:cubicBezTo>
                    <a:pt x="40" y="148"/>
                    <a:pt x="41" y="151"/>
                    <a:pt x="42" y="15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5"/>
                    <a:pt x="41" y="156"/>
                    <a:pt x="42" y="156"/>
                  </a:cubicBezTo>
                  <a:cubicBezTo>
                    <a:pt x="43" y="159"/>
                    <a:pt x="44" y="162"/>
                    <a:pt x="45" y="166"/>
                  </a:cubicBezTo>
                  <a:cubicBezTo>
                    <a:pt x="43" y="161"/>
                    <a:pt x="40" y="157"/>
                    <a:pt x="38" y="152"/>
                  </a:cubicBezTo>
                  <a:cubicBezTo>
                    <a:pt x="37" y="145"/>
                    <a:pt x="35" y="138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lose/>
                  <a:moveTo>
                    <a:pt x="34" y="149"/>
                  </a:moveTo>
                  <a:cubicBezTo>
                    <a:pt x="35" y="152"/>
                    <a:pt x="36" y="155"/>
                    <a:pt x="37" y="157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9"/>
                    <a:pt x="38" y="161"/>
                    <a:pt x="38" y="163"/>
                  </a:cubicBezTo>
                  <a:cubicBezTo>
                    <a:pt x="37" y="161"/>
                    <a:pt x="36" y="160"/>
                    <a:pt x="36" y="159"/>
                  </a:cubicBezTo>
                  <a:cubicBezTo>
                    <a:pt x="35" y="156"/>
                    <a:pt x="35" y="152"/>
                    <a:pt x="34" y="149"/>
                  </a:cubicBezTo>
                  <a:cubicBezTo>
                    <a:pt x="34" y="149"/>
                    <a:pt x="34" y="149"/>
                    <a:pt x="34" y="149"/>
                  </a:cubicBezTo>
                  <a:close/>
                  <a:moveTo>
                    <a:pt x="38" y="166"/>
                  </a:moveTo>
                  <a:cubicBezTo>
                    <a:pt x="38" y="166"/>
                    <a:pt x="38" y="166"/>
                    <a:pt x="38" y="167"/>
                  </a:cubicBezTo>
                  <a:cubicBezTo>
                    <a:pt x="38" y="165"/>
                    <a:pt x="37" y="164"/>
                    <a:pt x="36" y="163"/>
                  </a:cubicBezTo>
                  <a:cubicBezTo>
                    <a:pt x="36" y="163"/>
                    <a:pt x="36" y="162"/>
                    <a:pt x="36" y="162"/>
                  </a:cubicBezTo>
                  <a:cubicBezTo>
                    <a:pt x="37" y="163"/>
                    <a:pt x="38" y="165"/>
                    <a:pt x="38" y="166"/>
                  </a:cubicBezTo>
                  <a:close/>
                  <a:moveTo>
                    <a:pt x="40" y="173"/>
                  </a:moveTo>
                  <a:cubicBezTo>
                    <a:pt x="40" y="175"/>
                    <a:pt x="40" y="176"/>
                    <a:pt x="40" y="178"/>
                  </a:cubicBezTo>
                  <a:cubicBezTo>
                    <a:pt x="39" y="175"/>
                    <a:pt x="38" y="173"/>
                    <a:pt x="38" y="170"/>
                  </a:cubicBezTo>
                  <a:cubicBezTo>
                    <a:pt x="38" y="171"/>
                    <a:pt x="39" y="172"/>
                    <a:pt x="40" y="173"/>
                  </a:cubicBezTo>
                  <a:close/>
                  <a:moveTo>
                    <a:pt x="42" y="197"/>
                  </a:move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3" y="198"/>
                    <a:pt x="43" y="198"/>
                  </a:cubicBezTo>
                  <a:cubicBezTo>
                    <a:pt x="43" y="199"/>
                    <a:pt x="44" y="199"/>
                    <a:pt x="44" y="200"/>
                  </a:cubicBezTo>
                  <a:cubicBezTo>
                    <a:pt x="43" y="198"/>
                    <a:pt x="41" y="196"/>
                    <a:pt x="39" y="194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0" y="195"/>
                    <a:pt x="41" y="196"/>
                    <a:pt x="42" y="197"/>
                  </a:cubicBezTo>
                  <a:close/>
                  <a:moveTo>
                    <a:pt x="43" y="192"/>
                  </a:moveTo>
                  <a:cubicBezTo>
                    <a:pt x="43" y="191"/>
                    <a:pt x="42" y="190"/>
                    <a:pt x="42" y="189"/>
                  </a:cubicBezTo>
                  <a:cubicBezTo>
                    <a:pt x="43" y="191"/>
                    <a:pt x="45" y="194"/>
                    <a:pt x="47" y="196"/>
                  </a:cubicBezTo>
                  <a:cubicBezTo>
                    <a:pt x="46" y="196"/>
                    <a:pt x="45" y="195"/>
                    <a:pt x="45" y="195"/>
                  </a:cubicBezTo>
                  <a:cubicBezTo>
                    <a:pt x="44" y="194"/>
                    <a:pt x="43" y="193"/>
                    <a:pt x="43" y="192"/>
                  </a:cubicBezTo>
                  <a:close/>
                  <a:moveTo>
                    <a:pt x="48" y="198"/>
                  </a:moveTo>
                  <a:cubicBezTo>
                    <a:pt x="50" y="201"/>
                    <a:pt x="51" y="203"/>
                    <a:pt x="53" y="205"/>
                  </a:cubicBezTo>
                  <a:cubicBezTo>
                    <a:pt x="50" y="203"/>
                    <a:pt x="48" y="200"/>
                    <a:pt x="46" y="197"/>
                  </a:cubicBezTo>
                  <a:cubicBezTo>
                    <a:pt x="47" y="197"/>
                    <a:pt x="47" y="198"/>
                    <a:pt x="48" y="198"/>
                  </a:cubicBezTo>
                  <a:close/>
                  <a:moveTo>
                    <a:pt x="49" y="188"/>
                  </a:moveTo>
                  <a:cubicBezTo>
                    <a:pt x="51" y="190"/>
                    <a:pt x="52" y="192"/>
                    <a:pt x="53" y="194"/>
                  </a:cubicBezTo>
                  <a:cubicBezTo>
                    <a:pt x="54" y="197"/>
                    <a:pt x="55" y="201"/>
                    <a:pt x="56" y="204"/>
                  </a:cubicBezTo>
                  <a:cubicBezTo>
                    <a:pt x="55" y="203"/>
                    <a:pt x="55" y="203"/>
                    <a:pt x="54" y="202"/>
                  </a:cubicBezTo>
                  <a:cubicBezTo>
                    <a:pt x="52" y="197"/>
                    <a:pt x="51" y="193"/>
                    <a:pt x="49" y="188"/>
                  </a:cubicBezTo>
                  <a:close/>
                  <a:moveTo>
                    <a:pt x="61" y="205"/>
                  </a:moveTo>
                  <a:cubicBezTo>
                    <a:pt x="62" y="205"/>
                    <a:pt x="62" y="205"/>
                    <a:pt x="62" y="205"/>
                  </a:cubicBezTo>
                  <a:cubicBezTo>
                    <a:pt x="63" y="207"/>
                    <a:pt x="64" y="208"/>
                    <a:pt x="65" y="210"/>
                  </a:cubicBezTo>
                  <a:cubicBezTo>
                    <a:pt x="65" y="210"/>
                    <a:pt x="64" y="210"/>
                    <a:pt x="63" y="209"/>
                  </a:cubicBezTo>
                  <a:cubicBezTo>
                    <a:pt x="63" y="208"/>
                    <a:pt x="62" y="206"/>
                    <a:pt x="61" y="205"/>
                  </a:cubicBezTo>
                  <a:close/>
                  <a:moveTo>
                    <a:pt x="65" y="202"/>
                  </a:moveTo>
                  <a:cubicBezTo>
                    <a:pt x="65" y="202"/>
                    <a:pt x="65" y="202"/>
                    <a:pt x="65" y="201"/>
                  </a:cubicBezTo>
                  <a:cubicBezTo>
                    <a:pt x="65" y="201"/>
                    <a:pt x="66" y="200"/>
                    <a:pt x="66" y="200"/>
                  </a:cubicBezTo>
                  <a:cubicBezTo>
                    <a:pt x="66" y="200"/>
                    <a:pt x="67" y="201"/>
                    <a:pt x="67" y="201"/>
                  </a:cubicBezTo>
                  <a:cubicBezTo>
                    <a:pt x="67" y="201"/>
                    <a:pt x="66" y="202"/>
                    <a:pt x="65" y="202"/>
                  </a:cubicBezTo>
                  <a:close/>
                  <a:moveTo>
                    <a:pt x="70" y="206"/>
                  </a:moveTo>
                  <a:cubicBezTo>
                    <a:pt x="69" y="205"/>
                    <a:pt x="68" y="204"/>
                    <a:pt x="67" y="204"/>
                  </a:cubicBezTo>
                  <a:cubicBezTo>
                    <a:pt x="67" y="204"/>
                    <a:pt x="67" y="203"/>
                    <a:pt x="67" y="203"/>
                  </a:cubicBezTo>
                  <a:cubicBezTo>
                    <a:pt x="67" y="203"/>
                    <a:pt x="68" y="203"/>
                    <a:pt x="69" y="202"/>
                  </a:cubicBezTo>
                  <a:cubicBezTo>
                    <a:pt x="69" y="203"/>
                    <a:pt x="70" y="204"/>
                    <a:pt x="71" y="205"/>
                  </a:cubicBezTo>
                  <a:cubicBezTo>
                    <a:pt x="71" y="205"/>
                    <a:pt x="72" y="205"/>
                    <a:pt x="72" y="204"/>
                  </a:cubicBezTo>
                  <a:cubicBezTo>
                    <a:pt x="72" y="204"/>
                    <a:pt x="72" y="204"/>
                    <a:pt x="73" y="203"/>
                  </a:cubicBezTo>
                  <a:cubicBezTo>
                    <a:pt x="73" y="204"/>
                    <a:pt x="74" y="205"/>
                    <a:pt x="75" y="205"/>
                  </a:cubicBezTo>
                  <a:cubicBezTo>
                    <a:pt x="75" y="206"/>
                    <a:pt x="74" y="206"/>
                    <a:pt x="74" y="206"/>
                  </a:cubicBezTo>
                  <a:cubicBezTo>
                    <a:pt x="73" y="206"/>
                    <a:pt x="72" y="205"/>
                    <a:pt x="71" y="205"/>
                  </a:cubicBezTo>
                  <a:cubicBezTo>
                    <a:pt x="71" y="204"/>
                    <a:pt x="70" y="205"/>
                    <a:pt x="70" y="206"/>
                  </a:cubicBezTo>
                  <a:close/>
                  <a:moveTo>
                    <a:pt x="71" y="193"/>
                  </a:moveTo>
                  <a:cubicBezTo>
                    <a:pt x="72" y="192"/>
                    <a:pt x="73" y="191"/>
                    <a:pt x="73" y="190"/>
                  </a:cubicBezTo>
                  <a:cubicBezTo>
                    <a:pt x="73" y="191"/>
                    <a:pt x="73" y="192"/>
                    <a:pt x="73" y="194"/>
                  </a:cubicBezTo>
                  <a:cubicBezTo>
                    <a:pt x="72" y="193"/>
                    <a:pt x="72" y="193"/>
                    <a:pt x="71" y="193"/>
                  </a:cubicBezTo>
                  <a:close/>
                  <a:moveTo>
                    <a:pt x="73" y="159"/>
                  </a:moveTo>
                  <a:cubicBezTo>
                    <a:pt x="74" y="159"/>
                    <a:pt x="74" y="158"/>
                    <a:pt x="75" y="158"/>
                  </a:cubicBezTo>
                  <a:cubicBezTo>
                    <a:pt x="75" y="159"/>
                    <a:pt x="76" y="161"/>
                    <a:pt x="76" y="163"/>
                  </a:cubicBezTo>
                  <a:cubicBezTo>
                    <a:pt x="75" y="163"/>
                    <a:pt x="75" y="163"/>
                    <a:pt x="74" y="164"/>
                  </a:cubicBezTo>
                  <a:cubicBezTo>
                    <a:pt x="74" y="162"/>
                    <a:pt x="74" y="161"/>
                    <a:pt x="73" y="159"/>
                  </a:cubicBezTo>
                  <a:close/>
                  <a:moveTo>
                    <a:pt x="75" y="191"/>
                  </a:moveTo>
                  <a:cubicBezTo>
                    <a:pt x="75" y="191"/>
                    <a:pt x="75" y="191"/>
                    <a:pt x="76" y="192"/>
                  </a:cubicBezTo>
                  <a:cubicBezTo>
                    <a:pt x="75" y="192"/>
                    <a:pt x="75" y="192"/>
                    <a:pt x="75" y="193"/>
                  </a:cubicBezTo>
                  <a:cubicBezTo>
                    <a:pt x="75" y="192"/>
                    <a:pt x="75" y="192"/>
                    <a:pt x="75" y="191"/>
                  </a:cubicBezTo>
                  <a:close/>
                  <a:moveTo>
                    <a:pt x="75" y="188"/>
                  </a:moveTo>
                  <a:cubicBezTo>
                    <a:pt x="76" y="188"/>
                    <a:pt x="76" y="187"/>
                    <a:pt x="76" y="187"/>
                  </a:cubicBezTo>
                  <a:cubicBezTo>
                    <a:pt x="77" y="187"/>
                    <a:pt x="77" y="187"/>
                    <a:pt x="77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78" y="188"/>
                    <a:pt x="77" y="188"/>
                    <a:pt x="77" y="189"/>
                  </a:cubicBezTo>
                  <a:cubicBezTo>
                    <a:pt x="76" y="189"/>
                    <a:pt x="76" y="188"/>
                    <a:pt x="75" y="188"/>
                  </a:cubicBezTo>
                  <a:close/>
                  <a:moveTo>
                    <a:pt x="77" y="193"/>
                  </a:moveTo>
                  <a:cubicBezTo>
                    <a:pt x="78" y="193"/>
                    <a:pt x="78" y="194"/>
                    <a:pt x="79" y="194"/>
                  </a:cubicBezTo>
                  <a:cubicBezTo>
                    <a:pt x="79" y="194"/>
                    <a:pt x="78" y="195"/>
                    <a:pt x="78" y="195"/>
                  </a:cubicBezTo>
                  <a:cubicBezTo>
                    <a:pt x="78" y="195"/>
                    <a:pt x="77" y="195"/>
                    <a:pt x="77" y="196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6" y="194"/>
                    <a:pt x="77" y="193"/>
                    <a:pt x="77" y="193"/>
                  </a:cubicBezTo>
                  <a:close/>
                  <a:moveTo>
                    <a:pt x="79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79" y="179"/>
                    <a:pt x="80" y="178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0" y="178"/>
                    <a:pt x="80" y="179"/>
                    <a:pt x="79" y="180"/>
                  </a:cubicBezTo>
                  <a:close/>
                  <a:moveTo>
                    <a:pt x="82" y="188"/>
                  </a:moveTo>
                  <a:cubicBezTo>
                    <a:pt x="82" y="189"/>
                    <a:pt x="82" y="189"/>
                    <a:pt x="83" y="189"/>
                  </a:cubicBezTo>
                  <a:cubicBezTo>
                    <a:pt x="82" y="189"/>
                    <a:pt x="81" y="190"/>
                    <a:pt x="80" y="190"/>
                  </a:cubicBezTo>
                  <a:cubicBezTo>
                    <a:pt x="81" y="189"/>
                    <a:pt x="81" y="189"/>
                    <a:pt x="82" y="188"/>
                  </a:cubicBezTo>
                  <a:close/>
                  <a:moveTo>
                    <a:pt x="83" y="191"/>
                  </a:moveTo>
                  <a:cubicBezTo>
                    <a:pt x="83" y="191"/>
                    <a:pt x="83" y="191"/>
                    <a:pt x="83" y="191"/>
                  </a:cubicBezTo>
                  <a:cubicBezTo>
                    <a:pt x="83" y="192"/>
                    <a:pt x="82" y="192"/>
                    <a:pt x="82" y="192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2" y="191"/>
                    <a:pt x="82" y="191"/>
                    <a:pt x="83" y="191"/>
                  </a:cubicBezTo>
                  <a:close/>
                  <a:moveTo>
                    <a:pt x="83" y="187"/>
                  </a:moveTo>
                  <a:cubicBezTo>
                    <a:pt x="83" y="187"/>
                    <a:pt x="83" y="187"/>
                    <a:pt x="83" y="187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9"/>
                    <a:pt x="85" y="189"/>
                  </a:cubicBezTo>
                  <a:cubicBezTo>
                    <a:pt x="85" y="189"/>
                    <a:pt x="85" y="189"/>
                    <a:pt x="85" y="189"/>
                  </a:cubicBezTo>
                  <a:cubicBezTo>
                    <a:pt x="84" y="188"/>
                    <a:pt x="83" y="188"/>
                    <a:pt x="83" y="187"/>
                  </a:cubicBezTo>
                  <a:close/>
                  <a:moveTo>
                    <a:pt x="84" y="198"/>
                  </a:moveTo>
                  <a:cubicBezTo>
                    <a:pt x="85" y="198"/>
                    <a:pt x="85" y="199"/>
                    <a:pt x="85" y="199"/>
                  </a:cubicBezTo>
                  <a:cubicBezTo>
                    <a:pt x="85" y="199"/>
                    <a:pt x="85" y="200"/>
                    <a:pt x="85" y="200"/>
                  </a:cubicBezTo>
                  <a:cubicBezTo>
                    <a:pt x="84" y="200"/>
                    <a:pt x="84" y="200"/>
                    <a:pt x="83" y="199"/>
                  </a:cubicBezTo>
                  <a:cubicBezTo>
                    <a:pt x="84" y="199"/>
                    <a:pt x="84" y="199"/>
                    <a:pt x="84" y="198"/>
                  </a:cubicBezTo>
                  <a:close/>
                  <a:moveTo>
                    <a:pt x="85" y="194"/>
                  </a:moveTo>
                  <a:cubicBezTo>
                    <a:pt x="86" y="194"/>
                    <a:pt x="87" y="193"/>
                    <a:pt x="88" y="193"/>
                  </a:cubicBezTo>
                  <a:cubicBezTo>
                    <a:pt x="87" y="194"/>
                    <a:pt x="86" y="194"/>
                    <a:pt x="86" y="195"/>
                  </a:cubicBezTo>
                  <a:cubicBezTo>
                    <a:pt x="85" y="195"/>
                    <a:pt x="85" y="195"/>
                    <a:pt x="85" y="194"/>
                  </a:cubicBezTo>
                  <a:close/>
                  <a:moveTo>
                    <a:pt x="86" y="205"/>
                  </a:moveTo>
                  <a:cubicBezTo>
                    <a:pt x="86" y="206"/>
                    <a:pt x="87" y="206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7" y="207"/>
                    <a:pt x="87" y="207"/>
                    <a:pt x="87" y="207"/>
                  </a:cubicBezTo>
                  <a:cubicBezTo>
                    <a:pt x="86" y="206"/>
                    <a:pt x="86" y="206"/>
                    <a:pt x="86" y="206"/>
                  </a:cubicBezTo>
                  <a:cubicBezTo>
                    <a:pt x="86" y="205"/>
                    <a:pt x="86" y="205"/>
                    <a:pt x="86" y="205"/>
                  </a:cubicBezTo>
                  <a:close/>
                  <a:moveTo>
                    <a:pt x="88" y="204"/>
                  </a:moveTo>
                  <a:cubicBezTo>
                    <a:pt x="88" y="204"/>
                    <a:pt x="88" y="204"/>
                    <a:pt x="88" y="204"/>
                  </a:cubicBezTo>
                  <a:cubicBezTo>
                    <a:pt x="89" y="204"/>
                    <a:pt x="89" y="204"/>
                    <a:pt x="90" y="205"/>
                  </a:cubicBezTo>
                  <a:cubicBezTo>
                    <a:pt x="90" y="205"/>
                    <a:pt x="89" y="205"/>
                    <a:pt x="89" y="205"/>
                  </a:cubicBezTo>
                  <a:cubicBezTo>
                    <a:pt x="89" y="205"/>
                    <a:pt x="88" y="205"/>
                    <a:pt x="88" y="204"/>
                  </a:cubicBezTo>
                  <a:close/>
                  <a:moveTo>
                    <a:pt x="90" y="186"/>
                  </a:moveTo>
                  <a:cubicBezTo>
                    <a:pt x="90" y="185"/>
                    <a:pt x="91" y="184"/>
                    <a:pt x="92" y="183"/>
                  </a:cubicBezTo>
                  <a:cubicBezTo>
                    <a:pt x="92" y="183"/>
                    <a:pt x="92" y="183"/>
                    <a:pt x="93" y="183"/>
                  </a:cubicBezTo>
                  <a:cubicBezTo>
                    <a:pt x="92" y="184"/>
                    <a:pt x="91" y="185"/>
                    <a:pt x="90" y="186"/>
                  </a:cubicBezTo>
                  <a:close/>
                  <a:moveTo>
                    <a:pt x="91" y="205"/>
                  </a:moveTo>
                  <a:cubicBezTo>
                    <a:pt x="92" y="206"/>
                    <a:pt x="92" y="206"/>
                    <a:pt x="93" y="206"/>
                  </a:cubicBezTo>
                  <a:cubicBezTo>
                    <a:pt x="93" y="207"/>
                    <a:pt x="92" y="207"/>
                    <a:pt x="92" y="207"/>
                  </a:cubicBezTo>
                  <a:cubicBezTo>
                    <a:pt x="91" y="207"/>
                    <a:pt x="91" y="207"/>
                    <a:pt x="90" y="206"/>
                  </a:cubicBezTo>
                  <a:cubicBezTo>
                    <a:pt x="91" y="206"/>
                    <a:pt x="91" y="206"/>
                    <a:pt x="91" y="205"/>
                  </a:cubicBezTo>
                  <a:close/>
                  <a:moveTo>
                    <a:pt x="93" y="186"/>
                  </a:moveTo>
                  <a:cubicBezTo>
                    <a:pt x="95" y="184"/>
                    <a:pt x="98" y="182"/>
                    <a:pt x="100" y="179"/>
                  </a:cubicBezTo>
                  <a:cubicBezTo>
                    <a:pt x="102" y="179"/>
                    <a:pt x="103" y="178"/>
                    <a:pt x="104" y="177"/>
                  </a:cubicBezTo>
                  <a:cubicBezTo>
                    <a:pt x="102" y="180"/>
                    <a:pt x="99" y="182"/>
                    <a:pt x="97" y="185"/>
                  </a:cubicBezTo>
                  <a:cubicBezTo>
                    <a:pt x="96" y="185"/>
                    <a:pt x="94" y="186"/>
                    <a:pt x="93" y="186"/>
                  </a:cubicBezTo>
                  <a:close/>
                  <a:moveTo>
                    <a:pt x="95" y="190"/>
                  </a:moveTo>
                  <a:cubicBezTo>
                    <a:pt x="95" y="190"/>
                    <a:pt x="95" y="191"/>
                    <a:pt x="96" y="191"/>
                  </a:cubicBezTo>
                  <a:cubicBezTo>
                    <a:pt x="95" y="191"/>
                    <a:pt x="95" y="192"/>
                    <a:pt x="94" y="192"/>
                  </a:cubicBezTo>
                  <a:cubicBezTo>
                    <a:pt x="94" y="192"/>
                    <a:pt x="94" y="192"/>
                    <a:pt x="93" y="192"/>
                  </a:cubicBezTo>
                  <a:cubicBezTo>
                    <a:pt x="94" y="191"/>
                    <a:pt x="94" y="191"/>
                    <a:pt x="95" y="190"/>
                  </a:cubicBezTo>
                  <a:close/>
                  <a:moveTo>
                    <a:pt x="96" y="208"/>
                  </a:moveTo>
                  <a:cubicBezTo>
                    <a:pt x="96" y="208"/>
                    <a:pt x="96" y="208"/>
                    <a:pt x="96" y="208"/>
                  </a:cubicBezTo>
                  <a:cubicBezTo>
                    <a:pt x="97" y="209"/>
                    <a:pt x="98" y="209"/>
                    <a:pt x="100" y="210"/>
                  </a:cubicBezTo>
                  <a:cubicBezTo>
                    <a:pt x="99" y="210"/>
                    <a:pt x="99" y="210"/>
                    <a:pt x="99" y="211"/>
                  </a:cubicBezTo>
                  <a:cubicBezTo>
                    <a:pt x="98" y="211"/>
                    <a:pt x="98" y="211"/>
                    <a:pt x="97" y="211"/>
                  </a:cubicBezTo>
                  <a:cubicBezTo>
                    <a:pt x="97" y="210"/>
                    <a:pt x="96" y="210"/>
                    <a:pt x="95" y="209"/>
                  </a:cubicBezTo>
                  <a:cubicBezTo>
                    <a:pt x="95" y="209"/>
                    <a:pt x="95" y="208"/>
                    <a:pt x="96" y="208"/>
                  </a:cubicBezTo>
                  <a:close/>
                  <a:moveTo>
                    <a:pt x="99" y="218"/>
                  </a:moveTo>
                  <a:cubicBezTo>
                    <a:pt x="99" y="218"/>
                    <a:pt x="100" y="219"/>
                    <a:pt x="101" y="219"/>
                  </a:cubicBezTo>
                  <a:cubicBezTo>
                    <a:pt x="100" y="219"/>
                    <a:pt x="100" y="219"/>
                    <a:pt x="100" y="219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9" y="218"/>
                    <a:pt x="99" y="218"/>
                    <a:pt x="99" y="218"/>
                  </a:cubicBezTo>
                  <a:close/>
                  <a:moveTo>
                    <a:pt x="101" y="224"/>
                  </a:moveTo>
                  <a:cubicBezTo>
                    <a:pt x="101" y="223"/>
                    <a:pt x="101" y="223"/>
                    <a:pt x="102" y="223"/>
                  </a:cubicBezTo>
                  <a:cubicBezTo>
                    <a:pt x="103" y="223"/>
                    <a:pt x="104" y="224"/>
                    <a:pt x="105" y="225"/>
                  </a:cubicBezTo>
                  <a:cubicBezTo>
                    <a:pt x="105" y="225"/>
                    <a:pt x="105" y="225"/>
                    <a:pt x="105" y="226"/>
                  </a:cubicBezTo>
                  <a:cubicBezTo>
                    <a:pt x="105" y="226"/>
                    <a:pt x="105" y="226"/>
                    <a:pt x="105" y="226"/>
                  </a:cubicBezTo>
                  <a:cubicBezTo>
                    <a:pt x="103" y="225"/>
                    <a:pt x="102" y="225"/>
                    <a:pt x="100" y="224"/>
                  </a:cubicBezTo>
                  <a:cubicBezTo>
                    <a:pt x="100" y="224"/>
                    <a:pt x="101" y="224"/>
                    <a:pt x="101" y="224"/>
                  </a:cubicBezTo>
                  <a:close/>
                  <a:moveTo>
                    <a:pt x="104" y="222"/>
                  </a:moveTo>
                  <a:cubicBezTo>
                    <a:pt x="104" y="222"/>
                    <a:pt x="104" y="222"/>
                    <a:pt x="104" y="222"/>
                  </a:cubicBezTo>
                  <a:cubicBezTo>
                    <a:pt x="104" y="222"/>
                    <a:pt x="104" y="221"/>
                    <a:pt x="104" y="221"/>
                  </a:cubicBezTo>
                  <a:cubicBezTo>
                    <a:pt x="105" y="222"/>
                    <a:pt x="106" y="222"/>
                    <a:pt x="106" y="222"/>
                  </a:cubicBezTo>
                  <a:cubicBezTo>
                    <a:pt x="106" y="222"/>
                    <a:pt x="106" y="223"/>
                    <a:pt x="106" y="223"/>
                  </a:cubicBezTo>
                  <a:cubicBezTo>
                    <a:pt x="106" y="222"/>
                    <a:pt x="105" y="222"/>
                    <a:pt x="104" y="222"/>
                  </a:cubicBezTo>
                  <a:close/>
                  <a:moveTo>
                    <a:pt x="108" y="226"/>
                  </a:moveTo>
                  <a:cubicBezTo>
                    <a:pt x="108" y="226"/>
                    <a:pt x="109" y="227"/>
                    <a:pt x="110" y="227"/>
                  </a:cubicBezTo>
                  <a:cubicBezTo>
                    <a:pt x="110" y="227"/>
                    <a:pt x="109" y="228"/>
                    <a:pt x="109" y="228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08" y="228"/>
                    <a:pt x="107" y="227"/>
                    <a:pt x="106" y="227"/>
                  </a:cubicBezTo>
                  <a:cubicBezTo>
                    <a:pt x="107" y="226"/>
                    <a:pt x="107" y="226"/>
                    <a:pt x="108" y="226"/>
                  </a:cubicBezTo>
                  <a:close/>
                  <a:moveTo>
                    <a:pt x="108" y="210"/>
                  </a:moveTo>
                  <a:cubicBezTo>
                    <a:pt x="109" y="210"/>
                    <a:pt x="110" y="209"/>
                    <a:pt x="111" y="208"/>
                  </a:cubicBezTo>
                  <a:cubicBezTo>
                    <a:pt x="112" y="208"/>
                    <a:pt x="112" y="209"/>
                    <a:pt x="112" y="209"/>
                  </a:cubicBezTo>
                  <a:cubicBezTo>
                    <a:pt x="111" y="210"/>
                    <a:pt x="110" y="210"/>
                    <a:pt x="110" y="211"/>
                  </a:cubicBezTo>
                  <a:cubicBezTo>
                    <a:pt x="109" y="211"/>
                    <a:pt x="109" y="211"/>
                    <a:pt x="108" y="210"/>
                  </a:cubicBezTo>
                  <a:close/>
                  <a:moveTo>
                    <a:pt x="112" y="213"/>
                  </a:moveTo>
                  <a:cubicBezTo>
                    <a:pt x="111" y="212"/>
                    <a:pt x="111" y="212"/>
                    <a:pt x="111" y="212"/>
                  </a:cubicBezTo>
                  <a:cubicBezTo>
                    <a:pt x="112" y="211"/>
                    <a:pt x="113" y="211"/>
                    <a:pt x="114" y="210"/>
                  </a:cubicBezTo>
                  <a:cubicBezTo>
                    <a:pt x="114" y="210"/>
                    <a:pt x="114" y="210"/>
                    <a:pt x="115" y="210"/>
                  </a:cubicBezTo>
                  <a:cubicBezTo>
                    <a:pt x="114" y="211"/>
                    <a:pt x="113" y="212"/>
                    <a:pt x="112" y="213"/>
                  </a:cubicBezTo>
                  <a:close/>
                  <a:moveTo>
                    <a:pt x="119" y="221"/>
                  </a:move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19" y="222"/>
                    <a:pt x="119" y="222"/>
                  </a:cubicBezTo>
                  <a:cubicBezTo>
                    <a:pt x="119" y="222"/>
                    <a:pt x="119" y="222"/>
                    <a:pt x="119" y="222"/>
                  </a:cubicBezTo>
                  <a:cubicBezTo>
                    <a:pt x="119" y="222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lose/>
                  <a:moveTo>
                    <a:pt x="120" y="211"/>
                  </a:moveTo>
                  <a:cubicBezTo>
                    <a:pt x="120" y="210"/>
                    <a:pt x="120" y="210"/>
                    <a:pt x="121" y="210"/>
                  </a:cubicBezTo>
                  <a:cubicBezTo>
                    <a:pt x="121" y="210"/>
                    <a:pt x="121" y="210"/>
                    <a:pt x="121" y="210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0" y="211"/>
                    <a:pt x="120" y="211"/>
                    <a:pt x="120" y="211"/>
                  </a:cubicBezTo>
                  <a:close/>
                  <a:moveTo>
                    <a:pt x="123" y="218"/>
                  </a:moveTo>
                  <a:cubicBezTo>
                    <a:pt x="123" y="218"/>
                    <a:pt x="123" y="219"/>
                    <a:pt x="124" y="219"/>
                  </a:cubicBezTo>
                  <a:cubicBezTo>
                    <a:pt x="123" y="219"/>
                    <a:pt x="122" y="220"/>
                    <a:pt x="121" y="220"/>
                  </a:cubicBezTo>
                  <a:cubicBezTo>
                    <a:pt x="121" y="220"/>
                    <a:pt x="121" y="220"/>
                    <a:pt x="121" y="220"/>
                  </a:cubicBezTo>
                  <a:cubicBezTo>
                    <a:pt x="122" y="219"/>
                    <a:pt x="122" y="219"/>
                    <a:pt x="123" y="218"/>
                  </a:cubicBezTo>
                  <a:close/>
                  <a:moveTo>
                    <a:pt x="123" y="222"/>
                  </a:moveTo>
                  <a:cubicBezTo>
                    <a:pt x="124" y="222"/>
                    <a:pt x="124" y="221"/>
                    <a:pt x="125" y="221"/>
                  </a:cubicBezTo>
                  <a:cubicBezTo>
                    <a:pt x="125" y="221"/>
                    <a:pt x="126" y="222"/>
                    <a:pt x="126" y="222"/>
                  </a:cubicBezTo>
                  <a:cubicBezTo>
                    <a:pt x="126" y="223"/>
                    <a:pt x="125" y="223"/>
                    <a:pt x="125" y="223"/>
                  </a:cubicBezTo>
                  <a:cubicBezTo>
                    <a:pt x="124" y="223"/>
                    <a:pt x="124" y="223"/>
                    <a:pt x="123" y="222"/>
                  </a:cubicBezTo>
                  <a:close/>
                  <a:moveTo>
                    <a:pt x="125" y="225"/>
                  </a:moveTo>
                  <a:cubicBezTo>
                    <a:pt x="126" y="225"/>
                    <a:pt x="126" y="225"/>
                    <a:pt x="127" y="224"/>
                  </a:cubicBezTo>
                  <a:cubicBezTo>
                    <a:pt x="127" y="224"/>
                    <a:pt x="127" y="225"/>
                    <a:pt x="128" y="225"/>
                  </a:cubicBezTo>
                  <a:cubicBezTo>
                    <a:pt x="127" y="226"/>
                    <a:pt x="126" y="226"/>
                    <a:pt x="125" y="227"/>
                  </a:cubicBezTo>
                  <a:cubicBezTo>
                    <a:pt x="125" y="227"/>
                    <a:pt x="125" y="227"/>
                    <a:pt x="124" y="226"/>
                  </a:cubicBezTo>
                  <a:cubicBezTo>
                    <a:pt x="124" y="226"/>
                    <a:pt x="125" y="226"/>
                    <a:pt x="125" y="225"/>
                  </a:cubicBezTo>
                  <a:close/>
                  <a:moveTo>
                    <a:pt x="127" y="221"/>
                  </a:moveTo>
                  <a:cubicBezTo>
                    <a:pt x="127" y="221"/>
                    <a:pt x="126" y="220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7" y="220"/>
                    <a:pt x="127" y="220"/>
                    <a:pt x="128" y="220"/>
                  </a:cubicBezTo>
                  <a:cubicBezTo>
                    <a:pt x="128" y="221"/>
                    <a:pt x="127" y="221"/>
                    <a:pt x="127" y="221"/>
                  </a:cubicBezTo>
                  <a:close/>
                  <a:moveTo>
                    <a:pt x="128" y="218"/>
                  </a:moveTo>
                  <a:cubicBezTo>
                    <a:pt x="128" y="217"/>
                    <a:pt x="129" y="216"/>
                    <a:pt x="130" y="216"/>
                  </a:cubicBezTo>
                  <a:cubicBezTo>
                    <a:pt x="130" y="216"/>
                    <a:pt x="130" y="216"/>
                    <a:pt x="130" y="216"/>
                  </a:cubicBezTo>
                  <a:cubicBezTo>
                    <a:pt x="130" y="216"/>
                    <a:pt x="130" y="217"/>
                    <a:pt x="129" y="217"/>
                  </a:cubicBezTo>
                  <a:cubicBezTo>
                    <a:pt x="129" y="218"/>
                    <a:pt x="129" y="219"/>
                    <a:pt x="130" y="219"/>
                  </a:cubicBezTo>
                  <a:cubicBezTo>
                    <a:pt x="130" y="219"/>
                    <a:pt x="129" y="219"/>
                    <a:pt x="129" y="219"/>
                  </a:cubicBezTo>
                  <a:cubicBezTo>
                    <a:pt x="129" y="219"/>
                    <a:pt x="128" y="218"/>
                    <a:pt x="128" y="218"/>
                  </a:cubicBezTo>
                  <a:close/>
                  <a:moveTo>
                    <a:pt x="130" y="222"/>
                  </a:moveTo>
                  <a:cubicBezTo>
                    <a:pt x="130" y="222"/>
                    <a:pt x="130" y="222"/>
                    <a:pt x="130" y="222"/>
                  </a:cubicBezTo>
                  <a:cubicBezTo>
                    <a:pt x="130" y="223"/>
                    <a:pt x="130" y="223"/>
                    <a:pt x="129" y="224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29" y="224"/>
                    <a:pt x="128" y="224"/>
                    <a:pt x="128" y="223"/>
                  </a:cubicBezTo>
                  <a:cubicBezTo>
                    <a:pt x="129" y="223"/>
                    <a:pt x="129" y="223"/>
                    <a:pt x="130" y="222"/>
                  </a:cubicBezTo>
                  <a:close/>
                  <a:moveTo>
                    <a:pt x="162" y="206"/>
                  </a:moveTo>
                  <a:cubicBezTo>
                    <a:pt x="163" y="205"/>
                    <a:pt x="164" y="204"/>
                    <a:pt x="165" y="203"/>
                  </a:cubicBezTo>
                  <a:cubicBezTo>
                    <a:pt x="167" y="201"/>
                    <a:pt x="169" y="200"/>
                    <a:pt x="172" y="198"/>
                  </a:cubicBezTo>
                  <a:cubicBezTo>
                    <a:pt x="172" y="198"/>
                    <a:pt x="171" y="198"/>
                    <a:pt x="171" y="198"/>
                  </a:cubicBezTo>
                  <a:cubicBezTo>
                    <a:pt x="170" y="199"/>
                    <a:pt x="169" y="200"/>
                    <a:pt x="168" y="202"/>
                  </a:cubicBezTo>
                  <a:cubicBezTo>
                    <a:pt x="166" y="203"/>
                    <a:pt x="164" y="205"/>
                    <a:pt x="162" y="206"/>
                  </a:cubicBezTo>
                  <a:close/>
                  <a:moveTo>
                    <a:pt x="167" y="210"/>
                  </a:moveTo>
                  <a:cubicBezTo>
                    <a:pt x="160" y="216"/>
                    <a:pt x="153" y="221"/>
                    <a:pt x="146" y="225"/>
                  </a:cubicBezTo>
                  <a:cubicBezTo>
                    <a:pt x="149" y="222"/>
                    <a:pt x="152" y="219"/>
                    <a:pt x="156" y="216"/>
                  </a:cubicBezTo>
                  <a:cubicBezTo>
                    <a:pt x="158" y="214"/>
                    <a:pt x="160" y="213"/>
                    <a:pt x="163" y="212"/>
                  </a:cubicBezTo>
                  <a:cubicBezTo>
                    <a:pt x="163" y="212"/>
                    <a:pt x="163" y="212"/>
                    <a:pt x="164" y="212"/>
                  </a:cubicBezTo>
                  <a:cubicBezTo>
                    <a:pt x="165" y="211"/>
                    <a:pt x="166" y="211"/>
                    <a:pt x="167" y="210"/>
                  </a:cubicBezTo>
                  <a:close/>
                  <a:moveTo>
                    <a:pt x="154" y="209"/>
                  </a:moveTo>
                  <a:cubicBezTo>
                    <a:pt x="155" y="208"/>
                    <a:pt x="156" y="208"/>
                    <a:pt x="157" y="207"/>
                  </a:cubicBezTo>
                  <a:cubicBezTo>
                    <a:pt x="161" y="203"/>
                    <a:pt x="166" y="199"/>
                    <a:pt x="171" y="195"/>
                  </a:cubicBezTo>
                  <a:cubicBezTo>
                    <a:pt x="168" y="197"/>
                    <a:pt x="166" y="200"/>
                    <a:pt x="163" y="202"/>
                  </a:cubicBezTo>
                  <a:cubicBezTo>
                    <a:pt x="160" y="204"/>
                    <a:pt x="157" y="207"/>
                    <a:pt x="154" y="209"/>
                  </a:cubicBezTo>
                  <a:close/>
                  <a:moveTo>
                    <a:pt x="158" y="208"/>
                  </a:moveTo>
                  <a:cubicBezTo>
                    <a:pt x="157" y="210"/>
                    <a:pt x="156" y="211"/>
                    <a:pt x="155" y="212"/>
                  </a:cubicBezTo>
                  <a:cubicBezTo>
                    <a:pt x="153" y="214"/>
                    <a:pt x="150" y="216"/>
                    <a:pt x="148" y="218"/>
                  </a:cubicBezTo>
                  <a:cubicBezTo>
                    <a:pt x="146" y="220"/>
                    <a:pt x="143" y="221"/>
                    <a:pt x="141" y="222"/>
                  </a:cubicBezTo>
                  <a:cubicBezTo>
                    <a:pt x="146" y="217"/>
                    <a:pt x="152" y="213"/>
                    <a:pt x="158" y="208"/>
                  </a:cubicBezTo>
                  <a:close/>
                  <a:moveTo>
                    <a:pt x="146" y="227"/>
                  </a:moveTo>
                  <a:cubicBezTo>
                    <a:pt x="146" y="227"/>
                    <a:pt x="146" y="227"/>
                    <a:pt x="146" y="227"/>
                  </a:cubicBezTo>
                  <a:cubicBezTo>
                    <a:pt x="147" y="227"/>
                    <a:pt x="148" y="227"/>
                    <a:pt x="148" y="228"/>
                  </a:cubicBezTo>
                  <a:cubicBezTo>
                    <a:pt x="148" y="228"/>
                    <a:pt x="150" y="228"/>
                    <a:pt x="150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9" y="228"/>
                    <a:pt x="147" y="228"/>
                    <a:pt x="146" y="228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151" y="231"/>
                  </a:moveTo>
                  <a:cubicBezTo>
                    <a:pt x="151" y="231"/>
                    <a:pt x="151" y="231"/>
                    <a:pt x="151" y="231"/>
                  </a:cubicBezTo>
                  <a:cubicBezTo>
                    <a:pt x="151" y="231"/>
                    <a:pt x="150" y="232"/>
                    <a:pt x="150" y="232"/>
                  </a:cubicBezTo>
                  <a:cubicBezTo>
                    <a:pt x="150" y="232"/>
                    <a:pt x="149" y="232"/>
                    <a:pt x="149" y="232"/>
                  </a:cubicBezTo>
                  <a:cubicBezTo>
                    <a:pt x="150" y="231"/>
                    <a:pt x="151" y="231"/>
                    <a:pt x="151" y="231"/>
                  </a:cubicBezTo>
                  <a:close/>
                  <a:moveTo>
                    <a:pt x="150" y="228"/>
                  </a:moveTo>
                  <a:cubicBezTo>
                    <a:pt x="149" y="227"/>
                    <a:pt x="148" y="227"/>
                    <a:pt x="147" y="227"/>
                  </a:cubicBezTo>
                  <a:cubicBezTo>
                    <a:pt x="157" y="222"/>
                    <a:pt x="165" y="214"/>
                    <a:pt x="174" y="206"/>
                  </a:cubicBezTo>
                  <a:cubicBezTo>
                    <a:pt x="174" y="207"/>
                    <a:pt x="174" y="207"/>
                    <a:pt x="175" y="207"/>
                  </a:cubicBezTo>
                  <a:cubicBezTo>
                    <a:pt x="174" y="208"/>
                    <a:pt x="173" y="208"/>
                    <a:pt x="173" y="209"/>
                  </a:cubicBezTo>
                  <a:cubicBezTo>
                    <a:pt x="165" y="215"/>
                    <a:pt x="158" y="221"/>
                    <a:pt x="150" y="228"/>
                  </a:cubicBezTo>
                  <a:close/>
                  <a:moveTo>
                    <a:pt x="169" y="216"/>
                  </a:moveTo>
                  <a:cubicBezTo>
                    <a:pt x="169" y="216"/>
                    <a:pt x="169" y="216"/>
                    <a:pt x="169" y="216"/>
                  </a:cubicBezTo>
                  <a:cubicBezTo>
                    <a:pt x="168" y="216"/>
                    <a:pt x="169" y="217"/>
                    <a:pt x="170" y="217"/>
                  </a:cubicBezTo>
                  <a:cubicBezTo>
                    <a:pt x="171" y="216"/>
                    <a:pt x="172" y="216"/>
                    <a:pt x="174" y="215"/>
                  </a:cubicBezTo>
                  <a:cubicBezTo>
                    <a:pt x="168" y="220"/>
                    <a:pt x="162" y="225"/>
                    <a:pt x="155" y="229"/>
                  </a:cubicBezTo>
                  <a:cubicBezTo>
                    <a:pt x="160" y="224"/>
                    <a:pt x="164" y="220"/>
                    <a:pt x="169" y="216"/>
                  </a:cubicBezTo>
                  <a:close/>
                  <a:moveTo>
                    <a:pt x="183" y="211"/>
                  </a:moveTo>
                  <a:cubicBezTo>
                    <a:pt x="185" y="210"/>
                    <a:pt x="186" y="209"/>
                    <a:pt x="187" y="209"/>
                  </a:cubicBezTo>
                  <a:cubicBezTo>
                    <a:pt x="182" y="213"/>
                    <a:pt x="176" y="218"/>
                    <a:pt x="170" y="222"/>
                  </a:cubicBezTo>
                  <a:cubicBezTo>
                    <a:pt x="174" y="218"/>
                    <a:pt x="179" y="214"/>
                    <a:pt x="183" y="211"/>
                  </a:cubicBezTo>
                  <a:close/>
                  <a:moveTo>
                    <a:pt x="180" y="210"/>
                  </a:moveTo>
                  <a:cubicBezTo>
                    <a:pt x="179" y="210"/>
                    <a:pt x="179" y="211"/>
                    <a:pt x="178" y="212"/>
                  </a:cubicBezTo>
                  <a:cubicBezTo>
                    <a:pt x="176" y="213"/>
                    <a:pt x="173" y="214"/>
                    <a:pt x="171" y="215"/>
                  </a:cubicBezTo>
                  <a:cubicBezTo>
                    <a:pt x="172" y="214"/>
                    <a:pt x="172" y="213"/>
                    <a:pt x="173" y="212"/>
                  </a:cubicBezTo>
                  <a:cubicBezTo>
                    <a:pt x="178" y="208"/>
                    <a:pt x="183" y="204"/>
                    <a:pt x="188" y="200"/>
                  </a:cubicBezTo>
                  <a:cubicBezTo>
                    <a:pt x="186" y="203"/>
                    <a:pt x="183" y="206"/>
                    <a:pt x="180" y="210"/>
                  </a:cubicBezTo>
                  <a:close/>
                  <a:moveTo>
                    <a:pt x="183" y="199"/>
                  </a:moveTo>
                  <a:cubicBezTo>
                    <a:pt x="184" y="198"/>
                    <a:pt x="185" y="197"/>
                    <a:pt x="186" y="196"/>
                  </a:cubicBezTo>
                  <a:cubicBezTo>
                    <a:pt x="186" y="195"/>
                    <a:pt x="187" y="195"/>
                    <a:pt x="187" y="195"/>
                  </a:cubicBezTo>
                  <a:cubicBezTo>
                    <a:pt x="188" y="194"/>
                    <a:pt x="189" y="193"/>
                    <a:pt x="190" y="193"/>
                  </a:cubicBezTo>
                  <a:cubicBezTo>
                    <a:pt x="188" y="195"/>
                    <a:pt x="185" y="197"/>
                    <a:pt x="183" y="199"/>
                  </a:cubicBezTo>
                  <a:close/>
                  <a:moveTo>
                    <a:pt x="195" y="193"/>
                  </a:moveTo>
                  <a:cubicBezTo>
                    <a:pt x="194" y="194"/>
                    <a:pt x="193" y="195"/>
                    <a:pt x="192" y="195"/>
                  </a:cubicBezTo>
                  <a:cubicBezTo>
                    <a:pt x="191" y="196"/>
                    <a:pt x="190" y="197"/>
                    <a:pt x="189" y="197"/>
                  </a:cubicBezTo>
                  <a:cubicBezTo>
                    <a:pt x="191" y="196"/>
                    <a:pt x="193" y="194"/>
                    <a:pt x="195" y="193"/>
                  </a:cubicBezTo>
                  <a:close/>
                  <a:moveTo>
                    <a:pt x="197" y="198"/>
                  </a:moveTo>
                  <a:cubicBezTo>
                    <a:pt x="196" y="199"/>
                    <a:pt x="196" y="199"/>
                    <a:pt x="195" y="200"/>
                  </a:cubicBezTo>
                  <a:cubicBezTo>
                    <a:pt x="195" y="200"/>
                    <a:pt x="194" y="201"/>
                    <a:pt x="194" y="201"/>
                  </a:cubicBezTo>
                  <a:cubicBezTo>
                    <a:pt x="195" y="200"/>
                    <a:pt x="196" y="199"/>
                    <a:pt x="197" y="198"/>
                  </a:cubicBezTo>
                  <a:close/>
                  <a:moveTo>
                    <a:pt x="196" y="192"/>
                  </a:moveTo>
                  <a:cubicBezTo>
                    <a:pt x="196" y="191"/>
                    <a:pt x="195" y="191"/>
                    <a:pt x="194" y="191"/>
                  </a:cubicBezTo>
                  <a:cubicBezTo>
                    <a:pt x="194" y="191"/>
                    <a:pt x="194" y="192"/>
                    <a:pt x="193" y="192"/>
                  </a:cubicBezTo>
                  <a:cubicBezTo>
                    <a:pt x="196" y="189"/>
                    <a:pt x="199" y="187"/>
                    <a:pt x="202" y="184"/>
                  </a:cubicBezTo>
                  <a:cubicBezTo>
                    <a:pt x="200" y="187"/>
                    <a:pt x="198" y="189"/>
                    <a:pt x="196" y="192"/>
                  </a:cubicBezTo>
                  <a:close/>
                  <a:moveTo>
                    <a:pt x="204" y="185"/>
                  </a:moveTo>
                  <a:cubicBezTo>
                    <a:pt x="204" y="185"/>
                    <a:pt x="204" y="185"/>
                    <a:pt x="205" y="185"/>
                  </a:cubicBezTo>
                  <a:cubicBezTo>
                    <a:pt x="203" y="187"/>
                    <a:pt x="201" y="189"/>
                    <a:pt x="199" y="190"/>
                  </a:cubicBezTo>
                  <a:cubicBezTo>
                    <a:pt x="201" y="188"/>
                    <a:pt x="202" y="187"/>
                    <a:pt x="204" y="185"/>
                  </a:cubicBezTo>
                  <a:close/>
                  <a:moveTo>
                    <a:pt x="200" y="181"/>
                  </a:moveTo>
                  <a:cubicBezTo>
                    <a:pt x="201" y="180"/>
                    <a:pt x="202" y="178"/>
                    <a:pt x="202" y="177"/>
                  </a:cubicBezTo>
                  <a:cubicBezTo>
                    <a:pt x="203" y="175"/>
                    <a:pt x="204" y="174"/>
                    <a:pt x="206" y="172"/>
                  </a:cubicBezTo>
                  <a:cubicBezTo>
                    <a:pt x="207" y="171"/>
                    <a:pt x="209" y="169"/>
                    <a:pt x="210" y="168"/>
                  </a:cubicBezTo>
                  <a:cubicBezTo>
                    <a:pt x="209" y="170"/>
                    <a:pt x="208" y="173"/>
                    <a:pt x="207" y="175"/>
                  </a:cubicBezTo>
                  <a:cubicBezTo>
                    <a:pt x="205" y="177"/>
                    <a:pt x="203" y="179"/>
                    <a:pt x="200" y="181"/>
                  </a:cubicBezTo>
                  <a:close/>
                  <a:moveTo>
                    <a:pt x="207" y="181"/>
                  </a:moveTo>
                  <a:cubicBezTo>
                    <a:pt x="212" y="175"/>
                    <a:pt x="217" y="169"/>
                    <a:pt x="221" y="163"/>
                  </a:cubicBezTo>
                  <a:cubicBezTo>
                    <a:pt x="221" y="164"/>
                    <a:pt x="221" y="164"/>
                    <a:pt x="221" y="165"/>
                  </a:cubicBezTo>
                  <a:cubicBezTo>
                    <a:pt x="217" y="170"/>
                    <a:pt x="213" y="174"/>
                    <a:pt x="210" y="179"/>
                  </a:cubicBezTo>
                  <a:cubicBezTo>
                    <a:pt x="209" y="180"/>
                    <a:pt x="208" y="181"/>
                    <a:pt x="207" y="183"/>
                  </a:cubicBezTo>
                  <a:cubicBezTo>
                    <a:pt x="206" y="183"/>
                    <a:pt x="206" y="183"/>
                    <a:pt x="206" y="184"/>
                  </a:cubicBezTo>
                  <a:cubicBezTo>
                    <a:pt x="206" y="183"/>
                    <a:pt x="207" y="182"/>
                    <a:pt x="207" y="181"/>
                  </a:cubicBezTo>
                  <a:close/>
                  <a:moveTo>
                    <a:pt x="218" y="155"/>
                  </a:moveTo>
                  <a:cubicBezTo>
                    <a:pt x="219" y="153"/>
                    <a:pt x="219" y="151"/>
                    <a:pt x="220" y="149"/>
                  </a:cubicBezTo>
                  <a:cubicBezTo>
                    <a:pt x="221" y="147"/>
                    <a:pt x="222" y="144"/>
                    <a:pt x="222" y="141"/>
                  </a:cubicBezTo>
                  <a:cubicBezTo>
                    <a:pt x="222" y="141"/>
                    <a:pt x="223" y="141"/>
                    <a:pt x="223" y="141"/>
                  </a:cubicBezTo>
                  <a:cubicBezTo>
                    <a:pt x="222" y="145"/>
                    <a:pt x="222" y="149"/>
                    <a:pt x="222" y="154"/>
                  </a:cubicBezTo>
                  <a:cubicBezTo>
                    <a:pt x="220" y="154"/>
                    <a:pt x="219" y="154"/>
                    <a:pt x="218" y="155"/>
                  </a:cubicBezTo>
                  <a:close/>
                  <a:moveTo>
                    <a:pt x="217" y="149"/>
                  </a:moveTo>
                  <a:cubicBezTo>
                    <a:pt x="217" y="144"/>
                    <a:pt x="218" y="139"/>
                    <a:pt x="218" y="135"/>
                  </a:cubicBezTo>
                  <a:cubicBezTo>
                    <a:pt x="220" y="132"/>
                    <a:pt x="221" y="129"/>
                    <a:pt x="223" y="126"/>
                  </a:cubicBezTo>
                  <a:cubicBezTo>
                    <a:pt x="222" y="134"/>
                    <a:pt x="219" y="142"/>
                    <a:pt x="217" y="149"/>
                  </a:cubicBezTo>
                  <a:close/>
                  <a:moveTo>
                    <a:pt x="223" y="98"/>
                  </a:moveTo>
                  <a:cubicBezTo>
                    <a:pt x="222" y="97"/>
                    <a:pt x="222" y="96"/>
                    <a:pt x="222" y="95"/>
                  </a:cubicBezTo>
                  <a:cubicBezTo>
                    <a:pt x="222" y="95"/>
                    <a:pt x="222" y="95"/>
                    <a:pt x="222" y="94"/>
                  </a:cubicBezTo>
                  <a:cubicBezTo>
                    <a:pt x="223" y="96"/>
                    <a:pt x="223" y="97"/>
                    <a:pt x="224" y="98"/>
                  </a:cubicBezTo>
                  <a:cubicBezTo>
                    <a:pt x="223" y="98"/>
                    <a:pt x="223" y="98"/>
                    <a:pt x="223" y="98"/>
                  </a:cubicBezTo>
                  <a:close/>
                  <a:moveTo>
                    <a:pt x="221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223" y="88"/>
                    <a:pt x="223" y="90"/>
                    <a:pt x="223" y="91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2" y="90"/>
                    <a:pt x="222" y="89"/>
                    <a:pt x="221" y="87"/>
                  </a:cubicBezTo>
                  <a:close/>
                  <a:moveTo>
                    <a:pt x="226" y="83"/>
                  </a:moveTo>
                  <a:cubicBezTo>
                    <a:pt x="225" y="83"/>
                    <a:pt x="224" y="84"/>
                    <a:pt x="223" y="84"/>
                  </a:cubicBezTo>
                  <a:cubicBezTo>
                    <a:pt x="222" y="82"/>
                    <a:pt x="222" y="80"/>
                    <a:pt x="221" y="77"/>
                  </a:cubicBezTo>
                  <a:cubicBezTo>
                    <a:pt x="222" y="78"/>
                    <a:pt x="222" y="78"/>
                    <a:pt x="223" y="79"/>
                  </a:cubicBezTo>
                  <a:cubicBezTo>
                    <a:pt x="223" y="79"/>
                    <a:pt x="224" y="79"/>
                    <a:pt x="224" y="78"/>
                  </a:cubicBezTo>
                  <a:cubicBezTo>
                    <a:pt x="225" y="79"/>
                    <a:pt x="225" y="80"/>
                    <a:pt x="226" y="81"/>
                  </a:cubicBezTo>
                  <a:cubicBezTo>
                    <a:pt x="226" y="82"/>
                    <a:pt x="226" y="82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lose/>
                  <a:moveTo>
                    <a:pt x="224" y="75"/>
                  </a:moveTo>
                  <a:cubicBezTo>
                    <a:pt x="223" y="74"/>
                    <a:pt x="223" y="74"/>
                    <a:pt x="223" y="73"/>
                  </a:cubicBezTo>
                  <a:cubicBezTo>
                    <a:pt x="223" y="73"/>
                    <a:pt x="223" y="73"/>
                    <a:pt x="223" y="73"/>
                  </a:cubicBezTo>
                  <a:cubicBezTo>
                    <a:pt x="224" y="74"/>
                    <a:pt x="224" y="75"/>
                    <a:pt x="224" y="76"/>
                  </a:cubicBezTo>
                  <a:cubicBezTo>
                    <a:pt x="224" y="75"/>
                    <a:pt x="224" y="75"/>
                    <a:pt x="224" y="75"/>
                  </a:cubicBezTo>
                  <a:close/>
                  <a:moveTo>
                    <a:pt x="224" y="70"/>
                  </a:moveTo>
                  <a:cubicBezTo>
                    <a:pt x="223" y="69"/>
                    <a:pt x="222" y="67"/>
                    <a:pt x="221" y="65"/>
                  </a:cubicBezTo>
                  <a:cubicBezTo>
                    <a:pt x="222" y="67"/>
                    <a:pt x="223" y="68"/>
                    <a:pt x="224" y="69"/>
                  </a:cubicBezTo>
                  <a:cubicBezTo>
                    <a:pt x="224" y="69"/>
                    <a:pt x="223" y="69"/>
                    <a:pt x="224" y="70"/>
                  </a:cubicBezTo>
                  <a:cubicBezTo>
                    <a:pt x="224" y="70"/>
                    <a:pt x="224" y="70"/>
                    <a:pt x="224" y="70"/>
                  </a:cubicBezTo>
                  <a:close/>
                  <a:moveTo>
                    <a:pt x="222" y="76"/>
                  </a:moveTo>
                  <a:cubicBezTo>
                    <a:pt x="222" y="76"/>
                    <a:pt x="222" y="76"/>
                    <a:pt x="222" y="76"/>
                  </a:cubicBezTo>
                  <a:cubicBezTo>
                    <a:pt x="221" y="75"/>
                    <a:pt x="221" y="75"/>
                    <a:pt x="220" y="74"/>
                  </a:cubicBezTo>
                  <a:cubicBezTo>
                    <a:pt x="220" y="74"/>
                    <a:pt x="220" y="74"/>
                    <a:pt x="220" y="73"/>
                  </a:cubicBezTo>
                  <a:cubicBezTo>
                    <a:pt x="220" y="74"/>
                    <a:pt x="221" y="74"/>
                    <a:pt x="221" y="75"/>
                  </a:cubicBezTo>
                  <a:cubicBezTo>
                    <a:pt x="221" y="75"/>
                    <a:pt x="222" y="75"/>
                    <a:pt x="222" y="76"/>
                  </a:cubicBezTo>
                  <a:close/>
                  <a:moveTo>
                    <a:pt x="220" y="81"/>
                  </a:moveTo>
                  <a:cubicBezTo>
                    <a:pt x="219" y="80"/>
                    <a:pt x="219" y="78"/>
                    <a:pt x="218" y="77"/>
                  </a:cubicBezTo>
                  <a:cubicBezTo>
                    <a:pt x="217" y="75"/>
                    <a:pt x="217" y="74"/>
                    <a:pt x="216" y="73"/>
                  </a:cubicBezTo>
                  <a:cubicBezTo>
                    <a:pt x="217" y="73"/>
                    <a:pt x="218" y="74"/>
                    <a:pt x="219" y="75"/>
                  </a:cubicBezTo>
                  <a:cubicBezTo>
                    <a:pt x="219" y="77"/>
                    <a:pt x="220" y="79"/>
                    <a:pt x="220" y="81"/>
                  </a:cubicBezTo>
                  <a:close/>
                  <a:moveTo>
                    <a:pt x="218" y="67"/>
                  </a:moveTo>
                  <a:cubicBezTo>
                    <a:pt x="217" y="65"/>
                    <a:pt x="216" y="63"/>
                    <a:pt x="215" y="61"/>
                  </a:cubicBezTo>
                  <a:cubicBezTo>
                    <a:pt x="217" y="63"/>
                    <a:pt x="218" y="65"/>
                    <a:pt x="219" y="68"/>
                  </a:cubicBezTo>
                  <a:cubicBezTo>
                    <a:pt x="219" y="67"/>
                    <a:pt x="219" y="67"/>
                    <a:pt x="218" y="67"/>
                  </a:cubicBezTo>
                  <a:close/>
                  <a:moveTo>
                    <a:pt x="216" y="64"/>
                  </a:moveTo>
                  <a:cubicBezTo>
                    <a:pt x="214" y="62"/>
                    <a:pt x="212" y="59"/>
                    <a:pt x="210" y="56"/>
                  </a:cubicBezTo>
                  <a:cubicBezTo>
                    <a:pt x="209" y="54"/>
                    <a:pt x="207" y="53"/>
                    <a:pt x="206" y="51"/>
                  </a:cubicBezTo>
                  <a:cubicBezTo>
                    <a:pt x="208" y="53"/>
                    <a:pt x="211" y="55"/>
                    <a:pt x="213" y="58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14" y="60"/>
                    <a:pt x="215" y="62"/>
                    <a:pt x="216" y="64"/>
                  </a:cubicBezTo>
                  <a:close/>
                  <a:moveTo>
                    <a:pt x="201" y="44"/>
                  </a:moveTo>
                  <a:cubicBezTo>
                    <a:pt x="200" y="44"/>
                    <a:pt x="200" y="43"/>
                    <a:pt x="199" y="43"/>
                  </a:cubicBezTo>
                  <a:cubicBezTo>
                    <a:pt x="202" y="45"/>
                    <a:pt x="205" y="47"/>
                    <a:pt x="208" y="50"/>
                  </a:cubicBezTo>
                  <a:cubicBezTo>
                    <a:pt x="205" y="48"/>
                    <a:pt x="203" y="46"/>
                    <a:pt x="201" y="44"/>
                  </a:cubicBezTo>
                  <a:close/>
                  <a:moveTo>
                    <a:pt x="201" y="46"/>
                  </a:moveTo>
                  <a:cubicBezTo>
                    <a:pt x="204" y="50"/>
                    <a:pt x="207" y="55"/>
                    <a:pt x="209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05" y="53"/>
                    <a:pt x="201" y="48"/>
                    <a:pt x="197" y="44"/>
                  </a:cubicBezTo>
                  <a:cubicBezTo>
                    <a:pt x="198" y="45"/>
                    <a:pt x="200" y="45"/>
                    <a:pt x="201" y="46"/>
                  </a:cubicBezTo>
                  <a:close/>
                  <a:moveTo>
                    <a:pt x="189" y="41"/>
                  </a:moveTo>
                  <a:cubicBezTo>
                    <a:pt x="189" y="41"/>
                    <a:pt x="189" y="41"/>
                    <a:pt x="188" y="41"/>
                  </a:cubicBezTo>
                  <a:cubicBezTo>
                    <a:pt x="188" y="40"/>
                    <a:pt x="188" y="40"/>
                    <a:pt x="187" y="40"/>
                  </a:cubicBezTo>
                  <a:cubicBezTo>
                    <a:pt x="187" y="40"/>
                    <a:pt x="187" y="40"/>
                    <a:pt x="186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6" y="40"/>
                    <a:pt x="185" y="39"/>
                    <a:pt x="185" y="39"/>
                  </a:cubicBezTo>
                  <a:cubicBezTo>
                    <a:pt x="186" y="39"/>
                    <a:pt x="188" y="38"/>
                    <a:pt x="189" y="38"/>
                  </a:cubicBezTo>
                  <a:cubicBezTo>
                    <a:pt x="190" y="39"/>
                    <a:pt x="191" y="40"/>
                    <a:pt x="192" y="41"/>
                  </a:cubicBezTo>
                  <a:cubicBezTo>
                    <a:pt x="191" y="41"/>
                    <a:pt x="190" y="41"/>
                    <a:pt x="189" y="41"/>
                  </a:cubicBezTo>
                  <a:close/>
                  <a:moveTo>
                    <a:pt x="188" y="44"/>
                  </a:moveTo>
                  <a:cubicBezTo>
                    <a:pt x="189" y="45"/>
                    <a:pt x="190" y="46"/>
                    <a:pt x="191" y="47"/>
                  </a:cubicBezTo>
                  <a:cubicBezTo>
                    <a:pt x="190" y="47"/>
                    <a:pt x="189" y="47"/>
                    <a:pt x="188" y="48"/>
                  </a:cubicBezTo>
                  <a:cubicBezTo>
                    <a:pt x="187" y="47"/>
                    <a:pt x="186" y="46"/>
                    <a:pt x="185" y="46"/>
                  </a:cubicBezTo>
                  <a:cubicBezTo>
                    <a:pt x="186" y="45"/>
                    <a:pt x="187" y="45"/>
                    <a:pt x="188" y="44"/>
                  </a:cubicBezTo>
                  <a:close/>
                  <a:moveTo>
                    <a:pt x="186" y="48"/>
                  </a:moveTo>
                  <a:cubicBezTo>
                    <a:pt x="185" y="49"/>
                    <a:pt x="183" y="49"/>
                    <a:pt x="182" y="49"/>
                  </a:cubicBezTo>
                  <a:cubicBezTo>
                    <a:pt x="182" y="49"/>
                    <a:pt x="181" y="48"/>
                    <a:pt x="181" y="47"/>
                  </a:cubicBezTo>
                  <a:cubicBezTo>
                    <a:pt x="181" y="47"/>
                    <a:pt x="182" y="47"/>
                    <a:pt x="183" y="46"/>
                  </a:cubicBezTo>
                  <a:cubicBezTo>
                    <a:pt x="184" y="47"/>
                    <a:pt x="185" y="48"/>
                    <a:pt x="186" y="48"/>
                  </a:cubicBezTo>
                  <a:close/>
                  <a:moveTo>
                    <a:pt x="172" y="43"/>
                  </a:moveTo>
                  <a:cubicBezTo>
                    <a:pt x="176" y="42"/>
                    <a:pt x="180" y="41"/>
                    <a:pt x="183" y="40"/>
                  </a:cubicBezTo>
                  <a:cubicBezTo>
                    <a:pt x="183" y="40"/>
                    <a:pt x="184" y="40"/>
                    <a:pt x="184" y="40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0" y="41"/>
                    <a:pt x="176" y="42"/>
                    <a:pt x="172" y="43"/>
                  </a:cubicBezTo>
                  <a:close/>
                  <a:moveTo>
                    <a:pt x="159" y="44"/>
                  </a:moveTo>
                  <a:cubicBezTo>
                    <a:pt x="161" y="43"/>
                    <a:pt x="163" y="41"/>
                    <a:pt x="164" y="40"/>
                  </a:cubicBezTo>
                  <a:cubicBezTo>
                    <a:pt x="170" y="39"/>
                    <a:pt x="175" y="38"/>
                    <a:pt x="180" y="37"/>
                  </a:cubicBezTo>
                  <a:cubicBezTo>
                    <a:pt x="173" y="40"/>
                    <a:pt x="166" y="42"/>
                    <a:pt x="159" y="44"/>
                  </a:cubicBezTo>
                  <a:close/>
                  <a:moveTo>
                    <a:pt x="172" y="31"/>
                  </a:moveTo>
                  <a:cubicBezTo>
                    <a:pt x="171" y="31"/>
                    <a:pt x="171" y="31"/>
                    <a:pt x="170" y="31"/>
                  </a:cubicBezTo>
                  <a:cubicBezTo>
                    <a:pt x="169" y="31"/>
                    <a:pt x="168" y="31"/>
                    <a:pt x="167" y="30"/>
                  </a:cubicBezTo>
                  <a:cubicBezTo>
                    <a:pt x="167" y="30"/>
                    <a:pt x="167" y="30"/>
                    <a:pt x="166" y="29"/>
                  </a:cubicBezTo>
                  <a:cubicBezTo>
                    <a:pt x="166" y="29"/>
                    <a:pt x="165" y="29"/>
                    <a:pt x="164" y="28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7" y="29"/>
                    <a:pt x="170" y="30"/>
                    <a:pt x="173" y="31"/>
                  </a:cubicBezTo>
                  <a:cubicBezTo>
                    <a:pt x="173" y="31"/>
                    <a:pt x="173" y="31"/>
                    <a:pt x="172" y="31"/>
                  </a:cubicBezTo>
                  <a:close/>
                  <a:moveTo>
                    <a:pt x="166" y="36"/>
                  </a:moveTo>
                  <a:cubicBezTo>
                    <a:pt x="166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4" y="37"/>
                    <a:pt x="163" y="37"/>
                  </a:cubicBezTo>
                  <a:cubicBezTo>
                    <a:pt x="164" y="37"/>
                    <a:pt x="165" y="36"/>
                    <a:pt x="166" y="36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2"/>
                    <a:pt x="154" y="12"/>
                  </a:cubicBezTo>
                  <a:cubicBezTo>
                    <a:pt x="153" y="11"/>
                    <a:pt x="153" y="11"/>
                    <a:pt x="152" y="11"/>
                  </a:cubicBezTo>
                  <a:cubicBezTo>
                    <a:pt x="153" y="11"/>
                    <a:pt x="155" y="11"/>
                    <a:pt x="156" y="12"/>
                  </a:cubicBezTo>
                  <a:cubicBezTo>
                    <a:pt x="157" y="12"/>
                    <a:pt x="159" y="13"/>
                    <a:pt x="160" y="14"/>
                  </a:cubicBezTo>
                  <a:cubicBezTo>
                    <a:pt x="158" y="13"/>
                    <a:pt x="156" y="13"/>
                    <a:pt x="154" y="12"/>
                  </a:cubicBezTo>
                  <a:close/>
                  <a:moveTo>
                    <a:pt x="154" y="6"/>
                  </a:moveTo>
                  <a:cubicBezTo>
                    <a:pt x="153" y="6"/>
                    <a:pt x="153" y="6"/>
                    <a:pt x="153" y="7"/>
                  </a:cubicBezTo>
                  <a:cubicBezTo>
                    <a:pt x="150" y="6"/>
                    <a:pt x="147" y="6"/>
                    <a:pt x="144" y="6"/>
                  </a:cubicBezTo>
                  <a:cubicBezTo>
                    <a:pt x="144" y="5"/>
                    <a:pt x="143" y="5"/>
                    <a:pt x="142" y="5"/>
                  </a:cubicBezTo>
                  <a:cubicBezTo>
                    <a:pt x="139" y="5"/>
                    <a:pt x="136" y="4"/>
                    <a:pt x="133" y="3"/>
                  </a:cubicBezTo>
                  <a:cubicBezTo>
                    <a:pt x="136" y="3"/>
                    <a:pt x="138" y="3"/>
                    <a:pt x="140" y="3"/>
                  </a:cubicBezTo>
                  <a:cubicBezTo>
                    <a:pt x="147" y="4"/>
                    <a:pt x="154" y="5"/>
                    <a:pt x="161" y="7"/>
                  </a:cubicBezTo>
                  <a:cubicBezTo>
                    <a:pt x="163" y="8"/>
                    <a:pt x="165" y="9"/>
                    <a:pt x="167" y="10"/>
                  </a:cubicBezTo>
                  <a:cubicBezTo>
                    <a:pt x="167" y="10"/>
                    <a:pt x="166" y="10"/>
                    <a:pt x="166" y="10"/>
                  </a:cubicBezTo>
                  <a:cubicBezTo>
                    <a:pt x="165" y="9"/>
                    <a:pt x="165" y="10"/>
                    <a:pt x="165" y="10"/>
                  </a:cubicBezTo>
                  <a:cubicBezTo>
                    <a:pt x="164" y="9"/>
                    <a:pt x="162" y="9"/>
                    <a:pt x="160" y="8"/>
                  </a:cubicBezTo>
                  <a:cubicBezTo>
                    <a:pt x="158" y="7"/>
                    <a:pt x="156" y="7"/>
                    <a:pt x="154" y="6"/>
                  </a:cubicBezTo>
                  <a:close/>
                  <a:moveTo>
                    <a:pt x="136" y="26"/>
                  </a:moveTo>
                  <a:cubicBezTo>
                    <a:pt x="135" y="26"/>
                    <a:pt x="135" y="26"/>
                    <a:pt x="135" y="27"/>
                  </a:cubicBezTo>
                  <a:cubicBezTo>
                    <a:pt x="134" y="26"/>
                    <a:pt x="133" y="26"/>
                    <a:pt x="132" y="26"/>
                  </a:cubicBezTo>
                  <a:cubicBezTo>
                    <a:pt x="133" y="26"/>
                    <a:pt x="135" y="26"/>
                    <a:pt x="136" y="26"/>
                  </a:cubicBezTo>
                  <a:close/>
                  <a:moveTo>
                    <a:pt x="135" y="28"/>
                  </a:moveTo>
                  <a:cubicBezTo>
                    <a:pt x="135" y="29"/>
                    <a:pt x="134" y="29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lose/>
                  <a:moveTo>
                    <a:pt x="120" y="31"/>
                  </a:moveTo>
                  <a:cubicBezTo>
                    <a:pt x="120" y="31"/>
                    <a:pt x="119" y="31"/>
                    <a:pt x="118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9" y="31"/>
                    <a:pt x="120" y="31"/>
                    <a:pt x="121" y="31"/>
                  </a:cubicBezTo>
                  <a:cubicBezTo>
                    <a:pt x="121" y="31"/>
                    <a:pt x="121" y="31"/>
                    <a:pt x="120" y="31"/>
                  </a:cubicBezTo>
                  <a:close/>
                  <a:moveTo>
                    <a:pt x="118" y="29"/>
                  </a:moveTo>
                  <a:cubicBezTo>
                    <a:pt x="117" y="29"/>
                    <a:pt x="117" y="29"/>
                    <a:pt x="116" y="29"/>
                  </a:cubicBezTo>
                  <a:cubicBezTo>
                    <a:pt x="117" y="28"/>
                    <a:pt x="119" y="27"/>
                    <a:pt x="120" y="27"/>
                  </a:cubicBezTo>
                  <a:cubicBezTo>
                    <a:pt x="121" y="27"/>
                    <a:pt x="121" y="26"/>
                    <a:pt x="122" y="26"/>
                  </a:cubicBezTo>
                  <a:cubicBezTo>
                    <a:pt x="121" y="27"/>
                    <a:pt x="120" y="28"/>
                    <a:pt x="118" y="29"/>
                  </a:cubicBezTo>
                  <a:close/>
                  <a:moveTo>
                    <a:pt x="122" y="24"/>
                  </a:moveTo>
                  <a:cubicBezTo>
                    <a:pt x="120" y="24"/>
                    <a:pt x="119" y="24"/>
                    <a:pt x="118" y="24"/>
                  </a:cubicBezTo>
                  <a:cubicBezTo>
                    <a:pt x="118" y="24"/>
                    <a:pt x="118" y="23"/>
                    <a:pt x="119" y="23"/>
                  </a:cubicBezTo>
                  <a:cubicBezTo>
                    <a:pt x="120" y="24"/>
                    <a:pt x="121" y="24"/>
                    <a:pt x="122" y="24"/>
                  </a:cubicBezTo>
                  <a:cubicBezTo>
                    <a:pt x="122" y="24"/>
                    <a:pt x="122" y="24"/>
                    <a:pt x="122" y="24"/>
                  </a:cubicBezTo>
                  <a:close/>
                  <a:moveTo>
                    <a:pt x="117" y="16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7" y="16"/>
                    <a:pt x="117" y="15"/>
                    <a:pt x="116" y="15"/>
                  </a:cubicBezTo>
                  <a:cubicBezTo>
                    <a:pt x="115" y="15"/>
                    <a:pt x="113" y="15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0" y="15"/>
                    <a:pt x="110" y="15"/>
                  </a:cubicBezTo>
                  <a:cubicBezTo>
                    <a:pt x="113" y="14"/>
                    <a:pt x="115" y="13"/>
                    <a:pt x="118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1" y="12"/>
                    <a:pt x="122" y="12"/>
                    <a:pt x="123" y="13"/>
                  </a:cubicBezTo>
                  <a:cubicBezTo>
                    <a:pt x="121" y="14"/>
                    <a:pt x="119" y="15"/>
                    <a:pt x="117" y="16"/>
                  </a:cubicBezTo>
                  <a:close/>
                  <a:moveTo>
                    <a:pt x="107" y="24"/>
                  </a:moveTo>
                  <a:cubicBezTo>
                    <a:pt x="108" y="24"/>
                    <a:pt x="109" y="24"/>
                    <a:pt x="110" y="24"/>
                  </a:cubicBezTo>
                  <a:cubicBezTo>
                    <a:pt x="109" y="25"/>
                    <a:pt x="108" y="25"/>
                    <a:pt x="107" y="25"/>
                  </a:cubicBezTo>
                  <a:cubicBezTo>
                    <a:pt x="107" y="25"/>
                    <a:pt x="106" y="25"/>
                    <a:pt x="105" y="25"/>
                  </a:cubicBezTo>
                  <a:cubicBezTo>
                    <a:pt x="106" y="25"/>
                    <a:pt x="107" y="24"/>
                    <a:pt x="107" y="24"/>
                  </a:cubicBezTo>
                  <a:close/>
                  <a:moveTo>
                    <a:pt x="100" y="22"/>
                  </a:moveTo>
                  <a:cubicBezTo>
                    <a:pt x="101" y="22"/>
                    <a:pt x="102" y="22"/>
                    <a:pt x="102" y="21"/>
                  </a:cubicBezTo>
                  <a:cubicBezTo>
                    <a:pt x="104" y="22"/>
                    <a:pt x="105" y="22"/>
                    <a:pt x="106" y="22"/>
                  </a:cubicBezTo>
                  <a:cubicBezTo>
                    <a:pt x="106" y="22"/>
                    <a:pt x="106" y="22"/>
                    <a:pt x="105" y="22"/>
                  </a:cubicBezTo>
                  <a:cubicBezTo>
                    <a:pt x="104" y="22"/>
                    <a:pt x="102" y="22"/>
                    <a:pt x="100" y="22"/>
                  </a:cubicBezTo>
                  <a:close/>
                  <a:moveTo>
                    <a:pt x="103" y="8"/>
                  </a:moveTo>
                  <a:cubicBezTo>
                    <a:pt x="104" y="7"/>
                    <a:pt x="104" y="7"/>
                    <a:pt x="105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4" y="7"/>
                    <a:pt x="103" y="8"/>
                  </a:cubicBezTo>
                  <a:close/>
                  <a:moveTo>
                    <a:pt x="104" y="17"/>
                  </a:moveTo>
                  <a:cubicBezTo>
                    <a:pt x="103" y="17"/>
                    <a:pt x="103" y="17"/>
                    <a:pt x="102" y="17"/>
                  </a:cubicBezTo>
                  <a:cubicBezTo>
                    <a:pt x="101" y="18"/>
                    <a:pt x="99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9" y="18"/>
                    <a:pt x="101" y="17"/>
                    <a:pt x="102" y="16"/>
                  </a:cubicBezTo>
                  <a:cubicBezTo>
                    <a:pt x="103" y="16"/>
                    <a:pt x="103" y="17"/>
                    <a:pt x="104" y="17"/>
                  </a:cubicBezTo>
                  <a:close/>
                  <a:moveTo>
                    <a:pt x="100" y="11"/>
                  </a:moveTo>
                  <a:cubicBezTo>
                    <a:pt x="99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1"/>
                    <a:pt x="98" y="11"/>
                  </a:cubicBezTo>
                  <a:cubicBezTo>
                    <a:pt x="99" y="11"/>
                    <a:pt x="100" y="11"/>
                    <a:pt x="102" y="11"/>
                  </a:cubicBezTo>
                  <a:cubicBezTo>
                    <a:pt x="101" y="11"/>
                    <a:pt x="101" y="11"/>
                    <a:pt x="100" y="11"/>
                  </a:cubicBezTo>
                  <a:close/>
                  <a:moveTo>
                    <a:pt x="102" y="24"/>
                  </a:moveTo>
                  <a:cubicBezTo>
                    <a:pt x="102" y="24"/>
                    <a:pt x="101" y="25"/>
                    <a:pt x="100" y="25"/>
                  </a:cubicBezTo>
                  <a:cubicBezTo>
                    <a:pt x="97" y="25"/>
                    <a:pt x="95" y="25"/>
                    <a:pt x="93" y="25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7" y="24"/>
                    <a:pt x="99" y="24"/>
                    <a:pt x="102" y="24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1"/>
                    <a:pt x="92" y="11"/>
                  </a:cubicBezTo>
                  <a:cubicBezTo>
                    <a:pt x="91" y="11"/>
                    <a:pt x="89" y="12"/>
                    <a:pt x="88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4"/>
                    <a:pt x="85" y="14"/>
                  </a:cubicBezTo>
                  <a:cubicBezTo>
                    <a:pt x="87" y="12"/>
                    <a:pt x="90" y="11"/>
                    <a:pt x="93" y="10"/>
                  </a:cubicBezTo>
                  <a:cubicBezTo>
                    <a:pt x="94" y="9"/>
                    <a:pt x="95" y="9"/>
                    <a:pt x="96" y="9"/>
                  </a:cubicBezTo>
                  <a:cubicBezTo>
                    <a:pt x="95" y="9"/>
                    <a:pt x="94" y="10"/>
                    <a:pt x="93" y="10"/>
                  </a:cubicBezTo>
                  <a:close/>
                  <a:moveTo>
                    <a:pt x="92" y="8"/>
                  </a:moveTo>
                  <a:cubicBezTo>
                    <a:pt x="78" y="11"/>
                    <a:pt x="65" y="20"/>
                    <a:pt x="55" y="27"/>
                  </a:cubicBezTo>
                  <a:cubicBezTo>
                    <a:pt x="50" y="30"/>
                    <a:pt x="46" y="34"/>
                    <a:pt x="42" y="37"/>
                  </a:cubicBezTo>
                  <a:cubicBezTo>
                    <a:pt x="41" y="37"/>
                    <a:pt x="41" y="37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39" y="38"/>
                    <a:pt x="39" y="39"/>
                  </a:cubicBezTo>
                  <a:cubicBezTo>
                    <a:pt x="42" y="35"/>
                    <a:pt x="46" y="32"/>
                    <a:pt x="51" y="29"/>
                  </a:cubicBezTo>
                  <a:cubicBezTo>
                    <a:pt x="57" y="24"/>
                    <a:pt x="65" y="19"/>
                    <a:pt x="72" y="15"/>
                  </a:cubicBezTo>
                  <a:cubicBezTo>
                    <a:pt x="79" y="12"/>
                    <a:pt x="87" y="9"/>
                    <a:pt x="94" y="7"/>
                  </a:cubicBezTo>
                  <a:cubicBezTo>
                    <a:pt x="94" y="7"/>
                    <a:pt x="94" y="7"/>
                    <a:pt x="95" y="7"/>
                  </a:cubicBezTo>
                  <a:cubicBezTo>
                    <a:pt x="94" y="8"/>
                    <a:pt x="93" y="8"/>
                    <a:pt x="92" y="8"/>
                  </a:cubicBezTo>
                  <a:close/>
                  <a:moveTo>
                    <a:pt x="42" y="39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4" y="38"/>
                    <a:pt x="47" y="37"/>
                    <a:pt x="49" y="3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8" y="38"/>
                    <a:pt x="48" y="39"/>
                  </a:cubicBezTo>
                  <a:cubicBezTo>
                    <a:pt x="47" y="40"/>
                    <a:pt x="46" y="40"/>
                    <a:pt x="45" y="41"/>
                  </a:cubicBezTo>
                  <a:cubicBezTo>
                    <a:pt x="46" y="40"/>
                    <a:pt x="47" y="39"/>
                    <a:pt x="49" y="38"/>
                  </a:cubicBezTo>
                  <a:cubicBezTo>
                    <a:pt x="49" y="37"/>
                    <a:pt x="48" y="36"/>
                    <a:pt x="48" y="37"/>
                  </a:cubicBezTo>
                  <a:cubicBezTo>
                    <a:pt x="46" y="39"/>
                    <a:pt x="44" y="40"/>
                    <a:pt x="42" y="42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0" y="43"/>
                    <a:pt x="40" y="44"/>
                  </a:cubicBezTo>
                  <a:cubicBezTo>
                    <a:pt x="40" y="44"/>
                    <a:pt x="40" y="44"/>
                    <a:pt x="39" y="44"/>
                  </a:cubicBezTo>
                  <a:cubicBezTo>
                    <a:pt x="40" y="43"/>
                    <a:pt x="41" y="41"/>
                    <a:pt x="42" y="39"/>
                  </a:cubicBezTo>
                  <a:close/>
                  <a:moveTo>
                    <a:pt x="41" y="46"/>
                  </a:moveTo>
                  <a:cubicBezTo>
                    <a:pt x="42" y="46"/>
                    <a:pt x="43" y="45"/>
                    <a:pt x="44" y="44"/>
                  </a:cubicBezTo>
                  <a:cubicBezTo>
                    <a:pt x="42" y="47"/>
                    <a:pt x="40" y="50"/>
                    <a:pt x="38" y="53"/>
                  </a:cubicBezTo>
                  <a:cubicBezTo>
                    <a:pt x="38" y="53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8" y="52"/>
                    <a:pt x="39" y="49"/>
                    <a:pt x="41" y="46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7" y="4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2"/>
                    <a:pt x="35" y="54"/>
                    <a:pt x="34" y="57"/>
                  </a:cubicBezTo>
                  <a:cubicBezTo>
                    <a:pt x="33" y="57"/>
                    <a:pt x="32" y="58"/>
                    <a:pt x="31" y="59"/>
                  </a:cubicBezTo>
                  <a:cubicBezTo>
                    <a:pt x="33" y="56"/>
                    <a:pt x="34" y="53"/>
                    <a:pt x="36" y="50"/>
                  </a:cubicBezTo>
                  <a:close/>
                  <a:moveTo>
                    <a:pt x="35" y="46"/>
                  </a:moveTo>
                  <a:cubicBezTo>
                    <a:pt x="36" y="45"/>
                    <a:pt x="37" y="44"/>
                    <a:pt x="38" y="43"/>
                  </a:cubicBezTo>
                  <a:cubicBezTo>
                    <a:pt x="37" y="44"/>
                    <a:pt x="36" y="45"/>
                    <a:pt x="36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lose/>
                  <a:moveTo>
                    <a:pt x="32" y="55"/>
                  </a:moveTo>
                  <a:cubicBezTo>
                    <a:pt x="31" y="57"/>
                    <a:pt x="30" y="58"/>
                    <a:pt x="29" y="60"/>
                  </a:cubicBezTo>
                  <a:cubicBezTo>
                    <a:pt x="28" y="60"/>
                    <a:pt x="28" y="60"/>
                    <a:pt x="28" y="60"/>
                  </a:cubicBezTo>
                  <a:lnTo>
                    <a:pt x="32" y="55"/>
                  </a:lnTo>
                  <a:close/>
                  <a:moveTo>
                    <a:pt x="28" y="54"/>
                  </a:moveTo>
                  <a:cubicBezTo>
                    <a:pt x="30" y="51"/>
                    <a:pt x="32" y="49"/>
                    <a:pt x="34" y="47"/>
                  </a:cubicBezTo>
                  <a:cubicBezTo>
                    <a:pt x="33" y="48"/>
                    <a:pt x="32" y="50"/>
                    <a:pt x="31" y="51"/>
                  </a:cubicBezTo>
                  <a:cubicBezTo>
                    <a:pt x="30" y="52"/>
                    <a:pt x="29" y="53"/>
                    <a:pt x="28" y="54"/>
                  </a:cubicBezTo>
                  <a:close/>
                  <a:moveTo>
                    <a:pt x="31" y="79"/>
                  </a:moveTo>
                  <a:cubicBezTo>
                    <a:pt x="30" y="80"/>
                    <a:pt x="29" y="81"/>
                    <a:pt x="28" y="82"/>
                  </a:cubicBezTo>
                  <a:cubicBezTo>
                    <a:pt x="27" y="82"/>
                    <a:pt x="25" y="83"/>
                    <a:pt x="24" y="84"/>
                  </a:cubicBezTo>
                  <a:cubicBezTo>
                    <a:pt x="25" y="83"/>
                    <a:pt x="25" y="81"/>
                    <a:pt x="26" y="80"/>
                  </a:cubicBezTo>
                  <a:cubicBezTo>
                    <a:pt x="28" y="80"/>
                    <a:pt x="29" y="79"/>
                    <a:pt x="31" y="79"/>
                  </a:cubicBezTo>
                  <a:close/>
                  <a:moveTo>
                    <a:pt x="23" y="83"/>
                  </a:move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1"/>
                    <a:pt x="23" y="82"/>
                    <a:pt x="23" y="83"/>
                  </a:cubicBezTo>
                  <a:close/>
                  <a:moveTo>
                    <a:pt x="22" y="98"/>
                  </a:moveTo>
                  <a:cubicBezTo>
                    <a:pt x="24" y="103"/>
                    <a:pt x="25" y="109"/>
                    <a:pt x="26" y="115"/>
                  </a:cubicBezTo>
                  <a:cubicBezTo>
                    <a:pt x="26" y="117"/>
                    <a:pt x="26" y="118"/>
                    <a:pt x="27" y="120"/>
                  </a:cubicBezTo>
                  <a:cubicBezTo>
                    <a:pt x="25" y="114"/>
                    <a:pt x="23" y="108"/>
                    <a:pt x="22" y="102"/>
                  </a:cubicBezTo>
                  <a:cubicBezTo>
                    <a:pt x="22" y="101"/>
                    <a:pt x="22" y="99"/>
                    <a:pt x="22" y="98"/>
                  </a:cubicBezTo>
                  <a:close/>
                  <a:moveTo>
                    <a:pt x="27" y="139"/>
                  </a:move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5" y="137"/>
                    <a:pt x="24" y="133"/>
                    <a:pt x="23" y="129"/>
                  </a:cubicBezTo>
                  <a:cubicBezTo>
                    <a:pt x="23" y="127"/>
                    <a:pt x="23" y="125"/>
                    <a:pt x="23" y="123"/>
                  </a:cubicBezTo>
                  <a:cubicBezTo>
                    <a:pt x="22" y="121"/>
                    <a:pt x="22" y="118"/>
                    <a:pt x="22" y="115"/>
                  </a:cubicBezTo>
                  <a:cubicBezTo>
                    <a:pt x="24" y="123"/>
                    <a:pt x="25" y="131"/>
                    <a:pt x="27" y="139"/>
                  </a:cubicBezTo>
                  <a:close/>
                  <a:moveTo>
                    <a:pt x="25" y="156"/>
                  </a:moveTo>
                  <a:cubicBezTo>
                    <a:pt x="23" y="153"/>
                    <a:pt x="22" y="149"/>
                    <a:pt x="21" y="146"/>
                  </a:cubicBezTo>
                  <a:cubicBezTo>
                    <a:pt x="21" y="145"/>
                    <a:pt x="20" y="145"/>
                    <a:pt x="2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2" y="147"/>
                    <a:pt x="23" y="150"/>
                    <a:pt x="25" y="154"/>
                  </a:cubicBezTo>
                  <a:cubicBezTo>
                    <a:pt x="25" y="154"/>
                    <a:pt x="25" y="155"/>
                    <a:pt x="25" y="156"/>
                  </a:cubicBezTo>
                  <a:cubicBezTo>
                    <a:pt x="25" y="156"/>
                    <a:pt x="25" y="156"/>
                    <a:pt x="25" y="156"/>
                  </a:cubicBezTo>
                  <a:close/>
                  <a:moveTo>
                    <a:pt x="29" y="163"/>
                  </a:moveTo>
                  <a:cubicBezTo>
                    <a:pt x="30" y="164"/>
                    <a:pt x="30" y="165"/>
                    <a:pt x="30" y="167"/>
                  </a:cubicBezTo>
                  <a:cubicBezTo>
                    <a:pt x="29" y="164"/>
                    <a:pt x="29" y="162"/>
                    <a:pt x="28" y="160"/>
                  </a:cubicBezTo>
                  <a:cubicBezTo>
                    <a:pt x="28" y="161"/>
                    <a:pt x="29" y="162"/>
                    <a:pt x="29" y="163"/>
                  </a:cubicBezTo>
                  <a:close/>
                  <a:moveTo>
                    <a:pt x="29" y="148"/>
                  </a:moveTo>
                  <a:cubicBezTo>
                    <a:pt x="29" y="147"/>
                    <a:pt x="29" y="146"/>
                    <a:pt x="29" y="145"/>
                  </a:cubicBezTo>
                  <a:cubicBezTo>
                    <a:pt x="30" y="143"/>
                    <a:pt x="30" y="142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2"/>
                    <a:pt x="31" y="143"/>
                    <a:pt x="32" y="144"/>
                  </a:cubicBezTo>
                  <a:cubicBezTo>
                    <a:pt x="32" y="147"/>
                    <a:pt x="33" y="151"/>
                    <a:pt x="33" y="155"/>
                  </a:cubicBezTo>
                  <a:cubicBezTo>
                    <a:pt x="32" y="153"/>
                    <a:pt x="31" y="151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8"/>
                    <a:pt x="29" y="148"/>
                  </a:cubicBezTo>
                  <a:close/>
                  <a:moveTo>
                    <a:pt x="35" y="166"/>
                  </a:moveTo>
                  <a:cubicBezTo>
                    <a:pt x="36" y="168"/>
                    <a:pt x="36" y="169"/>
                    <a:pt x="36" y="171"/>
                  </a:cubicBezTo>
                  <a:cubicBezTo>
                    <a:pt x="35" y="166"/>
                    <a:pt x="33" y="161"/>
                    <a:pt x="30" y="156"/>
                  </a:cubicBezTo>
                  <a:cubicBezTo>
                    <a:pt x="30" y="156"/>
                    <a:pt x="30" y="155"/>
                    <a:pt x="30" y="155"/>
                  </a:cubicBezTo>
                  <a:cubicBezTo>
                    <a:pt x="32" y="159"/>
                    <a:pt x="33" y="162"/>
                    <a:pt x="35" y="166"/>
                  </a:cubicBezTo>
                  <a:close/>
                  <a:moveTo>
                    <a:pt x="38" y="182"/>
                  </a:moveTo>
                  <a:cubicBezTo>
                    <a:pt x="39" y="183"/>
                    <a:pt x="39" y="185"/>
                    <a:pt x="39" y="186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4"/>
                    <a:pt x="37" y="182"/>
                    <a:pt x="35" y="180"/>
                  </a:cubicBezTo>
                  <a:cubicBezTo>
                    <a:pt x="34" y="178"/>
                    <a:pt x="33" y="175"/>
                    <a:pt x="32" y="173"/>
                  </a:cubicBezTo>
                  <a:cubicBezTo>
                    <a:pt x="32" y="171"/>
                    <a:pt x="32" y="170"/>
                    <a:pt x="31" y="168"/>
                  </a:cubicBezTo>
                  <a:cubicBezTo>
                    <a:pt x="34" y="173"/>
                    <a:pt x="36" y="177"/>
                    <a:pt x="38" y="182"/>
                  </a:cubicBezTo>
                  <a:close/>
                  <a:moveTo>
                    <a:pt x="32" y="177"/>
                  </a:moveTo>
                  <a:cubicBezTo>
                    <a:pt x="32" y="177"/>
                    <a:pt x="32" y="178"/>
                    <a:pt x="32" y="178"/>
                  </a:cubicBezTo>
                  <a:cubicBezTo>
                    <a:pt x="34" y="182"/>
                    <a:pt x="37" y="186"/>
                    <a:pt x="39" y="190"/>
                  </a:cubicBezTo>
                  <a:cubicBezTo>
                    <a:pt x="39" y="190"/>
                    <a:pt x="39" y="190"/>
                    <a:pt x="39" y="191"/>
                  </a:cubicBezTo>
                  <a:cubicBezTo>
                    <a:pt x="36" y="188"/>
                    <a:pt x="34" y="185"/>
                    <a:pt x="32" y="183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1"/>
                  </a:cubicBezTo>
                  <a:cubicBezTo>
                    <a:pt x="32" y="180"/>
                    <a:pt x="32" y="179"/>
                    <a:pt x="32" y="177"/>
                  </a:cubicBezTo>
                  <a:close/>
                  <a:moveTo>
                    <a:pt x="38" y="192"/>
                  </a:moveTo>
                  <a:cubicBezTo>
                    <a:pt x="38" y="192"/>
                    <a:pt x="38" y="193"/>
                    <a:pt x="38" y="193"/>
                  </a:cubicBezTo>
                  <a:cubicBezTo>
                    <a:pt x="38" y="192"/>
                    <a:pt x="37" y="192"/>
                    <a:pt x="37" y="192"/>
                  </a:cubicBezTo>
                  <a:cubicBezTo>
                    <a:pt x="36" y="190"/>
                    <a:pt x="36" y="189"/>
                    <a:pt x="35" y="188"/>
                  </a:cubicBezTo>
                  <a:cubicBezTo>
                    <a:pt x="36" y="189"/>
                    <a:pt x="37" y="191"/>
                    <a:pt x="38" y="192"/>
                  </a:cubicBezTo>
                  <a:close/>
                  <a:moveTo>
                    <a:pt x="39" y="197"/>
                  </a:moveTo>
                  <a:cubicBezTo>
                    <a:pt x="39" y="196"/>
                    <a:pt x="39" y="196"/>
                    <a:pt x="38" y="196"/>
                  </a:cubicBezTo>
                  <a:cubicBezTo>
                    <a:pt x="39" y="196"/>
                    <a:pt x="39" y="196"/>
                    <a:pt x="39" y="196"/>
                  </a:cubicBezTo>
                  <a:cubicBezTo>
                    <a:pt x="41" y="199"/>
                    <a:pt x="44" y="202"/>
                    <a:pt x="48" y="204"/>
                  </a:cubicBezTo>
                  <a:cubicBezTo>
                    <a:pt x="48" y="204"/>
                    <a:pt x="49" y="204"/>
                    <a:pt x="49" y="203"/>
                  </a:cubicBezTo>
                  <a:cubicBezTo>
                    <a:pt x="49" y="204"/>
                    <a:pt x="50" y="205"/>
                    <a:pt x="50" y="205"/>
                  </a:cubicBezTo>
                  <a:cubicBezTo>
                    <a:pt x="50" y="205"/>
                    <a:pt x="49" y="205"/>
                    <a:pt x="49" y="204"/>
                  </a:cubicBezTo>
                  <a:cubicBezTo>
                    <a:pt x="48" y="204"/>
                    <a:pt x="48" y="205"/>
                    <a:pt x="48" y="206"/>
                  </a:cubicBezTo>
                  <a:cubicBezTo>
                    <a:pt x="50" y="207"/>
                    <a:pt x="52" y="208"/>
                    <a:pt x="54" y="209"/>
                  </a:cubicBezTo>
                  <a:cubicBezTo>
                    <a:pt x="54" y="210"/>
                    <a:pt x="55" y="211"/>
                    <a:pt x="56" y="212"/>
                  </a:cubicBezTo>
                  <a:cubicBezTo>
                    <a:pt x="54" y="210"/>
                    <a:pt x="51" y="209"/>
                    <a:pt x="49" y="208"/>
                  </a:cubicBezTo>
                  <a:cubicBezTo>
                    <a:pt x="46" y="205"/>
                    <a:pt x="42" y="201"/>
                    <a:pt x="39" y="197"/>
                  </a:cubicBezTo>
                  <a:close/>
                  <a:moveTo>
                    <a:pt x="51" y="212"/>
                  </a:moveTo>
                  <a:cubicBezTo>
                    <a:pt x="52" y="214"/>
                    <a:pt x="54" y="216"/>
                    <a:pt x="56" y="218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5" y="217"/>
                    <a:pt x="54" y="216"/>
                    <a:pt x="52" y="215"/>
                  </a:cubicBezTo>
                  <a:cubicBezTo>
                    <a:pt x="51" y="214"/>
                    <a:pt x="50" y="212"/>
                    <a:pt x="49" y="210"/>
                  </a:cubicBezTo>
                  <a:cubicBezTo>
                    <a:pt x="49" y="211"/>
                    <a:pt x="50" y="211"/>
                    <a:pt x="51" y="212"/>
                  </a:cubicBezTo>
                  <a:close/>
                  <a:moveTo>
                    <a:pt x="54" y="220"/>
                  </a:moveTo>
                  <a:cubicBezTo>
                    <a:pt x="55" y="221"/>
                    <a:pt x="56" y="222"/>
                    <a:pt x="57" y="223"/>
                  </a:cubicBezTo>
                  <a:cubicBezTo>
                    <a:pt x="56" y="222"/>
                    <a:pt x="55" y="222"/>
                    <a:pt x="54" y="221"/>
                  </a:cubicBezTo>
                  <a:cubicBezTo>
                    <a:pt x="53" y="220"/>
                    <a:pt x="52" y="220"/>
                    <a:pt x="52" y="219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19"/>
                    <a:pt x="53" y="220"/>
                    <a:pt x="53" y="220"/>
                  </a:cubicBezTo>
                  <a:cubicBezTo>
                    <a:pt x="54" y="220"/>
                    <a:pt x="54" y="220"/>
                    <a:pt x="54" y="220"/>
                  </a:cubicBezTo>
                  <a:close/>
                  <a:moveTo>
                    <a:pt x="53" y="222"/>
                  </a:moveTo>
                  <a:cubicBezTo>
                    <a:pt x="53" y="223"/>
                    <a:pt x="54" y="223"/>
                    <a:pt x="54" y="223"/>
                  </a:cubicBezTo>
                  <a:cubicBezTo>
                    <a:pt x="53" y="223"/>
                    <a:pt x="52" y="222"/>
                    <a:pt x="51" y="221"/>
                  </a:cubicBezTo>
                  <a:cubicBezTo>
                    <a:pt x="51" y="221"/>
                    <a:pt x="51" y="221"/>
                    <a:pt x="51" y="220"/>
                  </a:cubicBezTo>
                  <a:cubicBezTo>
                    <a:pt x="51" y="221"/>
                    <a:pt x="52" y="222"/>
                    <a:pt x="53" y="222"/>
                  </a:cubicBezTo>
                  <a:close/>
                  <a:moveTo>
                    <a:pt x="56" y="228"/>
                  </a:moveTo>
                  <a:cubicBezTo>
                    <a:pt x="57" y="228"/>
                    <a:pt x="57" y="228"/>
                    <a:pt x="57" y="228"/>
                  </a:cubicBezTo>
                  <a:cubicBezTo>
                    <a:pt x="57" y="228"/>
                    <a:pt x="57" y="228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54" y="226"/>
                    <a:pt x="55" y="227"/>
                    <a:pt x="56" y="228"/>
                  </a:cubicBezTo>
                  <a:close/>
                  <a:moveTo>
                    <a:pt x="55" y="218"/>
                  </a:moveTo>
                  <a:cubicBezTo>
                    <a:pt x="55" y="218"/>
                    <a:pt x="55" y="218"/>
                    <a:pt x="55" y="218"/>
                  </a:cubicBezTo>
                  <a:cubicBezTo>
                    <a:pt x="57" y="219"/>
                    <a:pt x="58" y="220"/>
                    <a:pt x="60" y="221"/>
                  </a:cubicBezTo>
                  <a:cubicBezTo>
                    <a:pt x="63" y="224"/>
                    <a:pt x="66" y="227"/>
                    <a:pt x="69" y="230"/>
                  </a:cubicBezTo>
                  <a:cubicBezTo>
                    <a:pt x="69" y="230"/>
                    <a:pt x="68" y="230"/>
                    <a:pt x="67" y="229"/>
                  </a:cubicBezTo>
                  <a:cubicBezTo>
                    <a:pt x="65" y="228"/>
                    <a:pt x="62" y="226"/>
                    <a:pt x="60" y="225"/>
                  </a:cubicBezTo>
                  <a:cubicBezTo>
                    <a:pt x="58" y="223"/>
                    <a:pt x="56" y="220"/>
                    <a:pt x="55" y="218"/>
                  </a:cubicBezTo>
                  <a:close/>
                  <a:moveTo>
                    <a:pt x="68" y="227"/>
                  </a:moveTo>
                  <a:cubicBezTo>
                    <a:pt x="68" y="227"/>
                    <a:pt x="68" y="227"/>
                    <a:pt x="68" y="227"/>
                  </a:cubicBezTo>
                  <a:cubicBezTo>
                    <a:pt x="67" y="226"/>
                    <a:pt x="66" y="225"/>
                    <a:pt x="65" y="224"/>
                  </a:cubicBezTo>
                  <a:cubicBezTo>
                    <a:pt x="66" y="225"/>
                    <a:pt x="67" y="226"/>
                    <a:pt x="69" y="226"/>
                  </a:cubicBezTo>
                  <a:cubicBezTo>
                    <a:pt x="69" y="227"/>
                    <a:pt x="70" y="227"/>
                    <a:pt x="70" y="228"/>
                  </a:cubicBezTo>
                  <a:cubicBezTo>
                    <a:pt x="69" y="228"/>
                    <a:pt x="69" y="228"/>
                    <a:pt x="68" y="227"/>
                  </a:cubicBezTo>
                  <a:close/>
                  <a:moveTo>
                    <a:pt x="60" y="220"/>
                  </a:moveTo>
                  <a:cubicBezTo>
                    <a:pt x="59" y="218"/>
                    <a:pt x="57" y="216"/>
                    <a:pt x="55" y="215"/>
                  </a:cubicBezTo>
                  <a:cubicBezTo>
                    <a:pt x="58" y="216"/>
                    <a:pt x="60" y="218"/>
                    <a:pt x="63" y="219"/>
                  </a:cubicBezTo>
                  <a:cubicBezTo>
                    <a:pt x="64" y="221"/>
                    <a:pt x="65" y="222"/>
                    <a:pt x="66" y="223"/>
                  </a:cubicBezTo>
                  <a:cubicBezTo>
                    <a:pt x="64" y="222"/>
                    <a:pt x="62" y="221"/>
                    <a:pt x="60" y="220"/>
                  </a:cubicBezTo>
                  <a:close/>
                  <a:moveTo>
                    <a:pt x="62" y="216"/>
                  </a:moveTo>
                  <a:cubicBezTo>
                    <a:pt x="66" y="219"/>
                    <a:pt x="71" y="222"/>
                    <a:pt x="75" y="225"/>
                  </a:cubicBezTo>
                  <a:cubicBezTo>
                    <a:pt x="71" y="222"/>
                    <a:pt x="67" y="220"/>
                    <a:pt x="63" y="218"/>
                  </a:cubicBezTo>
                  <a:cubicBezTo>
                    <a:pt x="63" y="217"/>
                    <a:pt x="62" y="217"/>
                    <a:pt x="62" y="216"/>
                  </a:cubicBezTo>
                  <a:close/>
                  <a:moveTo>
                    <a:pt x="74" y="221"/>
                  </a:moveTo>
                  <a:cubicBezTo>
                    <a:pt x="73" y="220"/>
                    <a:pt x="73" y="220"/>
                    <a:pt x="72" y="219"/>
                  </a:cubicBezTo>
                  <a:cubicBezTo>
                    <a:pt x="75" y="221"/>
                    <a:pt x="77" y="223"/>
                    <a:pt x="80" y="225"/>
                  </a:cubicBezTo>
                  <a:cubicBezTo>
                    <a:pt x="80" y="225"/>
                    <a:pt x="80" y="225"/>
                    <a:pt x="80" y="225"/>
                  </a:cubicBezTo>
                  <a:cubicBezTo>
                    <a:pt x="78" y="224"/>
                    <a:pt x="76" y="222"/>
                    <a:pt x="74" y="221"/>
                  </a:cubicBezTo>
                  <a:close/>
                  <a:moveTo>
                    <a:pt x="68" y="215"/>
                  </a:moveTo>
                  <a:cubicBezTo>
                    <a:pt x="66" y="214"/>
                    <a:pt x="65" y="213"/>
                    <a:pt x="64" y="211"/>
                  </a:cubicBezTo>
                  <a:cubicBezTo>
                    <a:pt x="65" y="212"/>
                    <a:pt x="67" y="212"/>
                    <a:pt x="68" y="213"/>
                  </a:cubicBezTo>
                  <a:cubicBezTo>
                    <a:pt x="69" y="213"/>
                    <a:pt x="69" y="214"/>
                    <a:pt x="70" y="214"/>
                  </a:cubicBezTo>
                  <a:cubicBezTo>
                    <a:pt x="70" y="214"/>
                    <a:pt x="70" y="215"/>
                    <a:pt x="69" y="215"/>
                  </a:cubicBezTo>
                  <a:cubicBezTo>
                    <a:pt x="69" y="216"/>
                    <a:pt x="70" y="216"/>
                    <a:pt x="71" y="216"/>
                  </a:cubicBezTo>
                  <a:cubicBezTo>
                    <a:pt x="71" y="215"/>
                    <a:pt x="72" y="215"/>
                    <a:pt x="73" y="215"/>
                  </a:cubicBezTo>
                  <a:cubicBezTo>
                    <a:pt x="74" y="215"/>
                    <a:pt x="75" y="215"/>
                    <a:pt x="75" y="216"/>
                  </a:cubicBezTo>
                  <a:cubicBezTo>
                    <a:pt x="77" y="218"/>
                    <a:pt x="78" y="220"/>
                    <a:pt x="79" y="222"/>
                  </a:cubicBezTo>
                  <a:cubicBezTo>
                    <a:pt x="75" y="220"/>
                    <a:pt x="71" y="217"/>
                    <a:pt x="68" y="215"/>
                  </a:cubicBezTo>
                  <a:close/>
                  <a:moveTo>
                    <a:pt x="76" y="204"/>
                  </a:moveTo>
                  <a:cubicBezTo>
                    <a:pt x="75" y="203"/>
                    <a:pt x="74" y="202"/>
                    <a:pt x="73" y="202"/>
                  </a:cubicBezTo>
                  <a:cubicBezTo>
                    <a:pt x="73" y="202"/>
                    <a:pt x="73" y="202"/>
                    <a:pt x="73" y="202"/>
                  </a:cubicBezTo>
                  <a:cubicBezTo>
                    <a:pt x="74" y="202"/>
                    <a:pt x="75" y="203"/>
                    <a:pt x="76" y="203"/>
                  </a:cubicBezTo>
                  <a:cubicBezTo>
                    <a:pt x="76" y="203"/>
                    <a:pt x="76" y="204"/>
                    <a:pt x="76" y="204"/>
                  </a:cubicBezTo>
                  <a:close/>
                  <a:moveTo>
                    <a:pt x="74" y="200"/>
                  </a:moveTo>
                  <a:cubicBezTo>
                    <a:pt x="74" y="200"/>
                    <a:pt x="74" y="200"/>
                    <a:pt x="74" y="200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5" y="200"/>
                    <a:pt x="76" y="201"/>
                    <a:pt x="77" y="202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76" y="201"/>
                    <a:pt x="75" y="201"/>
                    <a:pt x="74" y="200"/>
                  </a:cubicBezTo>
                  <a:close/>
                  <a:moveTo>
                    <a:pt x="75" y="199"/>
                  </a:moveTo>
                  <a:cubicBezTo>
                    <a:pt x="75" y="199"/>
                    <a:pt x="76" y="199"/>
                    <a:pt x="76" y="199"/>
                  </a:cubicBezTo>
                  <a:cubicBezTo>
                    <a:pt x="76" y="199"/>
                    <a:pt x="77" y="200"/>
                    <a:pt x="78" y="200"/>
                  </a:cubicBezTo>
                  <a:cubicBezTo>
                    <a:pt x="78" y="200"/>
                    <a:pt x="78" y="201"/>
                    <a:pt x="78" y="201"/>
                  </a:cubicBezTo>
                  <a:cubicBezTo>
                    <a:pt x="77" y="200"/>
                    <a:pt x="76" y="199"/>
                    <a:pt x="75" y="199"/>
                  </a:cubicBezTo>
                  <a:close/>
                  <a:moveTo>
                    <a:pt x="78" y="208"/>
                  </a:moveTo>
                  <a:cubicBezTo>
                    <a:pt x="78" y="208"/>
                    <a:pt x="79" y="208"/>
                    <a:pt x="79" y="208"/>
                  </a:cubicBezTo>
                  <a:cubicBezTo>
                    <a:pt x="79" y="208"/>
                    <a:pt x="78" y="209"/>
                    <a:pt x="78" y="209"/>
                  </a:cubicBezTo>
                  <a:cubicBezTo>
                    <a:pt x="78" y="209"/>
                    <a:pt x="78" y="208"/>
                    <a:pt x="77" y="208"/>
                  </a:cubicBezTo>
                  <a:cubicBezTo>
                    <a:pt x="78" y="208"/>
                    <a:pt x="78" y="208"/>
                    <a:pt x="78" y="208"/>
                  </a:cubicBezTo>
                  <a:close/>
                  <a:moveTo>
                    <a:pt x="78" y="206"/>
                  </a:moveTo>
                  <a:cubicBezTo>
                    <a:pt x="78" y="206"/>
                    <a:pt x="78" y="206"/>
                    <a:pt x="78" y="205"/>
                  </a:cubicBezTo>
                  <a:cubicBezTo>
                    <a:pt x="78" y="205"/>
                    <a:pt x="78" y="205"/>
                    <a:pt x="79" y="204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9" y="205"/>
                    <a:pt x="79" y="205"/>
                    <a:pt x="79" y="205"/>
                  </a:cubicBezTo>
                  <a:cubicBezTo>
                    <a:pt x="79" y="205"/>
                    <a:pt x="78" y="205"/>
                    <a:pt x="78" y="206"/>
                  </a:cubicBezTo>
                  <a:close/>
                  <a:moveTo>
                    <a:pt x="79" y="197"/>
                  </a:moveTo>
                  <a:cubicBezTo>
                    <a:pt x="79" y="196"/>
                    <a:pt x="80" y="196"/>
                    <a:pt x="80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7"/>
                    <a:pt x="80" y="197"/>
                    <a:pt x="80" y="197"/>
                  </a:cubicBezTo>
                  <a:lnTo>
                    <a:pt x="79" y="197"/>
                  </a:lnTo>
                  <a:close/>
                  <a:moveTo>
                    <a:pt x="80" y="206"/>
                  </a:moveTo>
                  <a:cubicBezTo>
                    <a:pt x="81" y="206"/>
                    <a:pt x="81" y="206"/>
                    <a:pt x="81" y="206"/>
                  </a:cubicBezTo>
                  <a:cubicBezTo>
                    <a:pt x="81" y="207"/>
                    <a:pt x="81" y="207"/>
                    <a:pt x="81" y="207"/>
                  </a:cubicBezTo>
                  <a:cubicBezTo>
                    <a:pt x="81" y="207"/>
                    <a:pt x="80" y="207"/>
                    <a:pt x="80" y="207"/>
                  </a:cubicBezTo>
                  <a:cubicBezTo>
                    <a:pt x="80" y="207"/>
                    <a:pt x="80" y="207"/>
                    <a:pt x="80" y="207"/>
                  </a:cubicBezTo>
                  <a:cubicBezTo>
                    <a:pt x="80" y="207"/>
                    <a:pt x="80" y="206"/>
                    <a:pt x="80" y="206"/>
                  </a:cubicBezTo>
                  <a:close/>
                  <a:moveTo>
                    <a:pt x="80" y="209"/>
                  </a:moveTo>
                  <a:cubicBezTo>
                    <a:pt x="82" y="210"/>
                    <a:pt x="83" y="211"/>
                    <a:pt x="85" y="212"/>
                  </a:cubicBezTo>
                  <a:cubicBezTo>
                    <a:pt x="85" y="212"/>
                    <a:pt x="84" y="212"/>
                    <a:pt x="84" y="212"/>
                  </a:cubicBezTo>
                  <a:cubicBezTo>
                    <a:pt x="83" y="211"/>
                    <a:pt x="81" y="210"/>
                    <a:pt x="80" y="210"/>
                  </a:cubicBezTo>
                  <a:cubicBezTo>
                    <a:pt x="80" y="209"/>
                    <a:pt x="80" y="209"/>
                    <a:pt x="80" y="209"/>
                  </a:cubicBezTo>
                  <a:close/>
                  <a:moveTo>
                    <a:pt x="82" y="208"/>
                  </a:moveTo>
                  <a:cubicBezTo>
                    <a:pt x="82" y="208"/>
                    <a:pt x="82" y="208"/>
                    <a:pt x="83" y="208"/>
                  </a:cubicBezTo>
                  <a:cubicBezTo>
                    <a:pt x="84" y="208"/>
                    <a:pt x="85" y="209"/>
                    <a:pt x="86" y="210"/>
                  </a:cubicBezTo>
                  <a:cubicBezTo>
                    <a:pt x="86" y="210"/>
                    <a:pt x="86" y="210"/>
                    <a:pt x="85" y="211"/>
                  </a:cubicBezTo>
                  <a:cubicBezTo>
                    <a:pt x="84" y="210"/>
                    <a:pt x="83" y="209"/>
                    <a:pt x="82" y="208"/>
                  </a:cubicBezTo>
                  <a:close/>
                  <a:moveTo>
                    <a:pt x="85" y="214"/>
                  </a:moveTo>
                  <a:cubicBezTo>
                    <a:pt x="88" y="216"/>
                    <a:pt x="91" y="217"/>
                    <a:pt x="94" y="219"/>
                  </a:cubicBezTo>
                  <a:cubicBezTo>
                    <a:pt x="93" y="218"/>
                    <a:pt x="91" y="218"/>
                    <a:pt x="89" y="217"/>
                  </a:cubicBezTo>
                  <a:cubicBezTo>
                    <a:pt x="88" y="216"/>
                    <a:pt x="86" y="215"/>
                    <a:pt x="85" y="214"/>
                  </a:cubicBezTo>
                  <a:cubicBezTo>
                    <a:pt x="85" y="214"/>
                    <a:pt x="85" y="214"/>
                    <a:pt x="85" y="214"/>
                  </a:cubicBezTo>
                  <a:close/>
                  <a:moveTo>
                    <a:pt x="95" y="22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4" y="221"/>
                    <a:pt x="94" y="221"/>
                  </a:cubicBezTo>
                  <a:cubicBezTo>
                    <a:pt x="94" y="221"/>
                    <a:pt x="93" y="220"/>
                    <a:pt x="93" y="220"/>
                  </a:cubicBezTo>
                  <a:cubicBezTo>
                    <a:pt x="94" y="220"/>
                    <a:pt x="94" y="220"/>
                    <a:pt x="95" y="221"/>
                  </a:cubicBezTo>
                  <a:close/>
                  <a:moveTo>
                    <a:pt x="93" y="216"/>
                  </a:moveTo>
                  <a:cubicBezTo>
                    <a:pt x="94" y="215"/>
                    <a:pt x="94" y="215"/>
                    <a:pt x="94" y="215"/>
                  </a:cubicBezTo>
                  <a:cubicBezTo>
                    <a:pt x="95" y="216"/>
                    <a:pt x="96" y="216"/>
                    <a:pt x="97" y="217"/>
                  </a:cubicBezTo>
                  <a:cubicBezTo>
                    <a:pt x="96" y="217"/>
                    <a:pt x="97" y="218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7"/>
                    <a:pt x="95" y="216"/>
                    <a:pt x="93" y="216"/>
                  </a:cubicBezTo>
                  <a:close/>
                  <a:moveTo>
                    <a:pt x="98" y="222"/>
                  </a:moveTo>
                  <a:cubicBezTo>
                    <a:pt x="99" y="222"/>
                    <a:pt x="99" y="222"/>
                    <a:pt x="100" y="222"/>
                  </a:cubicBezTo>
                  <a:cubicBezTo>
                    <a:pt x="100" y="222"/>
                    <a:pt x="100" y="222"/>
                    <a:pt x="99" y="223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9" y="223"/>
                    <a:pt x="98" y="223"/>
                    <a:pt x="97" y="222"/>
                  </a:cubicBezTo>
                  <a:cubicBezTo>
                    <a:pt x="97" y="222"/>
                    <a:pt x="98" y="222"/>
                    <a:pt x="98" y="222"/>
                  </a:cubicBezTo>
                  <a:close/>
                  <a:moveTo>
                    <a:pt x="106" y="235"/>
                  </a:moveTo>
                  <a:cubicBezTo>
                    <a:pt x="106" y="236"/>
                    <a:pt x="106" y="236"/>
                    <a:pt x="107" y="236"/>
                  </a:cubicBezTo>
                  <a:cubicBezTo>
                    <a:pt x="108" y="236"/>
                    <a:pt x="109" y="237"/>
                    <a:pt x="110" y="237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09" y="238"/>
                    <a:pt x="107" y="237"/>
                    <a:pt x="106" y="235"/>
                  </a:cubicBezTo>
                  <a:close/>
                  <a:moveTo>
                    <a:pt x="110" y="234"/>
                  </a:moveTo>
                  <a:cubicBezTo>
                    <a:pt x="111" y="234"/>
                    <a:pt x="111" y="234"/>
                    <a:pt x="112" y="234"/>
                  </a:cubicBezTo>
                  <a:cubicBezTo>
                    <a:pt x="113" y="235"/>
                    <a:pt x="113" y="235"/>
                    <a:pt x="114" y="235"/>
                  </a:cubicBezTo>
                  <a:cubicBezTo>
                    <a:pt x="114" y="236"/>
                    <a:pt x="114" y="236"/>
                    <a:pt x="113" y="236"/>
                  </a:cubicBezTo>
                  <a:cubicBezTo>
                    <a:pt x="112" y="235"/>
                    <a:pt x="111" y="235"/>
                    <a:pt x="110" y="234"/>
                  </a:cubicBezTo>
                  <a:close/>
                  <a:moveTo>
                    <a:pt x="114" y="231"/>
                  </a:moveTo>
                  <a:cubicBezTo>
                    <a:pt x="113" y="231"/>
                    <a:pt x="113" y="230"/>
                    <a:pt x="113" y="230"/>
                  </a:cubicBezTo>
                  <a:cubicBezTo>
                    <a:pt x="113" y="230"/>
                    <a:pt x="114" y="230"/>
                    <a:pt x="114" y="230"/>
                  </a:cubicBezTo>
                  <a:cubicBezTo>
                    <a:pt x="115" y="231"/>
                    <a:pt x="115" y="231"/>
                    <a:pt x="116" y="231"/>
                  </a:cubicBezTo>
                  <a:cubicBezTo>
                    <a:pt x="115" y="232"/>
                    <a:pt x="115" y="232"/>
                    <a:pt x="115" y="232"/>
                  </a:cubicBezTo>
                  <a:cubicBezTo>
                    <a:pt x="115" y="231"/>
                    <a:pt x="114" y="231"/>
                    <a:pt x="114" y="231"/>
                  </a:cubicBezTo>
                  <a:close/>
                  <a:moveTo>
                    <a:pt x="113" y="227"/>
                  </a:moveTo>
                  <a:cubicBezTo>
                    <a:pt x="113" y="227"/>
                    <a:pt x="113" y="227"/>
                    <a:pt x="114" y="227"/>
                  </a:cubicBezTo>
                  <a:cubicBezTo>
                    <a:pt x="115" y="228"/>
                    <a:pt x="116" y="228"/>
                    <a:pt x="117" y="228"/>
                  </a:cubicBezTo>
                  <a:cubicBezTo>
                    <a:pt x="117" y="229"/>
                    <a:pt x="117" y="230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9" y="229"/>
                    <a:pt x="119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18" y="230"/>
                    <a:pt x="117" y="230"/>
                    <a:pt x="117" y="230"/>
                  </a:cubicBezTo>
                  <a:cubicBezTo>
                    <a:pt x="115" y="229"/>
                    <a:pt x="114" y="228"/>
                    <a:pt x="113" y="227"/>
                  </a:cubicBezTo>
                  <a:close/>
                  <a:moveTo>
                    <a:pt x="118" y="224"/>
                  </a:moveTo>
                  <a:cubicBezTo>
                    <a:pt x="119" y="224"/>
                    <a:pt x="120" y="223"/>
                    <a:pt x="121" y="222"/>
                  </a:cubicBezTo>
                  <a:cubicBezTo>
                    <a:pt x="121" y="222"/>
                    <a:pt x="121" y="222"/>
                    <a:pt x="121" y="222"/>
                  </a:cubicBezTo>
                  <a:cubicBezTo>
                    <a:pt x="121" y="223"/>
                    <a:pt x="120" y="224"/>
                    <a:pt x="119" y="225"/>
                  </a:cubicBezTo>
                  <a:cubicBezTo>
                    <a:pt x="119" y="225"/>
                    <a:pt x="118" y="225"/>
                    <a:pt x="118" y="224"/>
                  </a:cubicBezTo>
                  <a:close/>
                  <a:moveTo>
                    <a:pt x="121" y="232"/>
                  </a:moveTo>
                  <a:cubicBezTo>
                    <a:pt x="121" y="232"/>
                    <a:pt x="121" y="232"/>
                    <a:pt x="122" y="232"/>
                  </a:cubicBezTo>
                  <a:cubicBezTo>
                    <a:pt x="123" y="232"/>
                    <a:pt x="124" y="233"/>
                    <a:pt x="124" y="234"/>
                  </a:cubicBezTo>
                  <a:cubicBezTo>
                    <a:pt x="125" y="234"/>
                    <a:pt x="126" y="233"/>
                    <a:pt x="125" y="232"/>
                  </a:cubicBezTo>
                  <a:cubicBezTo>
                    <a:pt x="125" y="232"/>
                    <a:pt x="124" y="232"/>
                    <a:pt x="124" y="231"/>
                  </a:cubicBezTo>
                  <a:cubicBezTo>
                    <a:pt x="126" y="231"/>
                    <a:pt x="129" y="230"/>
                    <a:pt x="131" y="230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0" y="231"/>
                    <a:pt x="130" y="232"/>
                    <a:pt x="129" y="233"/>
                  </a:cubicBezTo>
                  <a:cubicBezTo>
                    <a:pt x="128" y="233"/>
                    <a:pt x="128" y="233"/>
                    <a:pt x="128" y="234"/>
                  </a:cubicBezTo>
                  <a:cubicBezTo>
                    <a:pt x="126" y="234"/>
                    <a:pt x="124" y="234"/>
                    <a:pt x="122" y="234"/>
                  </a:cubicBezTo>
                  <a:cubicBezTo>
                    <a:pt x="121" y="233"/>
                    <a:pt x="121" y="233"/>
                    <a:pt x="120" y="232"/>
                  </a:cubicBezTo>
                  <a:cubicBezTo>
                    <a:pt x="120" y="232"/>
                    <a:pt x="120" y="232"/>
                    <a:pt x="121" y="232"/>
                  </a:cubicBezTo>
                  <a:close/>
                  <a:moveTo>
                    <a:pt x="132" y="235"/>
                  </a:moveTo>
                  <a:cubicBezTo>
                    <a:pt x="130" y="235"/>
                    <a:pt x="128" y="236"/>
                    <a:pt x="126" y="236"/>
                  </a:cubicBezTo>
                  <a:cubicBezTo>
                    <a:pt x="125" y="236"/>
                    <a:pt x="124" y="235"/>
                    <a:pt x="123" y="235"/>
                  </a:cubicBezTo>
                  <a:cubicBezTo>
                    <a:pt x="126" y="235"/>
                    <a:pt x="129" y="235"/>
                    <a:pt x="132" y="235"/>
                  </a:cubicBezTo>
                  <a:close/>
                  <a:moveTo>
                    <a:pt x="137" y="235"/>
                  </a:moveTo>
                  <a:cubicBezTo>
                    <a:pt x="137" y="235"/>
                    <a:pt x="136" y="235"/>
                    <a:pt x="136" y="236"/>
                  </a:cubicBezTo>
                  <a:cubicBezTo>
                    <a:pt x="135" y="236"/>
                    <a:pt x="134" y="236"/>
                    <a:pt x="133" y="236"/>
                  </a:cubicBezTo>
                  <a:cubicBezTo>
                    <a:pt x="132" y="236"/>
                    <a:pt x="131" y="236"/>
                    <a:pt x="130" y="237"/>
                  </a:cubicBezTo>
                  <a:cubicBezTo>
                    <a:pt x="132" y="236"/>
                    <a:pt x="134" y="236"/>
                    <a:pt x="137" y="235"/>
                  </a:cubicBezTo>
                  <a:close/>
                  <a:moveTo>
                    <a:pt x="130" y="234"/>
                  </a:moveTo>
                  <a:cubicBezTo>
                    <a:pt x="132" y="233"/>
                    <a:pt x="134" y="232"/>
                    <a:pt x="135" y="231"/>
                  </a:cubicBezTo>
                  <a:cubicBezTo>
                    <a:pt x="135" y="231"/>
                    <a:pt x="136" y="232"/>
                    <a:pt x="137" y="232"/>
                  </a:cubicBezTo>
                  <a:cubicBezTo>
                    <a:pt x="138" y="231"/>
                    <a:pt x="139" y="231"/>
                    <a:pt x="140" y="230"/>
                  </a:cubicBezTo>
                  <a:cubicBezTo>
                    <a:pt x="139" y="231"/>
                    <a:pt x="139" y="232"/>
                    <a:pt x="138" y="233"/>
                  </a:cubicBezTo>
                  <a:cubicBezTo>
                    <a:pt x="135" y="233"/>
                    <a:pt x="133" y="234"/>
                    <a:pt x="130" y="234"/>
                  </a:cubicBezTo>
                  <a:close/>
                  <a:moveTo>
                    <a:pt x="139" y="226"/>
                  </a:moveTo>
                  <a:cubicBezTo>
                    <a:pt x="139" y="226"/>
                    <a:pt x="139" y="227"/>
                    <a:pt x="139" y="227"/>
                  </a:cubicBezTo>
                  <a:cubicBezTo>
                    <a:pt x="138" y="227"/>
                    <a:pt x="137" y="227"/>
                    <a:pt x="136" y="227"/>
                  </a:cubicBezTo>
                  <a:cubicBezTo>
                    <a:pt x="137" y="227"/>
                    <a:pt x="137" y="227"/>
                    <a:pt x="137" y="227"/>
                  </a:cubicBezTo>
                  <a:cubicBezTo>
                    <a:pt x="139" y="226"/>
                    <a:pt x="140" y="225"/>
                    <a:pt x="142" y="224"/>
                  </a:cubicBezTo>
                  <a:cubicBezTo>
                    <a:pt x="141" y="225"/>
                    <a:pt x="140" y="225"/>
                    <a:pt x="139" y="226"/>
                  </a:cubicBezTo>
                  <a:close/>
                  <a:moveTo>
                    <a:pt x="143" y="229"/>
                  </a:moveTo>
                  <a:cubicBezTo>
                    <a:pt x="145" y="229"/>
                    <a:pt x="146" y="229"/>
                    <a:pt x="147" y="229"/>
                  </a:cubicBezTo>
                  <a:cubicBezTo>
                    <a:pt x="148" y="229"/>
                    <a:pt x="149" y="229"/>
                    <a:pt x="149" y="229"/>
                  </a:cubicBezTo>
                  <a:cubicBezTo>
                    <a:pt x="149" y="229"/>
                    <a:pt x="148" y="230"/>
                    <a:pt x="148" y="230"/>
                  </a:cubicBezTo>
                  <a:cubicBezTo>
                    <a:pt x="147" y="231"/>
                    <a:pt x="145" y="232"/>
                    <a:pt x="144" y="232"/>
                  </a:cubicBezTo>
                  <a:cubicBezTo>
                    <a:pt x="143" y="233"/>
                    <a:pt x="141" y="233"/>
                    <a:pt x="140" y="233"/>
                  </a:cubicBezTo>
                  <a:cubicBezTo>
                    <a:pt x="141" y="232"/>
                    <a:pt x="142" y="230"/>
                    <a:pt x="143" y="229"/>
                  </a:cubicBezTo>
                  <a:close/>
                  <a:moveTo>
                    <a:pt x="145" y="236"/>
                  </a:moveTo>
                  <a:cubicBezTo>
                    <a:pt x="149" y="235"/>
                    <a:pt x="153" y="234"/>
                    <a:pt x="158" y="234"/>
                  </a:cubicBezTo>
                  <a:cubicBezTo>
                    <a:pt x="157" y="234"/>
                    <a:pt x="157" y="234"/>
                    <a:pt x="157" y="235"/>
                  </a:cubicBezTo>
                  <a:cubicBezTo>
                    <a:pt x="152" y="235"/>
                    <a:pt x="148" y="236"/>
                    <a:pt x="144" y="236"/>
                  </a:cubicBezTo>
                  <a:cubicBezTo>
                    <a:pt x="144" y="236"/>
                    <a:pt x="145" y="236"/>
                    <a:pt x="145" y="236"/>
                  </a:cubicBezTo>
                  <a:close/>
                  <a:moveTo>
                    <a:pt x="157" y="231"/>
                  </a:moveTo>
                  <a:cubicBezTo>
                    <a:pt x="158" y="231"/>
                    <a:pt x="160" y="230"/>
                    <a:pt x="161" y="229"/>
                  </a:cubicBezTo>
                  <a:cubicBezTo>
                    <a:pt x="160" y="230"/>
                    <a:pt x="160" y="230"/>
                    <a:pt x="159" y="231"/>
                  </a:cubicBezTo>
                  <a:cubicBezTo>
                    <a:pt x="159" y="231"/>
                    <a:pt x="158" y="231"/>
                    <a:pt x="157" y="231"/>
                  </a:cubicBezTo>
                  <a:close/>
                  <a:moveTo>
                    <a:pt x="159" y="229"/>
                  </a:moveTo>
                  <a:cubicBezTo>
                    <a:pt x="161" y="227"/>
                    <a:pt x="164" y="225"/>
                    <a:pt x="166" y="223"/>
                  </a:cubicBezTo>
                  <a:cubicBezTo>
                    <a:pt x="166" y="224"/>
                    <a:pt x="165" y="225"/>
                    <a:pt x="164" y="226"/>
                  </a:cubicBezTo>
                  <a:cubicBezTo>
                    <a:pt x="162" y="227"/>
                    <a:pt x="161" y="228"/>
                    <a:pt x="159" y="229"/>
                  </a:cubicBezTo>
                  <a:close/>
                  <a:moveTo>
                    <a:pt x="165" y="227"/>
                  </a:moveTo>
                  <a:cubicBezTo>
                    <a:pt x="174" y="222"/>
                    <a:pt x="182" y="215"/>
                    <a:pt x="190" y="208"/>
                  </a:cubicBezTo>
                  <a:cubicBezTo>
                    <a:pt x="190" y="209"/>
                    <a:pt x="189" y="210"/>
                    <a:pt x="189" y="210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80" y="217"/>
                    <a:pt x="172" y="224"/>
                    <a:pt x="163" y="231"/>
                  </a:cubicBezTo>
                  <a:cubicBezTo>
                    <a:pt x="163" y="231"/>
                    <a:pt x="162" y="231"/>
                    <a:pt x="162" y="231"/>
                  </a:cubicBezTo>
                  <a:cubicBezTo>
                    <a:pt x="163" y="229"/>
                    <a:pt x="164" y="228"/>
                    <a:pt x="165" y="227"/>
                  </a:cubicBezTo>
                  <a:close/>
                  <a:moveTo>
                    <a:pt x="177" y="222"/>
                  </a:moveTo>
                  <a:cubicBezTo>
                    <a:pt x="175" y="224"/>
                    <a:pt x="172" y="226"/>
                    <a:pt x="170" y="229"/>
                  </a:cubicBezTo>
                  <a:cubicBezTo>
                    <a:pt x="169" y="229"/>
                    <a:pt x="168" y="230"/>
                    <a:pt x="168" y="230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70" y="227"/>
                    <a:pt x="174" y="224"/>
                    <a:pt x="177" y="222"/>
                  </a:cubicBezTo>
                  <a:close/>
                  <a:moveTo>
                    <a:pt x="185" y="218"/>
                  </a:moveTo>
                  <a:cubicBezTo>
                    <a:pt x="184" y="218"/>
                    <a:pt x="183" y="219"/>
                    <a:pt x="183" y="220"/>
                  </a:cubicBezTo>
                  <a:cubicBezTo>
                    <a:pt x="181" y="221"/>
                    <a:pt x="179" y="223"/>
                    <a:pt x="177" y="225"/>
                  </a:cubicBezTo>
                  <a:cubicBezTo>
                    <a:pt x="176" y="225"/>
                    <a:pt x="176" y="226"/>
                    <a:pt x="175" y="226"/>
                  </a:cubicBezTo>
                  <a:cubicBezTo>
                    <a:pt x="178" y="223"/>
                    <a:pt x="181" y="220"/>
                    <a:pt x="185" y="218"/>
                  </a:cubicBezTo>
                  <a:close/>
                  <a:moveTo>
                    <a:pt x="184" y="216"/>
                  </a:moveTo>
                  <a:cubicBezTo>
                    <a:pt x="186" y="215"/>
                    <a:pt x="188" y="213"/>
                    <a:pt x="190" y="212"/>
                  </a:cubicBezTo>
                  <a:cubicBezTo>
                    <a:pt x="190" y="212"/>
                    <a:pt x="190" y="212"/>
                    <a:pt x="190" y="212"/>
                  </a:cubicBezTo>
                  <a:cubicBezTo>
                    <a:pt x="191" y="211"/>
                    <a:pt x="191" y="211"/>
                    <a:pt x="192" y="210"/>
                  </a:cubicBezTo>
                  <a:cubicBezTo>
                    <a:pt x="192" y="211"/>
                    <a:pt x="192" y="211"/>
                    <a:pt x="191" y="211"/>
                  </a:cubicBezTo>
                  <a:cubicBezTo>
                    <a:pt x="189" y="213"/>
                    <a:pt x="186" y="215"/>
                    <a:pt x="184" y="216"/>
                  </a:cubicBezTo>
                  <a:close/>
                  <a:moveTo>
                    <a:pt x="192" y="212"/>
                  </a:moveTo>
                  <a:cubicBezTo>
                    <a:pt x="193" y="212"/>
                    <a:pt x="193" y="212"/>
                    <a:pt x="194" y="212"/>
                  </a:cubicBezTo>
                  <a:cubicBezTo>
                    <a:pt x="193" y="212"/>
                    <a:pt x="193" y="213"/>
                    <a:pt x="192" y="214"/>
                  </a:cubicBezTo>
                  <a:cubicBezTo>
                    <a:pt x="191" y="215"/>
                    <a:pt x="189" y="217"/>
                    <a:pt x="187" y="218"/>
                  </a:cubicBezTo>
                  <a:cubicBezTo>
                    <a:pt x="189" y="216"/>
                    <a:pt x="191" y="214"/>
                    <a:pt x="192" y="212"/>
                  </a:cubicBezTo>
                  <a:close/>
                  <a:moveTo>
                    <a:pt x="193" y="207"/>
                  </a:moveTo>
                  <a:cubicBezTo>
                    <a:pt x="194" y="206"/>
                    <a:pt x="194" y="205"/>
                    <a:pt x="195" y="204"/>
                  </a:cubicBezTo>
                  <a:cubicBezTo>
                    <a:pt x="197" y="202"/>
                    <a:pt x="199" y="201"/>
                    <a:pt x="201" y="199"/>
                  </a:cubicBezTo>
                  <a:cubicBezTo>
                    <a:pt x="202" y="198"/>
                    <a:pt x="202" y="198"/>
                    <a:pt x="203" y="197"/>
                  </a:cubicBezTo>
                  <a:cubicBezTo>
                    <a:pt x="203" y="198"/>
                    <a:pt x="202" y="199"/>
                    <a:pt x="201" y="200"/>
                  </a:cubicBezTo>
                  <a:cubicBezTo>
                    <a:pt x="198" y="203"/>
                    <a:pt x="196" y="205"/>
                    <a:pt x="193" y="207"/>
                  </a:cubicBezTo>
                  <a:close/>
                  <a:moveTo>
                    <a:pt x="206" y="192"/>
                  </a:moveTo>
                  <a:cubicBezTo>
                    <a:pt x="204" y="194"/>
                    <a:pt x="202" y="196"/>
                    <a:pt x="199" y="197"/>
                  </a:cubicBezTo>
                  <a:cubicBezTo>
                    <a:pt x="201" y="195"/>
                    <a:pt x="202" y="193"/>
                    <a:pt x="204" y="191"/>
                  </a:cubicBezTo>
                  <a:cubicBezTo>
                    <a:pt x="210" y="184"/>
                    <a:pt x="216" y="177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0" y="174"/>
                    <a:pt x="218" y="177"/>
                    <a:pt x="216" y="179"/>
                  </a:cubicBezTo>
                  <a:cubicBezTo>
                    <a:pt x="213" y="183"/>
                    <a:pt x="209" y="188"/>
                    <a:pt x="206" y="192"/>
                  </a:cubicBezTo>
                  <a:close/>
                  <a:moveTo>
                    <a:pt x="220" y="144"/>
                  </a:moveTo>
                  <a:cubicBezTo>
                    <a:pt x="220" y="146"/>
                    <a:pt x="219" y="148"/>
                    <a:pt x="219" y="150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21" y="144"/>
                    <a:pt x="222" y="137"/>
                    <a:pt x="224" y="131"/>
                  </a:cubicBezTo>
                  <a:cubicBezTo>
                    <a:pt x="223" y="133"/>
                    <a:pt x="223" y="134"/>
                    <a:pt x="223" y="136"/>
                  </a:cubicBezTo>
                  <a:cubicBezTo>
                    <a:pt x="222" y="139"/>
                    <a:pt x="221" y="142"/>
                    <a:pt x="220" y="144"/>
                  </a:cubicBezTo>
                  <a:close/>
                  <a:moveTo>
                    <a:pt x="223" y="102"/>
                  </a:moveTo>
                  <a:cubicBezTo>
                    <a:pt x="223" y="102"/>
                    <a:pt x="223" y="101"/>
                    <a:pt x="223" y="101"/>
                  </a:cubicBezTo>
                  <a:cubicBezTo>
                    <a:pt x="224" y="101"/>
                    <a:pt x="224" y="100"/>
                    <a:pt x="225" y="100"/>
                  </a:cubicBezTo>
                  <a:cubicBezTo>
                    <a:pt x="225" y="100"/>
                    <a:pt x="225" y="101"/>
                    <a:pt x="225" y="101"/>
                  </a:cubicBezTo>
                  <a:cubicBezTo>
                    <a:pt x="225" y="101"/>
                    <a:pt x="224" y="102"/>
                    <a:pt x="223" y="102"/>
                  </a:cubicBezTo>
                  <a:close/>
                  <a:moveTo>
                    <a:pt x="226" y="103"/>
                  </a:moveTo>
                  <a:cubicBezTo>
                    <a:pt x="226" y="103"/>
                    <a:pt x="227" y="104"/>
                    <a:pt x="227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6" y="105"/>
                    <a:pt x="225" y="105"/>
                    <a:pt x="224" y="105"/>
                  </a:cubicBezTo>
                  <a:cubicBezTo>
                    <a:pt x="224" y="105"/>
                    <a:pt x="224" y="105"/>
                    <a:pt x="224" y="104"/>
                  </a:cubicBezTo>
                  <a:cubicBezTo>
                    <a:pt x="224" y="104"/>
                    <a:pt x="225" y="103"/>
                    <a:pt x="226" y="103"/>
                  </a:cubicBezTo>
                  <a:close/>
                  <a:moveTo>
                    <a:pt x="226" y="151"/>
                  </a:moveTo>
                  <a:cubicBezTo>
                    <a:pt x="226" y="151"/>
                    <a:pt x="225" y="152"/>
                    <a:pt x="225" y="152"/>
                  </a:cubicBezTo>
                  <a:cubicBezTo>
                    <a:pt x="225" y="152"/>
                    <a:pt x="225" y="153"/>
                    <a:pt x="225" y="153"/>
                  </a:cubicBezTo>
                  <a:cubicBezTo>
                    <a:pt x="225" y="152"/>
                    <a:pt x="225" y="151"/>
                    <a:pt x="226" y="151"/>
                  </a:cubicBezTo>
                  <a:close/>
                  <a:moveTo>
                    <a:pt x="224" y="151"/>
                  </a:moveTo>
                  <a:cubicBezTo>
                    <a:pt x="224" y="146"/>
                    <a:pt x="225" y="140"/>
                    <a:pt x="225" y="135"/>
                  </a:cubicBezTo>
                  <a:cubicBezTo>
                    <a:pt x="225" y="135"/>
                    <a:pt x="225" y="135"/>
                    <a:pt x="226" y="135"/>
                  </a:cubicBezTo>
                  <a:cubicBezTo>
                    <a:pt x="226" y="138"/>
                    <a:pt x="226" y="142"/>
                    <a:pt x="226" y="145"/>
                  </a:cubicBezTo>
                  <a:cubicBezTo>
                    <a:pt x="225" y="147"/>
                    <a:pt x="225" y="149"/>
                    <a:pt x="224" y="151"/>
                  </a:cubicBezTo>
                  <a:close/>
                  <a:moveTo>
                    <a:pt x="226" y="158"/>
                  </a:moveTo>
                  <a:cubicBezTo>
                    <a:pt x="226" y="157"/>
                    <a:pt x="227" y="157"/>
                    <a:pt x="227" y="156"/>
                  </a:cubicBezTo>
                  <a:cubicBezTo>
                    <a:pt x="227" y="157"/>
                    <a:pt x="227" y="157"/>
                    <a:pt x="227" y="158"/>
                  </a:cubicBezTo>
                  <a:cubicBezTo>
                    <a:pt x="226" y="159"/>
                    <a:pt x="226" y="159"/>
                    <a:pt x="225" y="160"/>
                  </a:cubicBezTo>
                  <a:cubicBezTo>
                    <a:pt x="226" y="159"/>
                    <a:pt x="226" y="159"/>
                    <a:pt x="226" y="158"/>
                  </a:cubicBezTo>
                  <a:close/>
                  <a:moveTo>
                    <a:pt x="226" y="123"/>
                  </a:moveTo>
                  <a:cubicBezTo>
                    <a:pt x="226" y="122"/>
                    <a:pt x="226" y="121"/>
                    <a:pt x="226" y="119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27" y="124"/>
                    <a:pt x="227" y="129"/>
                    <a:pt x="227" y="135"/>
                  </a:cubicBezTo>
                  <a:cubicBezTo>
                    <a:pt x="227" y="131"/>
                    <a:pt x="226" y="127"/>
                    <a:pt x="226" y="123"/>
                  </a:cubicBezTo>
                  <a:close/>
                  <a:moveTo>
                    <a:pt x="224" y="164"/>
                  </a:moveTo>
                  <a:cubicBezTo>
                    <a:pt x="225" y="163"/>
                    <a:pt x="226" y="162"/>
                    <a:pt x="227" y="161"/>
                  </a:cubicBezTo>
                  <a:cubicBezTo>
                    <a:pt x="227" y="162"/>
                    <a:pt x="227" y="162"/>
                    <a:pt x="227" y="162"/>
                  </a:cubicBezTo>
                  <a:cubicBezTo>
                    <a:pt x="226" y="163"/>
                    <a:pt x="225" y="164"/>
                    <a:pt x="224" y="165"/>
                  </a:cubicBezTo>
                  <a:cubicBezTo>
                    <a:pt x="224" y="164"/>
                    <a:pt x="224" y="164"/>
                    <a:pt x="224" y="164"/>
                  </a:cubicBezTo>
                  <a:close/>
                  <a:moveTo>
                    <a:pt x="227" y="169"/>
                  </a:moveTo>
                  <a:cubicBezTo>
                    <a:pt x="227" y="168"/>
                    <a:pt x="228" y="167"/>
                    <a:pt x="228" y="167"/>
                  </a:cubicBezTo>
                  <a:cubicBezTo>
                    <a:pt x="227" y="168"/>
                    <a:pt x="226" y="170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1"/>
                    <a:pt x="226" y="170"/>
                    <a:pt x="227" y="169"/>
                  </a:cubicBezTo>
                  <a:close/>
                  <a:moveTo>
                    <a:pt x="228" y="123"/>
                  </a:moveTo>
                  <a:cubicBezTo>
                    <a:pt x="228" y="121"/>
                    <a:pt x="228" y="119"/>
                    <a:pt x="228" y="117"/>
                  </a:cubicBezTo>
                  <a:cubicBezTo>
                    <a:pt x="228" y="116"/>
                    <a:pt x="228" y="116"/>
                    <a:pt x="229" y="115"/>
                  </a:cubicBezTo>
                  <a:cubicBezTo>
                    <a:pt x="228" y="118"/>
                    <a:pt x="228" y="121"/>
                    <a:pt x="228" y="123"/>
                  </a:cubicBezTo>
                  <a:close/>
                  <a:moveTo>
                    <a:pt x="227" y="112"/>
                  </a:moveTo>
                  <a:cubicBezTo>
                    <a:pt x="227" y="111"/>
                    <a:pt x="227" y="111"/>
                    <a:pt x="226" y="110"/>
                  </a:cubicBezTo>
                  <a:cubicBezTo>
                    <a:pt x="227" y="110"/>
                    <a:pt x="228" y="109"/>
                    <a:pt x="229" y="108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8" y="110"/>
                    <a:pt x="227" y="111"/>
                    <a:pt x="227" y="112"/>
                  </a:cubicBezTo>
                  <a:close/>
                  <a:moveTo>
                    <a:pt x="232" y="108"/>
                  </a:moveTo>
                  <a:cubicBezTo>
                    <a:pt x="232" y="108"/>
                    <a:pt x="232" y="107"/>
                    <a:pt x="232" y="107"/>
                  </a:cubicBezTo>
                  <a:cubicBezTo>
                    <a:pt x="232" y="106"/>
                    <a:pt x="232" y="106"/>
                    <a:pt x="233" y="105"/>
                  </a:cubicBezTo>
                  <a:cubicBezTo>
                    <a:pt x="233" y="108"/>
                    <a:pt x="234" y="111"/>
                    <a:pt x="235" y="114"/>
                  </a:cubicBezTo>
                  <a:cubicBezTo>
                    <a:pt x="235" y="114"/>
                    <a:pt x="235" y="114"/>
                    <a:pt x="235" y="115"/>
                  </a:cubicBezTo>
                  <a:cubicBezTo>
                    <a:pt x="234" y="112"/>
                    <a:pt x="233" y="110"/>
                    <a:pt x="232" y="108"/>
                  </a:cubicBezTo>
                  <a:close/>
                  <a:moveTo>
                    <a:pt x="234" y="103"/>
                  </a:moveTo>
                  <a:cubicBezTo>
                    <a:pt x="234" y="103"/>
                    <a:pt x="234" y="103"/>
                    <a:pt x="233" y="103"/>
                  </a:cubicBezTo>
                  <a:cubicBezTo>
                    <a:pt x="232" y="97"/>
                    <a:pt x="230" y="92"/>
                    <a:pt x="229" y="87"/>
                  </a:cubicBezTo>
                  <a:cubicBezTo>
                    <a:pt x="230" y="89"/>
                    <a:pt x="231" y="90"/>
                    <a:pt x="231" y="92"/>
                  </a:cubicBezTo>
                  <a:cubicBezTo>
                    <a:pt x="233" y="97"/>
                    <a:pt x="234" y="102"/>
                    <a:pt x="235" y="107"/>
                  </a:cubicBezTo>
                  <a:cubicBezTo>
                    <a:pt x="235" y="106"/>
                    <a:pt x="234" y="105"/>
                    <a:pt x="234" y="103"/>
                  </a:cubicBezTo>
                  <a:close/>
                  <a:moveTo>
                    <a:pt x="229" y="69"/>
                  </a:moveTo>
                  <a:cubicBezTo>
                    <a:pt x="230" y="69"/>
                    <a:pt x="230" y="69"/>
                    <a:pt x="230" y="70"/>
                  </a:cubicBezTo>
                  <a:cubicBezTo>
                    <a:pt x="231" y="71"/>
                    <a:pt x="231" y="72"/>
                    <a:pt x="232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2"/>
                    <a:pt x="231" y="72"/>
                    <a:pt x="231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0"/>
                    <a:pt x="229" y="69"/>
                    <a:pt x="229" y="69"/>
                  </a:cubicBezTo>
                  <a:close/>
                  <a:moveTo>
                    <a:pt x="233" y="86"/>
                  </a:moveTo>
                  <a:cubicBezTo>
                    <a:pt x="233" y="86"/>
                    <a:pt x="233" y="86"/>
                    <a:pt x="233" y="86"/>
                  </a:cubicBezTo>
                  <a:cubicBezTo>
                    <a:pt x="233" y="87"/>
                    <a:pt x="234" y="88"/>
                    <a:pt x="234" y="88"/>
                  </a:cubicBezTo>
                  <a:cubicBezTo>
                    <a:pt x="234" y="88"/>
                    <a:pt x="233" y="87"/>
                    <a:pt x="233" y="86"/>
                  </a:cubicBezTo>
                  <a:close/>
                  <a:moveTo>
                    <a:pt x="232" y="69"/>
                  </a:moveTo>
                  <a:cubicBezTo>
                    <a:pt x="231" y="68"/>
                    <a:pt x="231" y="68"/>
                    <a:pt x="231" y="67"/>
                  </a:cubicBezTo>
                  <a:cubicBezTo>
                    <a:pt x="232" y="69"/>
                    <a:pt x="233" y="70"/>
                    <a:pt x="235" y="71"/>
                  </a:cubicBezTo>
                  <a:cubicBezTo>
                    <a:pt x="235" y="72"/>
                    <a:pt x="235" y="73"/>
                    <a:pt x="236" y="74"/>
                  </a:cubicBezTo>
                  <a:cubicBezTo>
                    <a:pt x="236" y="74"/>
                    <a:pt x="236" y="74"/>
                    <a:pt x="237" y="74"/>
                  </a:cubicBezTo>
                  <a:cubicBezTo>
                    <a:pt x="237" y="75"/>
                    <a:pt x="237" y="75"/>
                    <a:pt x="237" y="76"/>
                  </a:cubicBezTo>
                  <a:cubicBezTo>
                    <a:pt x="235" y="73"/>
                    <a:pt x="234" y="71"/>
                    <a:pt x="232" y="69"/>
                  </a:cubicBezTo>
                  <a:close/>
                  <a:moveTo>
                    <a:pt x="226" y="55"/>
                  </a:moveTo>
                  <a:cubicBezTo>
                    <a:pt x="225" y="54"/>
                    <a:pt x="225" y="53"/>
                    <a:pt x="224" y="52"/>
                  </a:cubicBezTo>
                  <a:cubicBezTo>
                    <a:pt x="224" y="51"/>
                    <a:pt x="223" y="50"/>
                    <a:pt x="223" y="50"/>
                  </a:cubicBezTo>
                  <a:cubicBezTo>
                    <a:pt x="224" y="51"/>
                    <a:pt x="225" y="52"/>
                    <a:pt x="226" y="53"/>
                  </a:cubicBezTo>
                  <a:cubicBezTo>
                    <a:pt x="226" y="53"/>
                    <a:pt x="226" y="54"/>
                    <a:pt x="226" y="55"/>
                  </a:cubicBezTo>
                  <a:close/>
                  <a:moveTo>
                    <a:pt x="223" y="54"/>
                  </a:moveTo>
                  <a:cubicBezTo>
                    <a:pt x="225" y="56"/>
                    <a:pt x="226" y="59"/>
                    <a:pt x="228" y="62"/>
                  </a:cubicBezTo>
                  <a:cubicBezTo>
                    <a:pt x="226" y="60"/>
                    <a:pt x="224" y="58"/>
                    <a:pt x="223" y="56"/>
                  </a:cubicBezTo>
                  <a:cubicBezTo>
                    <a:pt x="223" y="56"/>
                    <a:pt x="224" y="56"/>
                    <a:pt x="223" y="56"/>
                  </a:cubicBezTo>
                  <a:cubicBezTo>
                    <a:pt x="223" y="55"/>
                    <a:pt x="223" y="54"/>
                    <a:pt x="223" y="54"/>
                  </a:cubicBezTo>
                  <a:close/>
                  <a:moveTo>
                    <a:pt x="228" y="65"/>
                  </a:moveTo>
                  <a:cubicBezTo>
                    <a:pt x="227" y="66"/>
                    <a:pt x="227" y="66"/>
                    <a:pt x="227" y="66"/>
                  </a:cubicBezTo>
                  <a:cubicBezTo>
                    <a:pt x="227" y="68"/>
                    <a:pt x="228" y="70"/>
                    <a:pt x="228" y="71"/>
                  </a:cubicBezTo>
                  <a:cubicBezTo>
                    <a:pt x="228" y="71"/>
                    <a:pt x="228" y="72"/>
                    <a:pt x="228" y="72"/>
                  </a:cubicBezTo>
                  <a:cubicBezTo>
                    <a:pt x="227" y="70"/>
                    <a:pt x="226" y="68"/>
                    <a:pt x="225" y="66"/>
                  </a:cubicBezTo>
                  <a:cubicBezTo>
                    <a:pt x="225" y="65"/>
                    <a:pt x="224" y="65"/>
                    <a:pt x="224" y="65"/>
                  </a:cubicBezTo>
                  <a:cubicBezTo>
                    <a:pt x="223" y="64"/>
                    <a:pt x="222" y="62"/>
                    <a:pt x="222" y="61"/>
                  </a:cubicBezTo>
                  <a:cubicBezTo>
                    <a:pt x="222" y="61"/>
                    <a:pt x="223" y="60"/>
                    <a:pt x="222" y="60"/>
                  </a:cubicBezTo>
                  <a:cubicBezTo>
                    <a:pt x="221" y="58"/>
                    <a:pt x="220" y="57"/>
                    <a:pt x="218" y="55"/>
                  </a:cubicBezTo>
                  <a:cubicBezTo>
                    <a:pt x="218" y="55"/>
                    <a:pt x="218" y="54"/>
                    <a:pt x="217" y="53"/>
                  </a:cubicBezTo>
                  <a:cubicBezTo>
                    <a:pt x="221" y="57"/>
                    <a:pt x="225" y="61"/>
                    <a:pt x="228" y="65"/>
                  </a:cubicBezTo>
                  <a:close/>
                  <a:moveTo>
                    <a:pt x="214" y="48"/>
                  </a:moveTo>
                  <a:cubicBezTo>
                    <a:pt x="213" y="47"/>
                    <a:pt x="212" y="45"/>
                    <a:pt x="211" y="44"/>
                  </a:cubicBezTo>
                  <a:cubicBezTo>
                    <a:pt x="214" y="46"/>
                    <a:pt x="216" y="47"/>
                    <a:pt x="218" y="49"/>
                  </a:cubicBezTo>
                  <a:cubicBezTo>
                    <a:pt x="219" y="51"/>
                    <a:pt x="220" y="53"/>
                    <a:pt x="221" y="54"/>
                  </a:cubicBezTo>
                  <a:cubicBezTo>
                    <a:pt x="219" y="52"/>
                    <a:pt x="216" y="50"/>
                    <a:pt x="214" y="48"/>
                  </a:cubicBezTo>
                  <a:close/>
                  <a:moveTo>
                    <a:pt x="211" y="42"/>
                  </a:moveTo>
                  <a:cubicBezTo>
                    <a:pt x="211" y="41"/>
                    <a:pt x="211" y="41"/>
                    <a:pt x="210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2" y="42"/>
                    <a:pt x="214" y="43"/>
                    <a:pt x="215" y="45"/>
                  </a:cubicBezTo>
                  <a:cubicBezTo>
                    <a:pt x="214" y="44"/>
                    <a:pt x="212" y="43"/>
                    <a:pt x="211" y="42"/>
                  </a:cubicBezTo>
                  <a:close/>
                  <a:moveTo>
                    <a:pt x="210" y="47"/>
                  </a:moveTo>
                  <a:cubicBezTo>
                    <a:pt x="211" y="48"/>
                    <a:pt x="211" y="48"/>
                    <a:pt x="211" y="49"/>
                  </a:cubicBezTo>
                  <a:cubicBezTo>
                    <a:pt x="210" y="47"/>
                    <a:pt x="208" y="45"/>
                    <a:pt x="206" y="43"/>
                  </a:cubicBezTo>
                  <a:cubicBezTo>
                    <a:pt x="207" y="44"/>
                    <a:pt x="209" y="46"/>
                    <a:pt x="210" y="47"/>
                  </a:cubicBezTo>
                  <a:close/>
                  <a:moveTo>
                    <a:pt x="208" y="40"/>
                  </a:moveTo>
                  <a:cubicBezTo>
                    <a:pt x="207" y="39"/>
                    <a:pt x="206" y="38"/>
                    <a:pt x="206" y="37"/>
                  </a:cubicBezTo>
                  <a:cubicBezTo>
                    <a:pt x="206" y="38"/>
                    <a:pt x="207" y="38"/>
                    <a:pt x="208" y="39"/>
                  </a:cubicBezTo>
                  <a:cubicBezTo>
                    <a:pt x="208" y="39"/>
                    <a:pt x="208" y="39"/>
                    <a:pt x="208" y="40"/>
                  </a:cubicBezTo>
                  <a:cubicBezTo>
                    <a:pt x="208" y="40"/>
                    <a:pt x="208" y="40"/>
                    <a:pt x="208" y="40"/>
                  </a:cubicBezTo>
                  <a:close/>
                  <a:moveTo>
                    <a:pt x="207" y="42"/>
                  </a:moveTo>
                  <a:cubicBezTo>
                    <a:pt x="205" y="40"/>
                    <a:pt x="202" y="39"/>
                    <a:pt x="200" y="37"/>
                  </a:cubicBezTo>
                  <a:cubicBezTo>
                    <a:pt x="200" y="37"/>
                    <a:pt x="200" y="37"/>
                    <a:pt x="201" y="37"/>
                  </a:cubicBezTo>
                  <a:cubicBezTo>
                    <a:pt x="201" y="37"/>
                    <a:pt x="202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2" y="36"/>
                    <a:pt x="202" y="36"/>
                    <a:pt x="203" y="36"/>
                  </a:cubicBezTo>
                  <a:cubicBezTo>
                    <a:pt x="204" y="38"/>
                    <a:pt x="206" y="40"/>
                    <a:pt x="207" y="42"/>
                  </a:cubicBezTo>
                  <a:close/>
                  <a:moveTo>
                    <a:pt x="202" y="34"/>
                  </a:moveTo>
                  <a:cubicBezTo>
                    <a:pt x="201" y="34"/>
                    <a:pt x="201" y="34"/>
                    <a:pt x="200" y="34"/>
                  </a:cubicBezTo>
                  <a:cubicBezTo>
                    <a:pt x="198" y="32"/>
                    <a:pt x="196" y="30"/>
                    <a:pt x="194" y="28"/>
                  </a:cubicBezTo>
                  <a:cubicBezTo>
                    <a:pt x="197" y="29"/>
                    <a:pt x="200" y="31"/>
                    <a:pt x="202" y="33"/>
                  </a:cubicBezTo>
                  <a:cubicBezTo>
                    <a:pt x="202" y="33"/>
                    <a:pt x="201" y="34"/>
                    <a:pt x="202" y="34"/>
                  </a:cubicBezTo>
                  <a:close/>
                  <a:moveTo>
                    <a:pt x="194" y="32"/>
                  </a:moveTo>
                  <a:cubicBezTo>
                    <a:pt x="195" y="32"/>
                    <a:pt x="195" y="32"/>
                    <a:pt x="195" y="32"/>
                  </a:cubicBezTo>
                  <a:cubicBezTo>
                    <a:pt x="196" y="33"/>
                    <a:pt x="197" y="34"/>
                    <a:pt x="198" y="35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7" y="35"/>
                    <a:pt x="196" y="34"/>
                    <a:pt x="195" y="34"/>
                  </a:cubicBezTo>
                  <a:cubicBezTo>
                    <a:pt x="193" y="33"/>
                    <a:pt x="191" y="31"/>
                    <a:pt x="189" y="29"/>
                  </a:cubicBezTo>
                  <a:cubicBezTo>
                    <a:pt x="190" y="29"/>
                    <a:pt x="190" y="29"/>
                    <a:pt x="190" y="29"/>
                  </a:cubicBezTo>
                  <a:cubicBezTo>
                    <a:pt x="191" y="30"/>
                    <a:pt x="193" y="31"/>
                    <a:pt x="194" y="32"/>
                  </a:cubicBezTo>
                  <a:close/>
                  <a:moveTo>
                    <a:pt x="192" y="33"/>
                  </a:moveTo>
                  <a:cubicBezTo>
                    <a:pt x="191" y="33"/>
                    <a:pt x="191" y="33"/>
                    <a:pt x="190" y="33"/>
                  </a:cubicBezTo>
                  <a:cubicBezTo>
                    <a:pt x="190" y="32"/>
                    <a:pt x="190" y="33"/>
                    <a:pt x="190" y="33"/>
                  </a:cubicBezTo>
                  <a:cubicBezTo>
                    <a:pt x="191" y="34"/>
                    <a:pt x="193" y="35"/>
                    <a:pt x="195" y="36"/>
                  </a:cubicBezTo>
                  <a:cubicBezTo>
                    <a:pt x="195" y="36"/>
                    <a:pt x="196" y="36"/>
                    <a:pt x="196" y="37"/>
                  </a:cubicBezTo>
                  <a:cubicBezTo>
                    <a:pt x="196" y="37"/>
                    <a:pt x="196" y="37"/>
                    <a:pt x="196" y="37"/>
                  </a:cubicBezTo>
                  <a:cubicBezTo>
                    <a:pt x="198" y="38"/>
                    <a:pt x="200" y="40"/>
                    <a:pt x="201" y="41"/>
                  </a:cubicBezTo>
                  <a:cubicBezTo>
                    <a:pt x="203" y="43"/>
                    <a:pt x="204" y="44"/>
                    <a:pt x="205" y="46"/>
                  </a:cubicBezTo>
                  <a:cubicBezTo>
                    <a:pt x="202" y="42"/>
                    <a:pt x="197" y="39"/>
                    <a:pt x="193" y="36"/>
                  </a:cubicBezTo>
                  <a:cubicBezTo>
                    <a:pt x="193" y="36"/>
                    <a:pt x="193" y="35"/>
                    <a:pt x="192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90" y="34"/>
                    <a:pt x="188" y="34"/>
                    <a:pt x="187" y="33"/>
                  </a:cubicBezTo>
                  <a:cubicBezTo>
                    <a:pt x="187" y="33"/>
                    <a:pt x="186" y="34"/>
                    <a:pt x="187" y="34"/>
                  </a:cubicBezTo>
                  <a:cubicBezTo>
                    <a:pt x="187" y="34"/>
                    <a:pt x="187" y="34"/>
                    <a:pt x="187" y="35"/>
                  </a:cubicBezTo>
                  <a:cubicBezTo>
                    <a:pt x="184" y="35"/>
                    <a:pt x="180" y="35"/>
                    <a:pt x="177" y="36"/>
                  </a:cubicBezTo>
                  <a:cubicBezTo>
                    <a:pt x="178" y="35"/>
                    <a:pt x="180" y="35"/>
                    <a:pt x="181" y="34"/>
                  </a:cubicBezTo>
                  <a:cubicBezTo>
                    <a:pt x="182" y="34"/>
                    <a:pt x="182" y="33"/>
                    <a:pt x="181" y="33"/>
                  </a:cubicBezTo>
                  <a:cubicBezTo>
                    <a:pt x="180" y="33"/>
                    <a:pt x="179" y="32"/>
                    <a:pt x="178" y="32"/>
                  </a:cubicBezTo>
                  <a:cubicBezTo>
                    <a:pt x="179" y="32"/>
                    <a:pt x="179" y="31"/>
                    <a:pt x="178" y="31"/>
                  </a:cubicBezTo>
                  <a:cubicBezTo>
                    <a:pt x="176" y="30"/>
                    <a:pt x="173" y="29"/>
                    <a:pt x="170" y="28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8" y="26"/>
                    <a:pt x="166" y="26"/>
                    <a:pt x="164" y="25"/>
                  </a:cubicBezTo>
                  <a:cubicBezTo>
                    <a:pt x="164" y="25"/>
                    <a:pt x="165" y="24"/>
                    <a:pt x="166" y="23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73" y="26"/>
                    <a:pt x="180" y="29"/>
                    <a:pt x="186" y="32"/>
                  </a:cubicBezTo>
                  <a:cubicBezTo>
                    <a:pt x="187" y="32"/>
                    <a:pt x="188" y="31"/>
                    <a:pt x="187" y="30"/>
                  </a:cubicBezTo>
                  <a:cubicBezTo>
                    <a:pt x="186" y="30"/>
                    <a:pt x="185" y="29"/>
                    <a:pt x="184" y="28"/>
                  </a:cubicBezTo>
                  <a:cubicBezTo>
                    <a:pt x="185" y="29"/>
                    <a:pt x="186" y="29"/>
                    <a:pt x="187" y="29"/>
                  </a:cubicBezTo>
                  <a:cubicBezTo>
                    <a:pt x="189" y="30"/>
                    <a:pt x="190" y="32"/>
                    <a:pt x="192" y="33"/>
                  </a:cubicBezTo>
                  <a:close/>
                  <a:moveTo>
                    <a:pt x="167" y="17"/>
                  </a:moveTo>
                  <a:cubicBezTo>
                    <a:pt x="165" y="15"/>
                    <a:pt x="162" y="14"/>
                    <a:pt x="160" y="12"/>
                  </a:cubicBezTo>
                  <a:cubicBezTo>
                    <a:pt x="160" y="12"/>
                    <a:pt x="160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12"/>
                    <a:pt x="166" y="14"/>
                    <a:pt x="169" y="15"/>
                  </a:cubicBezTo>
                  <a:cubicBezTo>
                    <a:pt x="174" y="18"/>
                    <a:pt x="180" y="23"/>
                    <a:pt x="185" y="26"/>
                  </a:cubicBezTo>
                  <a:cubicBezTo>
                    <a:pt x="179" y="23"/>
                    <a:pt x="173" y="20"/>
                    <a:pt x="167" y="17"/>
                  </a:cubicBezTo>
                  <a:close/>
                  <a:moveTo>
                    <a:pt x="172" y="13"/>
                  </a:moveTo>
                  <a:cubicBezTo>
                    <a:pt x="171" y="13"/>
                    <a:pt x="169" y="12"/>
                    <a:pt x="168" y="11"/>
                  </a:cubicBezTo>
                  <a:cubicBezTo>
                    <a:pt x="169" y="12"/>
                    <a:pt x="171" y="12"/>
                    <a:pt x="173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33" y="12"/>
                  </a:moveTo>
                  <a:cubicBezTo>
                    <a:pt x="133" y="12"/>
                    <a:pt x="132" y="12"/>
                    <a:pt x="132" y="12"/>
                  </a:cubicBezTo>
                  <a:cubicBezTo>
                    <a:pt x="131" y="12"/>
                    <a:pt x="129" y="12"/>
                    <a:pt x="128" y="12"/>
                  </a:cubicBezTo>
                  <a:cubicBezTo>
                    <a:pt x="128" y="12"/>
                    <a:pt x="127" y="12"/>
                    <a:pt x="127" y="12"/>
                  </a:cubicBezTo>
                  <a:cubicBezTo>
                    <a:pt x="127" y="12"/>
                    <a:pt x="127" y="11"/>
                    <a:pt x="128" y="11"/>
                  </a:cubicBezTo>
                  <a:cubicBezTo>
                    <a:pt x="130" y="11"/>
                    <a:pt x="131" y="11"/>
                    <a:pt x="133" y="12"/>
                  </a:cubicBezTo>
                  <a:close/>
                  <a:moveTo>
                    <a:pt x="132" y="28"/>
                  </a:moveTo>
                  <a:cubicBezTo>
                    <a:pt x="132" y="28"/>
                    <a:pt x="131" y="29"/>
                    <a:pt x="130" y="29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9" y="29"/>
                    <a:pt x="129" y="28"/>
                    <a:pt x="129" y="28"/>
                  </a:cubicBezTo>
                  <a:cubicBezTo>
                    <a:pt x="129" y="28"/>
                    <a:pt x="129" y="27"/>
                    <a:pt x="128" y="27"/>
                  </a:cubicBezTo>
                  <a:cubicBezTo>
                    <a:pt x="127" y="28"/>
                    <a:pt x="126" y="28"/>
                    <a:pt x="124" y="29"/>
                  </a:cubicBezTo>
                  <a:cubicBezTo>
                    <a:pt x="123" y="29"/>
                    <a:pt x="122" y="29"/>
                    <a:pt x="121" y="29"/>
                  </a:cubicBezTo>
                  <a:cubicBezTo>
                    <a:pt x="122" y="28"/>
                    <a:pt x="124" y="27"/>
                    <a:pt x="125" y="26"/>
                  </a:cubicBezTo>
                  <a:cubicBezTo>
                    <a:pt x="128" y="27"/>
                    <a:pt x="130" y="27"/>
                    <a:pt x="132" y="28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2"/>
                    <a:pt x="121" y="22"/>
                  </a:cubicBezTo>
                  <a:cubicBezTo>
                    <a:pt x="121" y="22"/>
                    <a:pt x="122" y="22"/>
                    <a:pt x="122" y="21"/>
                  </a:cubicBezTo>
                  <a:cubicBezTo>
                    <a:pt x="123" y="21"/>
                    <a:pt x="125" y="22"/>
                    <a:pt x="126" y="22"/>
                  </a:cubicBezTo>
                  <a:cubicBezTo>
                    <a:pt x="125" y="22"/>
                    <a:pt x="125" y="22"/>
                    <a:pt x="124" y="22"/>
                  </a:cubicBezTo>
                  <a:close/>
                  <a:moveTo>
                    <a:pt x="123" y="15"/>
                  </a:moveTo>
                  <a:cubicBezTo>
                    <a:pt x="122" y="16"/>
                    <a:pt x="121" y="16"/>
                    <a:pt x="120" y="17"/>
                  </a:cubicBezTo>
                  <a:cubicBezTo>
                    <a:pt x="120" y="17"/>
                    <a:pt x="119" y="17"/>
                    <a:pt x="119" y="17"/>
                  </a:cubicBezTo>
                  <a:cubicBezTo>
                    <a:pt x="121" y="16"/>
                    <a:pt x="122" y="15"/>
                    <a:pt x="124" y="14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124" y="14"/>
                    <a:pt x="125" y="14"/>
                    <a:pt x="126" y="15"/>
                  </a:cubicBezTo>
                  <a:cubicBezTo>
                    <a:pt x="125" y="15"/>
                    <a:pt x="124" y="15"/>
                    <a:pt x="123" y="15"/>
                  </a:cubicBezTo>
                  <a:close/>
                  <a:moveTo>
                    <a:pt x="125" y="11"/>
                  </a:moveTo>
                  <a:cubicBezTo>
                    <a:pt x="124" y="11"/>
                    <a:pt x="123" y="11"/>
                    <a:pt x="122" y="11"/>
                  </a:cubicBezTo>
                  <a:cubicBezTo>
                    <a:pt x="123" y="11"/>
                    <a:pt x="124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14" y="5"/>
                  </a:moveTo>
                  <a:cubicBezTo>
                    <a:pt x="114" y="5"/>
                    <a:pt x="114" y="5"/>
                    <a:pt x="113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6"/>
                    <a:pt x="111" y="5"/>
                    <a:pt x="113" y="5"/>
                  </a:cubicBezTo>
                  <a:cubicBezTo>
                    <a:pt x="114" y="5"/>
                    <a:pt x="114" y="5"/>
                    <a:pt x="115" y="5"/>
                  </a:cubicBezTo>
                  <a:cubicBezTo>
                    <a:pt x="115" y="5"/>
                    <a:pt x="115" y="5"/>
                    <a:pt x="114" y="5"/>
                  </a:cubicBezTo>
                  <a:close/>
                  <a:moveTo>
                    <a:pt x="99" y="5"/>
                  </a:moveTo>
                  <a:cubicBezTo>
                    <a:pt x="99" y="5"/>
                    <a:pt x="98" y="5"/>
                    <a:pt x="98" y="5"/>
                  </a:cubicBezTo>
                  <a:cubicBezTo>
                    <a:pt x="99" y="5"/>
                    <a:pt x="100" y="4"/>
                    <a:pt x="102" y="4"/>
                  </a:cubicBezTo>
                  <a:cubicBezTo>
                    <a:pt x="101" y="4"/>
                    <a:pt x="100" y="5"/>
                    <a:pt x="99" y="5"/>
                  </a:cubicBezTo>
                  <a:close/>
                  <a:moveTo>
                    <a:pt x="22" y="63"/>
                  </a:moveTo>
                  <a:cubicBezTo>
                    <a:pt x="23" y="63"/>
                    <a:pt x="23" y="63"/>
                    <a:pt x="23" y="63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5"/>
                    <a:pt x="21" y="66"/>
                    <a:pt x="20" y="68"/>
                  </a:cubicBezTo>
                  <a:cubicBezTo>
                    <a:pt x="19" y="68"/>
                    <a:pt x="19" y="69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9" y="68"/>
                    <a:pt x="20" y="65"/>
                    <a:pt x="22" y="63"/>
                  </a:cubicBezTo>
                  <a:close/>
                  <a:moveTo>
                    <a:pt x="21" y="78"/>
                  </a:moveTo>
                  <a:cubicBezTo>
                    <a:pt x="23" y="76"/>
                    <a:pt x="24" y="75"/>
                    <a:pt x="25" y="73"/>
                  </a:cubicBezTo>
                  <a:cubicBezTo>
                    <a:pt x="24" y="76"/>
                    <a:pt x="22" y="79"/>
                    <a:pt x="20" y="82"/>
                  </a:cubicBezTo>
                  <a:cubicBezTo>
                    <a:pt x="19" y="83"/>
                    <a:pt x="18" y="84"/>
                    <a:pt x="17" y="85"/>
                  </a:cubicBezTo>
                  <a:cubicBezTo>
                    <a:pt x="17" y="85"/>
                    <a:pt x="17" y="84"/>
                    <a:pt x="17" y="84"/>
                  </a:cubicBezTo>
                  <a:cubicBezTo>
                    <a:pt x="17" y="83"/>
                    <a:pt x="17" y="83"/>
                    <a:pt x="16" y="83"/>
                  </a:cubicBezTo>
                  <a:cubicBezTo>
                    <a:pt x="17" y="82"/>
                    <a:pt x="17" y="81"/>
                    <a:pt x="17" y="80"/>
                  </a:cubicBezTo>
                  <a:cubicBezTo>
                    <a:pt x="18" y="79"/>
                    <a:pt x="19" y="78"/>
                    <a:pt x="20" y="77"/>
                  </a:cubicBezTo>
                  <a:cubicBezTo>
                    <a:pt x="20" y="78"/>
                    <a:pt x="21" y="78"/>
                    <a:pt x="21" y="78"/>
                  </a:cubicBezTo>
                  <a:close/>
                  <a:moveTo>
                    <a:pt x="20" y="88"/>
                  </a:moveTo>
                  <a:cubicBezTo>
                    <a:pt x="20" y="87"/>
                    <a:pt x="20" y="87"/>
                    <a:pt x="20" y="86"/>
                  </a:cubicBezTo>
                  <a:cubicBezTo>
                    <a:pt x="20" y="85"/>
                    <a:pt x="21" y="85"/>
                    <a:pt x="21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2" y="84"/>
                    <a:pt x="22" y="85"/>
                    <a:pt x="22" y="85"/>
                  </a:cubicBezTo>
                  <a:cubicBezTo>
                    <a:pt x="21" y="86"/>
                    <a:pt x="21" y="87"/>
                    <a:pt x="20" y="88"/>
                  </a:cubicBezTo>
                  <a:close/>
                  <a:moveTo>
                    <a:pt x="21" y="120"/>
                  </a:moveTo>
                  <a:cubicBezTo>
                    <a:pt x="19" y="113"/>
                    <a:pt x="18" y="107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2"/>
                    <a:pt x="19" y="105"/>
                    <a:pt x="20" y="108"/>
                  </a:cubicBezTo>
                  <a:cubicBezTo>
                    <a:pt x="20" y="110"/>
                    <a:pt x="20" y="113"/>
                    <a:pt x="20" y="115"/>
                  </a:cubicBezTo>
                  <a:cubicBezTo>
                    <a:pt x="20" y="117"/>
                    <a:pt x="21" y="118"/>
                    <a:pt x="21" y="120"/>
                  </a:cubicBezTo>
                  <a:close/>
                  <a:moveTo>
                    <a:pt x="17" y="89"/>
                  </a:moveTo>
                  <a:cubicBezTo>
                    <a:pt x="17" y="89"/>
                    <a:pt x="17" y="89"/>
                    <a:pt x="18" y="89"/>
                  </a:cubicBezTo>
                  <a:cubicBezTo>
                    <a:pt x="18" y="91"/>
                    <a:pt x="18" y="93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3"/>
                    <a:pt x="17" y="92"/>
                    <a:pt x="17" y="90"/>
                  </a:cubicBezTo>
                  <a:cubicBezTo>
                    <a:pt x="17" y="90"/>
                    <a:pt x="17" y="90"/>
                    <a:pt x="16" y="89"/>
                  </a:cubicBezTo>
                  <a:cubicBezTo>
                    <a:pt x="17" y="89"/>
                    <a:pt x="17" y="89"/>
                    <a:pt x="17" y="89"/>
                  </a:cubicBezTo>
                  <a:close/>
                  <a:moveTo>
                    <a:pt x="18" y="114"/>
                  </a:moveTo>
                  <a:cubicBezTo>
                    <a:pt x="17" y="110"/>
                    <a:pt x="16" y="106"/>
                    <a:pt x="15" y="103"/>
                  </a:cubicBezTo>
                  <a:cubicBezTo>
                    <a:pt x="15" y="102"/>
                    <a:pt x="16" y="102"/>
                    <a:pt x="16" y="102"/>
                  </a:cubicBezTo>
                  <a:cubicBezTo>
                    <a:pt x="16" y="106"/>
                    <a:pt x="17" y="110"/>
                    <a:pt x="18" y="114"/>
                  </a:cubicBezTo>
                  <a:close/>
                  <a:moveTo>
                    <a:pt x="15" y="100"/>
                  </a:moveTo>
                  <a:cubicBezTo>
                    <a:pt x="15" y="98"/>
                    <a:pt x="15" y="96"/>
                    <a:pt x="15" y="93"/>
                  </a:cubicBezTo>
                  <a:cubicBezTo>
                    <a:pt x="15" y="95"/>
                    <a:pt x="16" y="97"/>
                    <a:pt x="16" y="98"/>
                  </a:cubicBezTo>
                  <a:cubicBezTo>
                    <a:pt x="15" y="99"/>
                    <a:pt x="15" y="99"/>
                    <a:pt x="15" y="100"/>
                  </a:cubicBezTo>
                  <a:close/>
                  <a:moveTo>
                    <a:pt x="21" y="131"/>
                  </a:moveTo>
                  <a:cubicBezTo>
                    <a:pt x="21" y="133"/>
                    <a:pt x="22" y="135"/>
                    <a:pt x="22" y="136"/>
                  </a:cubicBezTo>
                  <a:cubicBezTo>
                    <a:pt x="22" y="136"/>
                    <a:pt x="22" y="136"/>
                    <a:pt x="22" y="135"/>
                  </a:cubicBezTo>
                  <a:cubicBezTo>
                    <a:pt x="21" y="134"/>
                    <a:pt x="20" y="135"/>
                    <a:pt x="20" y="136"/>
                  </a:cubicBezTo>
                  <a:cubicBezTo>
                    <a:pt x="21" y="139"/>
                    <a:pt x="22" y="142"/>
                    <a:pt x="23" y="145"/>
                  </a:cubicBezTo>
                  <a:cubicBezTo>
                    <a:pt x="22" y="143"/>
                    <a:pt x="21" y="141"/>
                    <a:pt x="19" y="140"/>
                  </a:cubicBezTo>
                  <a:cubicBezTo>
                    <a:pt x="17" y="129"/>
                    <a:pt x="16" y="118"/>
                    <a:pt x="14" y="107"/>
                  </a:cubicBezTo>
                  <a:cubicBezTo>
                    <a:pt x="16" y="115"/>
                    <a:pt x="19" y="123"/>
                    <a:pt x="21" y="131"/>
                  </a:cubicBezTo>
                  <a:close/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8" y="167"/>
                    <a:pt x="18" y="168"/>
                    <a:pt x="19" y="170"/>
                  </a:cubicBezTo>
                  <a:cubicBezTo>
                    <a:pt x="19" y="169"/>
                    <a:pt x="18" y="169"/>
                    <a:pt x="18" y="168"/>
                  </a:cubicBezTo>
                  <a:cubicBezTo>
                    <a:pt x="17" y="167"/>
                    <a:pt x="17" y="166"/>
                    <a:pt x="16" y="166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lose/>
                  <a:moveTo>
                    <a:pt x="19" y="163"/>
                  </a:moveTo>
                  <a:cubicBezTo>
                    <a:pt x="19" y="163"/>
                    <a:pt x="18" y="163"/>
                    <a:pt x="18" y="163"/>
                  </a:cubicBezTo>
                  <a:cubicBezTo>
                    <a:pt x="17" y="162"/>
                    <a:pt x="17" y="162"/>
                    <a:pt x="16" y="161"/>
                  </a:cubicBezTo>
                  <a:cubicBezTo>
                    <a:pt x="16" y="157"/>
                    <a:pt x="15" y="154"/>
                    <a:pt x="15" y="150"/>
                  </a:cubicBezTo>
                  <a:cubicBezTo>
                    <a:pt x="16" y="155"/>
                    <a:pt x="18" y="160"/>
                    <a:pt x="20" y="164"/>
                  </a:cubicBezTo>
                  <a:cubicBezTo>
                    <a:pt x="19" y="164"/>
                    <a:pt x="19" y="164"/>
                    <a:pt x="19" y="163"/>
                  </a:cubicBezTo>
                  <a:close/>
                  <a:moveTo>
                    <a:pt x="15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4" y="165"/>
                    <a:pt x="13" y="162"/>
                    <a:pt x="11" y="158"/>
                  </a:cubicBezTo>
                  <a:cubicBezTo>
                    <a:pt x="12" y="160"/>
                    <a:pt x="13" y="162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6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5" y="168"/>
                    <a:pt x="15" y="169"/>
                  </a:cubicBezTo>
                  <a:close/>
                  <a:moveTo>
                    <a:pt x="8" y="128"/>
                  </a:moveTo>
                  <a:cubicBezTo>
                    <a:pt x="9" y="129"/>
                    <a:pt x="10" y="128"/>
                    <a:pt x="10" y="128"/>
                  </a:cubicBezTo>
                  <a:cubicBezTo>
                    <a:pt x="10" y="124"/>
                    <a:pt x="9" y="120"/>
                    <a:pt x="9" y="117"/>
                  </a:cubicBezTo>
                  <a:cubicBezTo>
                    <a:pt x="9" y="116"/>
                    <a:pt x="10" y="115"/>
                    <a:pt x="10" y="114"/>
                  </a:cubicBezTo>
                  <a:cubicBezTo>
                    <a:pt x="10" y="121"/>
                    <a:pt x="11" y="129"/>
                    <a:pt x="12" y="137"/>
                  </a:cubicBezTo>
                  <a:cubicBezTo>
                    <a:pt x="12" y="142"/>
                    <a:pt x="13" y="146"/>
                    <a:pt x="13" y="151"/>
                  </a:cubicBezTo>
                  <a:cubicBezTo>
                    <a:pt x="12" y="147"/>
                    <a:pt x="11" y="142"/>
                    <a:pt x="10" y="138"/>
                  </a:cubicBezTo>
                  <a:cubicBezTo>
                    <a:pt x="10" y="136"/>
                    <a:pt x="9" y="134"/>
                    <a:pt x="9" y="133"/>
                  </a:cubicBezTo>
                  <a:cubicBezTo>
                    <a:pt x="9" y="131"/>
                    <a:pt x="8" y="129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lose/>
                  <a:moveTo>
                    <a:pt x="8" y="106"/>
                  </a:moveTo>
                  <a:cubicBezTo>
                    <a:pt x="8" y="105"/>
                    <a:pt x="9" y="104"/>
                    <a:pt x="9" y="103"/>
                  </a:cubicBezTo>
                  <a:cubicBezTo>
                    <a:pt x="9" y="105"/>
                    <a:pt x="9" y="108"/>
                    <a:pt x="9" y="111"/>
                  </a:cubicBezTo>
                  <a:cubicBezTo>
                    <a:pt x="9" y="109"/>
                    <a:pt x="8" y="108"/>
                    <a:pt x="8" y="106"/>
                  </a:cubicBezTo>
                  <a:close/>
                  <a:moveTo>
                    <a:pt x="9" y="99"/>
                  </a:moveTo>
                  <a:cubicBezTo>
                    <a:pt x="10" y="98"/>
                    <a:pt x="10" y="97"/>
                    <a:pt x="10" y="96"/>
                  </a:cubicBezTo>
                  <a:cubicBezTo>
                    <a:pt x="10" y="97"/>
                    <a:pt x="11" y="97"/>
                    <a:pt x="11" y="97"/>
                  </a:cubicBezTo>
                  <a:cubicBezTo>
                    <a:pt x="11" y="99"/>
                    <a:pt x="10" y="101"/>
                    <a:pt x="10" y="103"/>
                  </a:cubicBezTo>
                  <a:cubicBezTo>
                    <a:pt x="10" y="102"/>
                    <a:pt x="10" y="100"/>
                    <a:pt x="9" y="99"/>
                  </a:cubicBezTo>
                  <a:close/>
                  <a:moveTo>
                    <a:pt x="11" y="149"/>
                  </a:moveTo>
                  <a:cubicBezTo>
                    <a:pt x="12" y="153"/>
                    <a:pt x="13" y="157"/>
                    <a:pt x="14" y="161"/>
                  </a:cubicBezTo>
                  <a:cubicBezTo>
                    <a:pt x="13" y="159"/>
                    <a:pt x="12" y="156"/>
                    <a:pt x="11" y="154"/>
                  </a:cubicBezTo>
                  <a:cubicBezTo>
                    <a:pt x="11" y="152"/>
                    <a:pt x="11" y="150"/>
                    <a:pt x="11" y="149"/>
                  </a:cubicBezTo>
                  <a:close/>
                  <a:moveTo>
                    <a:pt x="14" y="141"/>
                  </a:moveTo>
                  <a:cubicBezTo>
                    <a:pt x="14" y="140"/>
                    <a:pt x="14" y="139"/>
                    <a:pt x="14" y="138"/>
                  </a:cubicBezTo>
                  <a:cubicBezTo>
                    <a:pt x="14" y="136"/>
                    <a:pt x="14" y="134"/>
                    <a:pt x="14" y="132"/>
                  </a:cubicBezTo>
                  <a:cubicBezTo>
                    <a:pt x="14" y="133"/>
                    <a:pt x="14" y="134"/>
                    <a:pt x="15" y="135"/>
                  </a:cubicBezTo>
                  <a:cubicBezTo>
                    <a:pt x="15" y="138"/>
                    <a:pt x="16" y="141"/>
                    <a:pt x="16" y="143"/>
                  </a:cubicBezTo>
                  <a:cubicBezTo>
                    <a:pt x="17" y="147"/>
                    <a:pt x="17" y="152"/>
                    <a:pt x="18" y="156"/>
                  </a:cubicBezTo>
                  <a:cubicBezTo>
                    <a:pt x="17" y="151"/>
                    <a:pt x="15" y="146"/>
                    <a:pt x="14" y="141"/>
                  </a:cubicBezTo>
                  <a:close/>
                  <a:moveTo>
                    <a:pt x="10" y="90"/>
                  </a:moveTo>
                  <a:cubicBezTo>
                    <a:pt x="10" y="91"/>
                    <a:pt x="9" y="92"/>
                    <a:pt x="8" y="92"/>
                  </a:cubicBezTo>
                  <a:cubicBezTo>
                    <a:pt x="9" y="91"/>
                    <a:pt x="10" y="89"/>
                    <a:pt x="12" y="88"/>
                  </a:cubicBezTo>
                  <a:cubicBezTo>
                    <a:pt x="11" y="89"/>
                    <a:pt x="11" y="89"/>
                    <a:pt x="10" y="90"/>
                  </a:cubicBezTo>
                  <a:close/>
                  <a:moveTo>
                    <a:pt x="9" y="93"/>
                  </a:moveTo>
                  <a:cubicBezTo>
                    <a:pt x="9" y="94"/>
                    <a:pt x="9" y="95"/>
                    <a:pt x="9" y="96"/>
                  </a:cubicBezTo>
                  <a:cubicBezTo>
                    <a:pt x="8" y="96"/>
                    <a:pt x="8" y="95"/>
                    <a:pt x="8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4"/>
                    <a:pt x="9" y="94"/>
                    <a:pt x="9" y="93"/>
                  </a:cubicBezTo>
                  <a:close/>
                  <a:moveTo>
                    <a:pt x="8" y="116"/>
                  </a:moveTo>
                  <a:cubicBezTo>
                    <a:pt x="8" y="117"/>
                    <a:pt x="7" y="117"/>
                    <a:pt x="7" y="118"/>
                  </a:cubicBezTo>
                  <a:cubicBezTo>
                    <a:pt x="7" y="117"/>
                    <a:pt x="7" y="117"/>
                    <a:pt x="7" y="116"/>
                  </a:cubicBezTo>
                  <a:cubicBezTo>
                    <a:pt x="7" y="115"/>
                    <a:pt x="7" y="113"/>
                    <a:pt x="7" y="112"/>
                  </a:cubicBezTo>
                  <a:cubicBezTo>
                    <a:pt x="7" y="113"/>
                    <a:pt x="8" y="115"/>
                    <a:pt x="8" y="116"/>
                  </a:cubicBezTo>
                  <a:close/>
                  <a:moveTo>
                    <a:pt x="8" y="144"/>
                  </a:moveTo>
                  <a:cubicBezTo>
                    <a:pt x="8" y="140"/>
                    <a:pt x="7" y="136"/>
                    <a:pt x="7" y="133"/>
                  </a:cubicBezTo>
                  <a:cubicBezTo>
                    <a:pt x="7" y="133"/>
                    <a:pt x="7" y="134"/>
                    <a:pt x="7" y="134"/>
                  </a:cubicBezTo>
                  <a:cubicBezTo>
                    <a:pt x="8" y="137"/>
                    <a:pt x="8" y="141"/>
                    <a:pt x="8" y="144"/>
                  </a:cubicBezTo>
                  <a:close/>
                  <a:moveTo>
                    <a:pt x="9" y="159"/>
                  </a:moveTo>
                  <a:cubicBezTo>
                    <a:pt x="9" y="158"/>
                    <a:pt x="8" y="157"/>
                    <a:pt x="8" y="157"/>
                  </a:cubicBezTo>
                  <a:cubicBezTo>
                    <a:pt x="8" y="156"/>
                    <a:pt x="8" y="156"/>
                    <a:pt x="8" y="155"/>
                  </a:cubicBezTo>
                  <a:cubicBezTo>
                    <a:pt x="8" y="156"/>
                    <a:pt x="9" y="157"/>
                    <a:pt x="9" y="158"/>
                  </a:cubicBezTo>
                  <a:cubicBezTo>
                    <a:pt x="9" y="158"/>
                    <a:pt x="10" y="158"/>
                    <a:pt x="10" y="158"/>
                  </a:cubicBezTo>
                  <a:cubicBezTo>
                    <a:pt x="11" y="160"/>
                    <a:pt x="12" y="163"/>
                    <a:pt x="12" y="165"/>
                  </a:cubicBezTo>
                  <a:cubicBezTo>
                    <a:pt x="12" y="165"/>
                    <a:pt x="12" y="165"/>
                    <a:pt x="12" y="166"/>
                  </a:cubicBezTo>
                  <a:cubicBezTo>
                    <a:pt x="14" y="171"/>
                    <a:pt x="16" y="176"/>
                    <a:pt x="19" y="181"/>
                  </a:cubicBezTo>
                  <a:cubicBezTo>
                    <a:pt x="20" y="182"/>
                    <a:pt x="20" y="183"/>
                    <a:pt x="20" y="184"/>
                  </a:cubicBezTo>
                  <a:cubicBezTo>
                    <a:pt x="20" y="183"/>
                    <a:pt x="20" y="182"/>
                    <a:pt x="19" y="182"/>
                  </a:cubicBezTo>
                  <a:cubicBezTo>
                    <a:pt x="15" y="174"/>
                    <a:pt x="12" y="166"/>
                    <a:pt x="9" y="159"/>
                  </a:cubicBezTo>
                  <a:close/>
                  <a:moveTo>
                    <a:pt x="18" y="144"/>
                  </a:moveTo>
                  <a:cubicBezTo>
                    <a:pt x="19" y="145"/>
                    <a:pt x="19" y="145"/>
                    <a:pt x="19" y="146"/>
                  </a:cubicBezTo>
                  <a:cubicBezTo>
                    <a:pt x="19" y="147"/>
                    <a:pt x="19" y="147"/>
                    <a:pt x="19" y="148"/>
                  </a:cubicBezTo>
                  <a:cubicBezTo>
                    <a:pt x="21" y="154"/>
                    <a:pt x="23" y="161"/>
                    <a:pt x="25" y="168"/>
                  </a:cubicBezTo>
                  <a:cubicBezTo>
                    <a:pt x="25" y="168"/>
                    <a:pt x="25" y="169"/>
                    <a:pt x="25" y="169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2" y="160"/>
                    <a:pt x="20" y="152"/>
                    <a:pt x="18" y="144"/>
                  </a:cubicBezTo>
                  <a:close/>
                  <a:moveTo>
                    <a:pt x="27" y="189"/>
                  </a:moveTo>
                  <a:cubicBezTo>
                    <a:pt x="28" y="191"/>
                    <a:pt x="29" y="193"/>
                    <a:pt x="30" y="195"/>
                  </a:cubicBezTo>
                  <a:cubicBezTo>
                    <a:pt x="30" y="195"/>
                    <a:pt x="30" y="195"/>
                    <a:pt x="29" y="195"/>
                  </a:cubicBezTo>
                  <a:cubicBezTo>
                    <a:pt x="28" y="191"/>
                    <a:pt x="26" y="188"/>
                    <a:pt x="25" y="185"/>
                  </a:cubicBezTo>
                  <a:cubicBezTo>
                    <a:pt x="25" y="187"/>
                    <a:pt x="26" y="188"/>
                    <a:pt x="27" y="189"/>
                  </a:cubicBezTo>
                  <a:close/>
                  <a:moveTo>
                    <a:pt x="30" y="190"/>
                  </a:moveTo>
                  <a:cubicBezTo>
                    <a:pt x="29" y="190"/>
                    <a:pt x="29" y="189"/>
                    <a:pt x="29" y="188"/>
                  </a:cubicBezTo>
                  <a:cubicBezTo>
                    <a:pt x="29" y="189"/>
                    <a:pt x="30" y="190"/>
                    <a:pt x="31" y="191"/>
                  </a:cubicBezTo>
                  <a:cubicBezTo>
                    <a:pt x="32" y="192"/>
                    <a:pt x="32" y="193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1" y="193"/>
                    <a:pt x="31" y="192"/>
                    <a:pt x="30" y="190"/>
                  </a:cubicBezTo>
                  <a:close/>
                  <a:moveTo>
                    <a:pt x="31" y="187"/>
                  </a:moveTo>
                  <a:cubicBezTo>
                    <a:pt x="30" y="185"/>
                    <a:pt x="28" y="182"/>
                    <a:pt x="27" y="180"/>
                  </a:cubicBezTo>
                  <a:cubicBezTo>
                    <a:pt x="29" y="182"/>
                    <a:pt x="30" y="184"/>
                    <a:pt x="31" y="186"/>
                  </a:cubicBezTo>
                  <a:cubicBezTo>
                    <a:pt x="31" y="186"/>
                    <a:pt x="31" y="186"/>
                    <a:pt x="32" y="187"/>
                  </a:cubicBezTo>
                  <a:cubicBezTo>
                    <a:pt x="33" y="189"/>
                    <a:pt x="35" y="192"/>
                    <a:pt x="36" y="195"/>
                  </a:cubicBezTo>
                  <a:cubicBezTo>
                    <a:pt x="36" y="195"/>
                    <a:pt x="36" y="195"/>
                    <a:pt x="36" y="195"/>
                  </a:cubicBezTo>
                  <a:cubicBezTo>
                    <a:pt x="36" y="194"/>
                    <a:pt x="35" y="194"/>
                    <a:pt x="35" y="193"/>
                  </a:cubicBezTo>
                  <a:cubicBezTo>
                    <a:pt x="34" y="192"/>
                    <a:pt x="34" y="192"/>
                    <a:pt x="33" y="191"/>
                  </a:cubicBezTo>
                  <a:cubicBezTo>
                    <a:pt x="32" y="190"/>
                    <a:pt x="32" y="188"/>
                    <a:pt x="31" y="187"/>
                  </a:cubicBezTo>
                  <a:close/>
                  <a:moveTo>
                    <a:pt x="37" y="206"/>
                  </a:moveTo>
                  <a:cubicBezTo>
                    <a:pt x="39" y="208"/>
                    <a:pt x="41" y="210"/>
                    <a:pt x="43" y="212"/>
                  </a:cubicBezTo>
                  <a:cubicBezTo>
                    <a:pt x="42" y="211"/>
                    <a:pt x="41" y="211"/>
                    <a:pt x="40" y="210"/>
                  </a:cubicBezTo>
                  <a:cubicBezTo>
                    <a:pt x="40" y="210"/>
                    <a:pt x="40" y="210"/>
                    <a:pt x="39" y="209"/>
                  </a:cubicBezTo>
                  <a:cubicBezTo>
                    <a:pt x="38" y="207"/>
                    <a:pt x="36" y="205"/>
                    <a:pt x="34" y="204"/>
                  </a:cubicBezTo>
                  <a:cubicBezTo>
                    <a:pt x="35" y="204"/>
                    <a:pt x="36" y="205"/>
                    <a:pt x="37" y="206"/>
                  </a:cubicBezTo>
                  <a:close/>
                  <a:moveTo>
                    <a:pt x="41" y="205"/>
                  </a:moveTo>
                  <a:cubicBezTo>
                    <a:pt x="41" y="204"/>
                    <a:pt x="40" y="203"/>
                    <a:pt x="40" y="203"/>
                  </a:cubicBezTo>
                  <a:cubicBezTo>
                    <a:pt x="40" y="203"/>
                    <a:pt x="40" y="203"/>
                    <a:pt x="40" y="203"/>
                  </a:cubicBezTo>
                  <a:cubicBezTo>
                    <a:pt x="42" y="205"/>
                    <a:pt x="44" y="208"/>
                    <a:pt x="46" y="211"/>
                  </a:cubicBezTo>
                  <a:cubicBezTo>
                    <a:pt x="45" y="209"/>
                    <a:pt x="43" y="207"/>
                    <a:pt x="41" y="205"/>
                  </a:cubicBezTo>
                  <a:close/>
                  <a:moveTo>
                    <a:pt x="43" y="212"/>
                  </a:moveTo>
                  <a:cubicBezTo>
                    <a:pt x="44" y="212"/>
                    <a:pt x="44" y="213"/>
                    <a:pt x="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6" y="214"/>
                    <a:pt x="47" y="215"/>
                    <a:pt x="49" y="216"/>
                  </a:cubicBezTo>
                  <a:cubicBezTo>
                    <a:pt x="47" y="214"/>
                    <a:pt x="45" y="213"/>
                    <a:pt x="43" y="212"/>
                  </a:cubicBezTo>
                  <a:cubicBezTo>
                    <a:pt x="43" y="212"/>
                    <a:pt x="43" y="212"/>
                    <a:pt x="43" y="212"/>
                  </a:cubicBezTo>
                  <a:close/>
                  <a:moveTo>
                    <a:pt x="44" y="215"/>
                  </a:moveTo>
                  <a:cubicBezTo>
                    <a:pt x="45" y="215"/>
                    <a:pt x="45" y="215"/>
                    <a:pt x="45" y="216"/>
                  </a:cubicBezTo>
                  <a:cubicBezTo>
                    <a:pt x="45" y="216"/>
                    <a:pt x="45" y="216"/>
                    <a:pt x="45" y="216"/>
                  </a:cubicBezTo>
                  <a:cubicBezTo>
                    <a:pt x="45" y="217"/>
                    <a:pt x="46" y="217"/>
                    <a:pt x="46" y="217"/>
                  </a:cubicBezTo>
                  <a:cubicBezTo>
                    <a:pt x="45" y="216"/>
                    <a:pt x="44" y="216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lose/>
                  <a:moveTo>
                    <a:pt x="50" y="222"/>
                  </a:moveTo>
                  <a:cubicBezTo>
                    <a:pt x="51" y="222"/>
                    <a:pt x="51" y="222"/>
                    <a:pt x="51" y="223"/>
                  </a:cubicBezTo>
                  <a:cubicBezTo>
                    <a:pt x="49" y="221"/>
                    <a:pt x="47" y="219"/>
                    <a:pt x="45" y="217"/>
                  </a:cubicBezTo>
                  <a:cubicBezTo>
                    <a:pt x="46" y="219"/>
                    <a:pt x="48" y="220"/>
                    <a:pt x="50" y="222"/>
                  </a:cubicBezTo>
                  <a:close/>
                  <a:moveTo>
                    <a:pt x="73" y="227"/>
                  </a:moveTo>
                  <a:cubicBezTo>
                    <a:pt x="72" y="226"/>
                    <a:pt x="70" y="226"/>
                    <a:pt x="69" y="225"/>
                  </a:cubicBezTo>
                  <a:cubicBezTo>
                    <a:pt x="68" y="223"/>
                    <a:pt x="67" y="222"/>
                    <a:pt x="66" y="221"/>
                  </a:cubicBezTo>
                  <a:cubicBezTo>
                    <a:pt x="74" y="225"/>
                    <a:pt x="81" y="229"/>
                    <a:pt x="88" y="235"/>
                  </a:cubicBezTo>
                  <a:cubicBezTo>
                    <a:pt x="87" y="235"/>
                    <a:pt x="86" y="234"/>
                    <a:pt x="86" y="234"/>
                  </a:cubicBezTo>
                  <a:cubicBezTo>
                    <a:pt x="81" y="232"/>
                    <a:pt x="77" y="229"/>
                    <a:pt x="73" y="227"/>
                  </a:cubicBezTo>
                  <a:close/>
                  <a:moveTo>
                    <a:pt x="81" y="225"/>
                  </a:moveTo>
                  <a:cubicBezTo>
                    <a:pt x="82" y="226"/>
                    <a:pt x="84" y="227"/>
                    <a:pt x="85" y="229"/>
                  </a:cubicBezTo>
                  <a:cubicBezTo>
                    <a:pt x="84" y="228"/>
                    <a:pt x="83" y="227"/>
                    <a:pt x="81" y="226"/>
                  </a:cubicBezTo>
                  <a:cubicBezTo>
                    <a:pt x="81" y="226"/>
                    <a:pt x="81" y="226"/>
                    <a:pt x="81" y="225"/>
                  </a:cubicBezTo>
                  <a:close/>
                  <a:moveTo>
                    <a:pt x="82" y="223"/>
                  </a:moveTo>
                  <a:cubicBezTo>
                    <a:pt x="81" y="223"/>
                    <a:pt x="81" y="223"/>
                    <a:pt x="81" y="224"/>
                  </a:cubicBezTo>
                  <a:cubicBezTo>
                    <a:pt x="81" y="224"/>
                    <a:pt x="81" y="223"/>
                    <a:pt x="80" y="223"/>
                  </a:cubicBezTo>
                  <a:cubicBezTo>
                    <a:pt x="79" y="221"/>
                    <a:pt x="78" y="219"/>
                    <a:pt x="77" y="216"/>
                  </a:cubicBezTo>
                  <a:cubicBezTo>
                    <a:pt x="79" y="218"/>
                    <a:pt x="81" y="220"/>
                    <a:pt x="83" y="222"/>
                  </a:cubicBezTo>
                  <a:cubicBezTo>
                    <a:pt x="83" y="222"/>
                    <a:pt x="83" y="222"/>
                    <a:pt x="83" y="223"/>
                  </a:cubicBezTo>
                  <a:cubicBezTo>
                    <a:pt x="86" y="225"/>
                    <a:pt x="89" y="228"/>
                    <a:pt x="93" y="230"/>
                  </a:cubicBezTo>
                  <a:cubicBezTo>
                    <a:pt x="93" y="230"/>
                    <a:pt x="93" y="230"/>
                    <a:pt x="93" y="231"/>
                  </a:cubicBezTo>
                  <a:cubicBezTo>
                    <a:pt x="89" y="229"/>
                    <a:pt x="86" y="226"/>
                    <a:pt x="82" y="223"/>
                  </a:cubicBezTo>
                  <a:close/>
                  <a:moveTo>
                    <a:pt x="98" y="240"/>
                  </a:moveTo>
                  <a:cubicBezTo>
                    <a:pt x="98" y="240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8" y="238"/>
                    <a:pt x="97" y="237"/>
                    <a:pt x="96" y="236"/>
                  </a:cubicBezTo>
                  <a:cubicBezTo>
                    <a:pt x="97" y="237"/>
                    <a:pt x="97" y="237"/>
                    <a:pt x="98" y="237"/>
                  </a:cubicBezTo>
                  <a:cubicBezTo>
                    <a:pt x="98" y="237"/>
                    <a:pt x="98" y="238"/>
                    <a:pt x="98" y="238"/>
                  </a:cubicBezTo>
                  <a:cubicBezTo>
                    <a:pt x="100" y="239"/>
                    <a:pt x="102" y="240"/>
                    <a:pt x="104" y="241"/>
                  </a:cubicBezTo>
                  <a:cubicBezTo>
                    <a:pt x="102" y="241"/>
                    <a:pt x="101" y="241"/>
                    <a:pt x="99" y="241"/>
                  </a:cubicBezTo>
                  <a:cubicBezTo>
                    <a:pt x="97" y="239"/>
                    <a:pt x="95" y="238"/>
                    <a:pt x="93" y="237"/>
                  </a:cubicBezTo>
                  <a:cubicBezTo>
                    <a:pt x="91" y="236"/>
                    <a:pt x="90" y="235"/>
                    <a:pt x="89" y="234"/>
                  </a:cubicBezTo>
                  <a:cubicBezTo>
                    <a:pt x="92" y="236"/>
                    <a:pt x="95" y="238"/>
                    <a:pt x="98" y="240"/>
                  </a:cubicBezTo>
                  <a:close/>
                  <a:moveTo>
                    <a:pt x="96" y="243"/>
                  </a:moveTo>
                  <a:cubicBezTo>
                    <a:pt x="99" y="244"/>
                    <a:pt x="102" y="244"/>
                    <a:pt x="105" y="244"/>
                  </a:cubicBezTo>
                  <a:cubicBezTo>
                    <a:pt x="107" y="245"/>
                    <a:pt x="109" y="245"/>
                    <a:pt x="112" y="246"/>
                  </a:cubicBezTo>
                  <a:cubicBezTo>
                    <a:pt x="109" y="246"/>
                    <a:pt x="107" y="246"/>
                    <a:pt x="104" y="246"/>
                  </a:cubicBezTo>
                  <a:cubicBezTo>
                    <a:pt x="101" y="245"/>
                    <a:pt x="99" y="244"/>
                    <a:pt x="96" y="244"/>
                  </a:cubicBezTo>
                  <a:cubicBezTo>
                    <a:pt x="96" y="244"/>
                    <a:pt x="96" y="243"/>
                    <a:pt x="96" y="243"/>
                  </a:cubicBezTo>
                  <a:close/>
                  <a:moveTo>
                    <a:pt x="109" y="242"/>
                  </a:moveTo>
                  <a:cubicBezTo>
                    <a:pt x="106" y="241"/>
                    <a:pt x="104" y="240"/>
                    <a:pt x="101" y="238"/>
                  </a:cubicBezTo>
                  <a:cubicBezTo>
                    <a:pt x="104" y="239"/>
                    <a:pt x="106" y="239"/>
                    <a:pt x="108" y="239"/>
                  </a:cubicBezTo>
                  <a:cubicBezTo>
                    <a:pt x="110" y="241"/>
                    <a:pt x="113" y="242"/>
                    <a:pt x="115" y="243"/>
                  </a:cubicBezTo>
                  <a:cubicBezTo>
                    <a:pt x="113" y="243"/>
                    <a:pt x="111" y="243"/>
                    <a:pt x="109" y="242"/>
                  </a:cubicBezTo>
                  <a:close/>
                  <a:moveTo>
                    <a:pt x="122" y="241"/>
                  </a:moveTo>
                  <a:cubicBezTo>
                    <a:pt x="122" y="241"/>
                    <a:pt x="122" y="240"/>
                    <a:pt x="122" y="240"/>
                  </a:cubicBezTo>
                  <a:cubicBezTo>
                    <a:pt x="122" y="240"/>
                    <a:pt x="122" y="240"/>
                    <a:pt x="122" y="240"/>
                  </a:cubicBezTo>
                  <a:cubicBezTo>
                    <a:pt x="123" y="240"/>
                    <a:pt x="124" y="241"/>
                    <a:pt x="125" y="241"/>
                  </a:cubicBezTo>
                  <a:cubicBezTo>
                    <a:pt x="126" y="241"/>
                    <a:pt x="127" y="240"/>
                    <a:pt x="126" y="240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240"/>
                    <a:pt x="131" y="239"/>
                    <a:pt x="134" y="239"/>
                  </a:cubicBezTo>
                  <a:cubicBezTo>
                    <a:pt x="131" y="240"/>
                    <a:pt x="127" y="241"/>
                    <a:pt x="124" y="242"/>
                  </a:cubicBezTo>
                  <a:cubicBezTo>
                    <a:pt x="123" y="242"/>
                    <a:pt x="122" y="241"/>
                    <a:pt x="122" y="241"/>
                  </a:cubicBezTo>
                  <a:close/>
                  <a:moveTo>
                    <a:pt x="127" y="244"/>
                  </a:moveTo>
                  <a:cubicBezTo>
                    <a:pt x="129" y="244"/>
                    <a:pt x="131" y="244"/>
                    <a:pt x="133" y="244"/>
                  </a:cubicBezTo>
                  <a:cubicBezTo>
                    <a:pt x="131" y="244"/>
                    <a:pt x="129" y="244"/>
                    <a:pt x="127" y="245"/>
                  </a:cubicBezTo>
                  <a:cubicBezTo>
                    <a:pt x="127" y="244"/>
                    <a:pt x="127" y="244"/>
                    <a:pt x="127" y="244"/>
                  </a:cubicBezTo>
                  <a:close/>
                  <a:moveTo>
                    <a:pt x="127" y="243"/>
                  </a:moveTo>
                  <a:cubicBezTo>
                    <a:pt x="136" y="240"/>
                    <a:pt x="146" y="238"/>
                    <a:pt x="155" y="237"/>
                  </a:cubicBezTo>
                  <a:cubicBezTo>
                    <a:pt x="155" y="237"/>
                    <a:pt x="155" y="237"/>
                    <a:pt x="155" y="237"/>
                  </a:cubicBezTo>
                  <a:cubicBezTo>
                    <a:pt x="146" y="239"/>
                    <a:pt x="137" y="242"/>
                    <a:pt x="127" y="243"/>
                  </a:cubicBezTo>
                  <a:close/>
                  <a:moveTo>
                    <a:pt x="140" y="245"/>
                  </a:moveTo>
                  <a:cubicBezTo>
                    <a:pt x="143" y="245"/>
                    <a:pt x="145" y="245"/>
                    <a:pt x="148" y="244"/>
                  </a:cubicBezTo>
                  <a:cubicBezTo>
                    <a:pt x="150" y="244"/>
                    <a:pt x="153" y="244"/>
                    <a:pt x="155" y="243"/>
                  </a:cubicBezTo>
                  <a:cubicBezTo>
                    <a:pt x="152" y="244"/>
                    <a:pt x="149" y="245"/>
                    <a:pt x="146" y="245"/>
                  </a:cubicBezTo>
                  <a:cubicBezTo>
                    <a:pt x="144" y="245"/>
                    <a:pt x="142" y="246"/>
                    <a:pt x="140" y="246"/>
                  </a:cubicBezTo>
                  <a:cubicBezTo>
                    <a:pt x="139" y="246"/>
                    <a:pt x="138" y="246"/>
                    <a:pt x="136" y="246"/>
                  </a:cubicBezTo>
                  <a:cubicBezTo>
                    <a:pt x="138" y="246"/>
                    <a:pt x="139" y="246"/>
                    <a:pt x="140" y="245"/>
                  </a:cubicBezTo>
                  <a:close/>
                  <a:moveTo>
                    <a:pt x="147" y="243"/>
                  </a:moveTo>
                  <a:cubicBezTo>
                    <a:pt x="146" y="243"/>
                    <a:pt x="144" y="243"/>
                    <a:pt x="142" y="243"/>
                  </a:cubicBezTo>
                  <a:cubicBezTo>
                    <a:pt x="150" y="242"/>
                    <a:pt x="157" y="240"/>
                    <a:pt x="164" y="237"/>
                  </a:cubicBezTo>
                  <a:cubicBezTo>
                    <a:pt x="165" y="237"/>
                    <a:pt x="165" y="236"/>
                    <a:pt x="165" y="236"/>
                  </a:cubicBezTo>
                  <a:cubicBezTo>
                    <a:pt x="165" y="236"/>
                    <a:pt x="165" y="236"/>
                    <a:pt x="165" y="236"/>
                  </a:cubicBezTo>
                  <a:cubicBezTo>
                    <a:pt x="165" y="236"/>
                    <a:pt x="166" y="236"/>
                    <a:pt x="166" y="236"/>
                  </a:cubicBezTo>
                  <a:cubicBezTo>
                    <a:pt x="169" y="236"/>
                    <a:pt x="172" y="235"/>
                    <a:pt x="175" y="234"/>
                  </a:cubicBezTo>
                  <a:cubicBezTo>
                    <a:pt x="175" y="234"/>
                    <a:pt x="174" y="234"/>
                    <a:pt x="174" y="234"/>
                  </a:cubicBezTo>
                  <a:cubicBezTo>
                    <a:pt x="174" y="235"/>
                    <a:pt x="174" y="235"/>
                    <a:pt x="174" y="235"/>
                  </a:cubicBezTo>
                  <a:cubicBezTo>
                    <a:pt x="169" y="237"/>
                    <a:pt x="164" y="239"/>
                    <a:pt x="160" y="242"/>
                  </a:cubicBezTo>
                  <a:cubicBezTo>
                    <a:pt x="160" y="242"/>
                    <a:pt x="159" y="242"/>
                    <a:pt x="159" y="242"/>
                  </a:cubicBezTo>
                  <a:cubicBezTo>
                    <a:pt x="155" y="242"/>
                    <a:pt x="151" y="242"/>
                    <a:pt x="147" y="243"/>
                  </a:cubicBezTo>
                  <a:close/>
                  <a:moveTo>
                    <a:pt x="168" y="234"/>
                  </a:moveTo>
                  <a:cubicBezTo>
                    <a:pt x="168" y="234"/>
                    <a:pt x="168" y="233"/>
                    <a:pt x="169" y="233"/>
                  </a:cubicBezTo>
                  <a:cubicBezTo>
                    <a:pt x="172" y="231"/>
                    <a:pt x="175" y="229"/>
                    <a:pt x="178" y="226"/>
                  </a:cubicBezTo>
                  <a:cubicBezTo>
                    <a:pt x="182" y="224"/>
                    <a:pt x="186" y="221"/>
                    <a:pt x="190" y="218"/>
                  </a:cubicBezTo>
                  <a:cubicBezTo>
                    <a:pt x="188" y="220"/>
                    <a:pt x="186" y="223"/>
                    <a:pt x="184" y="225"/>
                  </a:cubicBezTo>
                  <a:cubicBezTo>
                    <a:pt x="184" y="225"/>
                    <a:pt x="184" y="225"/>
                    <a:pt x="184" y="225"/>
                  </a:cubicBezTo>
                  <a:cubicBezTo>
                    <a:pt x="183" y="226"/>
                    <a:pt x="182" y="227"/>
                    <a:pt x="181" y="228"/>
                  </a:cubicBezTo>
                  <a:cubicBezTo>
                    <a:pt x="181" y="228"/>
                    <a:pt x="181" y="228"/>
                    <a:pt x="181" y="229"/>
                  </a:cubicBezTo>
                  <a:cubicBezTo>
                    <a:pt x="180" y="229"/>
                    <a:pt x="180" y="229"/>
                    <a:pt x="180" y="230"/>
                  </a:cubicBezTo>
                  <a:cubicBezTo>
                    <a:pt x="176" y="232"/>
                    <a:pt x="172" y="233"/>
                    <a:pt x="168" y="234"/>
                  </a:cubicBezTo>
                  <a:close/>
                  <a:moveTo>
                    <a:pt x="198" y="221"/>
                  </a:moveTo>
                  <a:cubicBezTo>
                    <a:pt x="198" y="221"/>
                    <a:pt x="199" y="220"/>
                    <a:pt x="199" y="220"/>
                  </a:cubicBezTo>
                  <a:cubicBezTo>
                    <a:pt x="199" y="220"/>
                    <a:pt x="199" y="220"/>
                    <a:pt x="199" y="221"/>
                  </a:cubicBezTo>
                  <a:cubicBezTo>
                    <a:pt x="198" y="221"/>
                    <a:pt x="197" y="222"/>
                    <a:pt x="196" y="223"/>
                  </a:cubicBezTo>
                  <a:cubicBezTo>
                    <a:pt x="196" y="223"/>
                    <a:pt x="196" y="223"/>
                    <a:pt x="196" y="223"/>
                  </a:cubicBezTo>
                  <a:cubicBezTo>
                    <a:pt x="196" y="222"/>
                    <a:pt x="197" y="222"/>
                    <a:pt x="198" y="221"/>
                  </a:cubicBezTo>
                  <a:close/>
                  <a:moveTo>
                    <a:pt x="192" y="219"/>
                  </a:moveTo>
                  <a:cubicBezTo>
                    <a:pt x="193" y="218"/>
                    <a:pt x="193" y="218"/>
                    <a:pt x="194" y="217"/>
                  </a:cubicBezTo>
                  <a:cubicBezTo>
                    <a:pt x="196" y="215"/>
                    <a:pt x="198" y="214"/>
                    <a:pt x="200" y="212"/>
                  </a:cubicBezTo>
                  <a:cubicBezTo>
                    <a:pt x="197" y="214"/>
                    <a:pt x="195" y="217"/>
                    <a:pt x="192" y="219"/>
                  </a:cubicBezTo>
                  <a:close/>
                  <a:moveTo>
                    <a:pt x="229" y="185"/>
                  </a:moveTo>
                  <a:cubicBezTo>
                    <a:pt x="231" y="183"/>
                    <a:pt x="232" y="181"/>
                    <a:pt x="233" y="179"/>
                  </a:cubicBezTo>
                  <a:cubicBezTo>
                    <a:pt x="234" y="177"/>
                    <a:pt x="235" y="175"/>
                    <a:pt x="237" y="172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6" y="174"/>
                    <a:pt x="236" y="176"/>
                    <a:pt x="235" y="177"/>
                  </a:cubicBezTo>
                  <a:cubicBezTo>
                    <a:pt x="235" y="178"/>
                    <a:pt x="234" y="179"/>
                    <a:pt x="234" y="180"/>
                  </a:cubicBezTo>
                  <a:cubicBezTo>
                    <a:pt x="232" y="183"/>
                    <a:pt x="230" y="185"/>
                    <a:pt x="228" y="188"/>
                  </a:cubicBezTo>
                  <a:cubicBezTo>
                    <a:pt x="229" y="187"/>
                    <a:pt x="229" y="186"/>
                    <a:pt x="229" y="185"/>
                  </a:cubicBezTo>
                  <a:close/>
                  <a:moveTo>
                    <a:pt x="233" y="152"/>
                  </a:moveTo>
                  <a:cubicBezTo>
                    <a:pt x="234" y="142"/>
                    <a:pt x="235" y="131"/>
                    <a:pt x="236" y="120"/>
                  </a:cubicBezTo>
                  <a:cubicBezTo>
                    <a:pt x="236" y="120"/>
                    <a:pt x="236" y="120"/>
                    <a:pt x="237" y="120"/>
                  </a:cubicBezTo>
                  <a:cubicBezTo>
                    <a:pt x="237" y="121"/>
                    <a:pt x="237" y="122"/>
                    <a:pt x="237" y="122"/>
                  </a:cubicBezTo>
                  <a:cubicBezTo>
                    <a:pt x="237" y="123"/>
                    <a:pt x="237" y="124"/>
                    <a:pt x="237" y="125"/>
                  </a:cubicBezTo>
                  <a:cubicBezTo>
                    <a:pt x="237" y="134"/>
                    <a:pt x="235" y="143"/>
                    <a:pt x="233" y="152"/>
                  </a:cubicBezTo>
                  <a:close/>
                  <a:moveTo>
                    <a:pt x="237" y="112"/>
                  </a:moveTo>
                  <a:cubicBezTo>
                    <a:pt x="237" y="112"/>
                    <a:pt x="237" y="111"/>
                    <a:pt x="237" y="110"/>
                  </a:cubicBezTo>
                  <a:cubicBezTo>
                    <a:pt x="237" y="112"/>
                    <a:pt x="238" y="113"/>
                    <a:pt x="238" y="115"/>
                  </a:cubicBezTo>
                  <a:cubicBezTo>
                    <a:pt x="238" y="115"/>
                    <a:pt x="238" y="116"/>
                    <a:pt x="238" y="117"/>
                  </a:cubicBezTo>
                  <a:cubicBezTo>
                    <a:pt x="238" y="115"/>
                    <a:pt x="237" y="114"/>
                    <a:pt x="237" y="112"/>
                  </a:cubicBezTo>
                  <a:close/>
                  <a:moveTo>
                    <a:pt x="236" y="94"/>
                  </a:moveTo>
                  <a:cubicBezTo>
                    <a:pt x="237" y="98"/>
                    <a:pt x="238" y="101"/>
                    <a:pt x="239" y="105"/>
                  </a:cubicBezTo>
                  <a:cubicBezTo>
                    <a:pt x="239" y="104"/>
                    <a:pt x="239" y="103"/>
                    <a:pt x="238" y="103"/>
                  </a:cubicBezTo>
                  <a:cubicBezTo>
                    <a:pt x="238" y="100"/>
                    <a:pt x="237" y="97"/>
                    <a:pt x="236" y="94"/>
                  </a:cubicBezTo>
                  <a:close/>
                  <a:moveTo>
                    <a:pt x="239" y="156"/>
                  </a:moveTo>
                  <a:cubicBezTo>
                    <a:pt x="239" y="156"/>
                    <a:pt x="239" y="155"/>
                    <a:pt x="240" y="155"/>
                  </a:cubicBezTo>
                  <a:cubicBezTo>
                    <a:pt x="240" y="156"/>
                    <a:pt x="239" y="157"/>
                    <a:pt x="239" y="158"/>
                  </a:cubicBezTo>
                  <a:cubicBezTo>
                    <a:pt x="239" y="158"/>
                    <a:pt x="239" y="159"/>
                    <a:pt x="238" y="160"/>
                  </a:cubicBezTo>
                  <a:cubicBezTo>
                    <a:pt x="239" y="158"/>
                    <a:pt x="239" y="157"/>
                    <a:pt x="239" y="156"/>
                  </a:cubicBezTo>
                  <a:close/>
                  <a:moveTo>
                    <a:pt x="239" y="153"/>
                  </a:moveTo>
                  <a:cubicBezTo>
                    <a:pt x="239" y="151"/>
                    <a:pt x="239" y="150"/>
                    <a:pt x="240" y="148"/>
                  </a:cubicBezTo>
                  <a:cubicBezTo>
                    <a:pt x="241" y="140"/>
                    <a:pt x="241" y="132"/>
                    <a:pt x="241" y="124"/>
                  </a:cubicBezTo>
                  <a:cubicBezTo>
                    <a:pt x="241" y="124"/>
                    <a:pt x="242" y="125"/>
                    <a:pt x="242" y="126"/>
                  </a:cubicBezTo>
                  <a:cubicBezTo>
                    <a:pt x="242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36"/>
                    <a:pt x="242" y="144"/>
                    <a:pt x="240" y="153"/>
                  </a:cubicBezTo>
                  <a:cubicBezTo>
                    <a:pt x="240" y="153"/>
                    <a:pt x="240" y="153"/>
                    <a:pt x="240" y="153"/>
                  </a:cubicBezTo>
                  <a:cubicBezTo>
                    <a:pt x="240" y="153"/>
                    <a:pt x="239" y="153"/>
                    <a:pt x="239" y="153"/>
                  </a:cubicBezTo>
                  <a:close/>
                  <a:moveTo>
                    <a:pt x="244" y="139"/>
                  </a:moveTo>
                  <a:cubicBezTo>
                    <a:pt x="245" y="141"/>
                    <a:pt x="245" y="143"/>
                    <a:pt x="245" y="145"/>
                  </a:cubicBezTo>
                  <a:cubicBezTo>
                    <a:pt x="245" y="146"/>
                    <a:pt x="245" y="147"/>
                    <a:pt x="244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50"/>
                    <a:pt x="243" y="151"/>
                    <a:pt x="243" y="153"/>
                  </a:cubicBezTo>
                  <a:cubicBezTo>
                    <a:pt x="243" y="155"/>
                    <a:pt x="242" y="156"/>
                    <a:pt x="242" y="158"/>
                  </a:cubicBezTo>
                  <a:cubicBezTo>
                    <a:pt x="243" y="152"/>
                    <a:pt x="244" y="145"/>
                    <a:pt x="244" y="139"/>
                  </a:cubicBezTo>
                  <a:close/>
                  <a:moveTo>
                    <a:pt x="245" y="135"/>
                  </a:moveTo>
                  <a:cubicBezTo>
                    <a:pt x="245" y="132"/>
                    <a:pt x="245" y="129"/>
                    <a:pt x="245" y="126"/>
                  </a:cubicBezTo>
                  <a:cubicBezTo>
                    <a:pt x="245" y="126"/>
                    <a:pt x="245" y="126"/>
                    <a:pt x="245" y="127"/>
                  </a:cubicBezTo>
                  <a:cubicBezTo>
                    <a:pt x="245" y="127"/>
                    <a:pt x="245" y="127"/>
                    <a:pt x="246" y="127"/>
                  </a:cubicBezTo>
                  <a:cubicBezTo>
                    <a:pt x="246" y="131"/>
                    <a:pt x="246" y="135"/>
                    <a:pt x="246" y="140"/>
                  </a:cubicBezTo>
                  <a:cubicBezTo>
                    <a:pt x="246" y="138"/>
                    <a:pt x="245" y="137"/>
                    <a:pt x="245" y="136"/>
                  </a:cubicBezTo>
                  <a:cubicBezTo>
                    <a:pt x="245" y="135"/>
                    <a:pt x="245" y="135"/>
                    <a:pt x="245" y="135"/>
                  </a:cubicBezTo>
                  <a:close/>
                  <a:moveTo>
                    <a:pt x="245" y="95"/>
                  </a:moveTo>
                  <a:cubicBezTo>
                    <a:pt x="247" y="99"/>
                    <a:pt x="248" y="103"/>
                    <a:pt x="248" y="107"/>
                  </a:cubicBezTo>
                  <a:cubicBezTo>
                    <a:pt x="248" y="103"/>
                    <a:pt x="246" y="99"/>
                    <a:pt x="245" y="95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8" y="128"/>
                  </a:cubicBezTo>
                  <a:cubicBezTo>
                    <a:pt x="247" y="130"/>
                    <a:pt x="247" y="132"/>
                    <a:pt x="247" y="133"/>
                  </a:cubicBezTo>
                  <a:cubicBezTo>
                    <a:pt x="247" y="132"/>
                    <a:pt x="247" y="130"/>
                    <a:pt x="247" y="129"/>
                  </a:cubicBezTo>
                  <a:close/>
                  <a:moveTo>
                    <a:pt x="247" y="123"/>
                  </a:moveTo>
                  <a:cubicBezTo>
                    <a:pt x="247" y="120"/>
                    <a:pt x="247" y="116"/>
                    <a:pt x="247" y="112"/>
                  </a:cubicBezTo>
                  <a:cubicBezTo>
                    <a:pt x="248" y="114"/>
                    <a:pt x="248" y="117"/>
                    <a:pt x="249" y="119"/>
                  </a:cubicBezTo>
                  <a:cubicBezTo>
                    <a:pt x="248" y="122"/>
                    <a:pt x="248" y="125"/>
                    <a:pt x="248" y="127"/>
                  </a:cubicBezTo>
                  <a:cubicBezTo>
                    <a:pt x="248" y="126"/>
                    <a:pt x="247" y="125"/>
                    <a:pt x="247" y="123"/>
                  </a:cubicBezTo>
                  <a:close/>
                  <a:moveTo>
                    <a:pt x="225" y="50"/>
                  </a:moveTo>
                  <a:cubicBezTo>
                    <a:pt x="223" y="47"/>
                    <a:pt x="220" y="45"/>
                    <a:pt x="218" y="42"/>
                  </a:cubicBezTo>
                  <a:cubicBezTo>
                    <a:pt x="218" y="42"/>
                    <a:pt x="217" y="42"/>
                    <a:pt x="217" y="43"/>
                  </a:cubicBezTo>
                  <a:cubicBezTo>
                    <a:pt x="216" y="41"/>
                    <a:pt x="215" y="40"/>
                    <a:pt x="213" y="39"/>
                  </a:cubicBezTo>
                  <a:cubicBezTo>
                    <a:pt x="213" y="38"/>
                    <a:pt x="212" y="39"/>
                    <a:pt x="212" y="39"/>
                  </a:cubicBezTo>
                  <a:cubicBezTo>
                    <a:pt x="211" y="39"/>
                    <a:pt x="211" y="38"/>
                    <a:pt x="211" y="38"/>
                  </a:cubicBezTo>
                  <a:cubicBezTo>
                    <a:pt x="211" y="38"/>
                    <a:pt x="211" y="37"/>
                    <a:pt x="211" y="37"/>
                  </a:cubicBezTo>
                  <a:cubicBezTo>
                    <a:pt x="210" y="36"/>
                    <a:pt x="208" y="34"/>
                    <a:pt x="207" y="33"/>
                  </a:cubicBezTo>
                  <a:cubicBezTo>
                    <a:pt x="204" y="29"/>
                    <a:pt x="200" y="26"/>
                    <a:pt x="195" y="24"/>
                  </a:cubicBezTo>
                  <a:cubicBezTo>
                    <a:pt x="190" y="20"/>
                    <a:pt x="184" y="17"/>
                    <a:pt x="179" y="13"/>
                  </a:cubicBezTo>
                  <a:cubicBezTo>
                    <a:pt x="192" y="19"/>
                    <a:pt x="204" y="28"/>
                    <a:pt x="215" y="38"/>
                  </a:cubicBezTo>
                  <a:cubicBezTo>
                    <a:pt x="219" y="42"/>
                    <a:pt x="222" y="46"/>
                    <a:pt x="225" y="50"/>
                  </a:cubicBezTo>
                  <a:close/>
                  <a:moveTo>
                    <a:pt x="178" y="13"/>
                  </a:moveTo>
                  <a:cubicBezTo>
                    <a:pt x="178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6" y="13"/>
                  </a:cubicBezTo>
                  <a:cubicBezTo>
                    <a:pt x="176" y="12"/>
                    <a:pt x="175" y="12"/>
                    <a:pt x="175" y="12"/>
                  </a:cubicBezTo>
                  <a:cubicBezTo>
                    <a:pt x="174" y="12"/>
                    <a:pt x="174" y="11"/>
                    <a:pt x="173" y="11"/>
                  </a:cubicBezTo>
                  <a:cubicBezTo>
                    <a:pt x="175" y="11"/>
                    <a:pt x="176" y="12"/>
                    <a:pt x="178" y="13"/>
                  </a:cubicBezTo>
                  <a:close/>
                  <a:moveTo>
                    <a:pt x="128" y="2"/>
                  </a:moveTo>
                  <a:cubicBezTo>
                    <a:pt x="124" y="2"/>
                    <a:pt x="120" y="2"/>
                    <a:pt x="116" y="3"/>
                  </a:cubicBezTo>
                  <a:cubicBezTo>
                    <a:pt x="114" y="3"/>
                    <a:pt x="112" y="3"/>
                    <a:pt x="110" y="3"/>
                  </a:cubicBezTo>
                  <a:cubicBezTo>
                    <a:pt x="116" y="2"/>
                    <a:pt x="121" y="2"/>
                    <a:pt x="126" y="2"/>
                  </a:cubicBezTo>
                  <a:cubicBezTo>
                    <a:pt x="127" y="2"/>
                    <a:pt x="127" y="2"/>
                    <a:pt x="128" y="2"/>
                  </a:cubicBezTo>
                  <a:close/>
                  <a:moveTo>
                    <a:pt x="8" y="87"/>
                  </a:moveTo>
                  <a:cubicBezTo>
                    <a:pt x="9" y="86"/>
                    <a:pt x="10" y="84"/>
                    <a:pt x="11" y="83"/>
                  </a:cubicBezTo>
                  <a:cubicBezTo>
                    <a:pt x="13" y="82"/>
                    <a:pt x="14" y="81"/>
                    <a:pt x="15" y="79"/>
                  </a:cubicBezTo>
                  <a:cubicBezTo>
                    <a:pt x="16" y="79"/>
                    <a:pt x="15" y="79"/>
                    <a:pt x="15" y="79"/>
                  </a:cubicBezTo>
                  <a:cubicBezTo>
                    <a:pt x="14" y="79"/>
                    <a:pt x="14" y="80"/>
                    <a:pt x="13" y="81"/>
                  </a:cubicBezTo>
                  <a:cubicBezTo>
                    <a:pt x="12" y="81"/>
                    <a:pt x="12" y="82"/>
                    <a:pt x="12" y="82"/>
                  </a:cubicBezTo>
                  <a:cubicBezTo>
                    <a:pt x="14" y="78"/>
                    <a:pt x="17" y="75"/>
                    <a:pt x="19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19" y="73"/>
                    <a:pt x="19" y="74"/>
                    <a:pt x="18" y="75"/>
                  </a:cubicBezTo>
                  <a:cubicBezTo>
                    <a:pt x="17" y="77"/>
                    <a:pt x="17" y="78"/>
                    <a:pt x="16" y="79"/>
                  </a:cubicBezTo>
                  <a:cubicBezTo>
                    <a:pt x="13" y="83"/>
                    <a:pt x="10" y="87"/>
                    <a:pt x="7" y="92"/>
                  </a:cubicBezTo>
                  <a:cubicBezTo>
                    <a:pt x="7" y="90"/>
                    <a:pt x="8" y="89"/>
                    <a:pt x="8" y="87"/>
                  </a:cubicBezTo>
                  <a:close/>
                  <a:moveTo>
                    <a:pt x="8" y="166"/>
                  </a:moveTo>
                  <a:cubicBezTo>
                    <a:pt x="9" y="168"/>
                    <a:pt x="10" y="170"/>
                    <a:pt x="11" y="173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3" y="177"/>
                    <a:pt x="15" y="181"/>
                    <a:pt x="17" y="184"/>
                  </a:cubicBezTo>
                  <a:cubicBezTo>
                    <a:pt x="16" y="183"/>
                    <a:pt x="15" y="182"/>
                    <a:pt x="14" y="180"/>
                  </a:cubicBezTo>
                  <a:cubicBezTo>
                    <a:pt x="11" y="176"/>
                    <a:pt x="9" y="171"/>
                    <a:pt x="8" y="166"/>
                  </a:cubicBezTo>
                  <a:close/>
                  <a:moveTo>
                    <a:pt x="17" y="188"/>
                  </a:moveTo>
                  <a:cubicBezTo>
                    <a:pt x="19" y="189"/>
                    <a:pt x="20" y="191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2" y="193"/>
                    <a:pt x="23" y="194"/>
                    <a:pt x="23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5"/>
                    <a:pt x="24" y="195"/>
                    <a:pt x="24" y="196"/>
                  </a:cubicBezTo>
                  <a:cubicBezTo>
                    <a:pt x="24" y="196"/>
                    <a:pt x="25" y="197"/>
                    <a:pt x="25" y="197"/>
                  </a:cubicBezTo>
                  <a:cubicBezTo>
                    <a:pt x="28" y="200"/>
                    <a:pt x="30" y="203"/>
                    <a:pt x="33" y="206"/>
                  </a:cubicBezTo>
                  <a:cubicBezTo>
                    <a:pt x="32" y="206"/>
                    <a:pt x="32" y="207"/>
                    <a:pt x="32" y="207"/>
                  </a:cubicBezTo>
                  <a:cubicBezTo>
                    <a:pt x="33" y="209"/>
                    <a:pt x="35" y="210"/>
                    <a:pt x="36" y="211"/>
                  </a:cubicBezTo>
                  <a:cubicBezTo>
                    <a:pt x="36" y="211"/>
                    <a:pt x="36" y="211"/>
                    <a:pt x="36" y="212"/>
                  </a:cubicBezTo>
                  <a:cubicBezTo>
                    <a:pt x="40" y="216"/>
                    <a:pt x="43" y="220"/>
                    <a:pt x="47" y="223"/>
                  </a:cubicBezTo>
                  <a:cubicBezTo>
                    <a:pt x="44" y="221"/>
                    <a:pt x="41" y="218"/>
                    <a:pt x="38" y="215"/>
                  </a:cubicBezTo>
                  <a:cubicBezTo>
                    <a:pt x="30" y="207"/>
                    <a:pt x="23" y="198"/>
                    <a:pt x="17" y="188"/>
                  </a:cubicBezTo>
                  <a:close/>
                  <a:moveTo>
                    <a:pt x="94" y="245"/>
                  </a:moveTo>
                  <a:cubicBezTo>
                    <a:pt x="95" y="246"/>
                    <a:pt x="96" y="246"/>
                    <a:pt x="97" y="246"/>
                  </a:cubicBezTo>
                  <a:cubicBezTo>
                    <a:pt x="97" y="246"/>
                    <a:pt x="97" y="247"/>
                    <a:pt x="97" y="247"/>
                  </a:cubicBezTo>
                  <a:cubicBezTo>
                    <a:pt x="100" y="248"/>
                    <a:pt x="102" y="248"/>
                    <a:pt x="105" y="249"/>
                  </a:cubicBezTo>
                  <a:cubicBezTo>
                    <a:pt x="105" y="249"/>
                    <a:pt x="105" y="249"/>
                    <a:pt x="105" y="248"/>
                  </a:cubicBezTo>
                  <a:cubicBezTo>
                    <a:pt x="109" y="249"/>
                    <a:pt x="112" y="249"/>
                    <a:pt x="116" y="249"/>
                  </a:cubicBezTo>
                  <a:cubicBezTo>
                    <a:pt x="115" y="250"/>
                    <a:pt x="116" y="250"/>
                    <a:pt x="116" y="250"/>
                  </a:cubicBezTo>
                  <a:cubicBezTo>
                    <a:pt x="119" y="251"/>
                    <a:pt x="121" y="251"/>
                    <a:pt x="123" y="251"/>
                  </a:cubicBezTo>
                  <a:cubicBezTo>
                    <a:pt x="111" y="251"/>
                    <a:pt x="99" y="249"/>
                    <a:pt x="88" y="245"/>
                  </a:cubicBezTo>
                  <a:cubicBezTo>
                    <a:pt x="90" y="245"/>
                    <a:pt x="92" y="245"/>
                    <a:pt x="94" y="245"/>
                  </a:cubicBezTo>
                  <a:close/>
                  <a:moveTo>
                    <a:pt x="135" y="251"/>
                  </a:moveTo>
                  <a:cubicBezTo>
                    <a:pt x="140" y="250"/>
                    <a:pt x="145" y="249"/>
                    <a:pt x="150" y="248"/>
                  </a:cubicBezTo>
                  <a:cubicBezTo>
                    <a:pt x="151" y="248"/>
                    <a:pt x="150" y="247"/>
                    <a:pt x="150" y="247"/>
                  </a:cubicBezTo>
                  <a:cubicBezTo>
                    <a:pt x="142" y="249"/>
                    <a:pt x="134" y="250"/>
                    <a:pt x="127" y="250"/>
                  </a:cubicBezTo>
                  <a:cubicBezTo>
                    <a:pt x="127" y="250"/>
                    <a:pt x="126" y="249"/>
                    <a:pt x="126" y="249"/>
                  </a:cubicBezTo>
                  <a:cubicBezTo>
                    <a:pt x="120" y="248"/>
                    <a:pt x="114" y="248"/>
                    <a:pt x="108" y="248"/>
                  </a:cubicBezTo>
                  <a:cubicBezTo>
                    <a:pt x="108" y="247"/>
                    <a:pt x="108" y="247"/>
                    <a:pt x="108" y="247"/>
                  </a:cubicBezTo>
                  <a:cubicBezTo>
                    <a:pt x="110" y="247"/>
                    <a:pt x="113" y="247"/>
                    <a:pt x="115" y="247"/>
                  </a:cubicBezTo>
                  <a:cubicBezTo>
                    <a:pt x="115" y="247"/>
                    <a:pt x="115" y="247"/>
                    <a:pt x="115" y="246"/>
                  </a:cubicBezTo>
                  <a:cubicBezTo>
                    <a:pt x="117" y="246"/>
                    <a:pt x="118" y="247"/>
                    <a:pt x="119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2" y="247"/>
                    <a:pt x="122" y="247"/>
                    <a:pt x="122" y="247"/>
                  </a:cubicBezTo>
                  <a:cubicBezTo>
                    <a:pt x="123" y="247"/>
                    <a:pt x="125" y="247"/>
                    <a:pt x="126" y="248"/>
                  </a:cubicBezTo>
                  <a:cubicBezTo>
                    <a:pt x="126" y="248"/>
                    <a:pt x="126" y="248"/>
                    <a:pt x="127" y="248"/>
                  </a:cubicBezTo>
                  <a:cubicBezTo>
                    <a:pt x="136" y="248"/>
                    <a:pt x="144" y="247"/>
                    <a:pt x="153" y="246"/>
                  </a:cubicBezTo>
                  <a:cubicBezTo>
                    <a:pt x="153" y="246"/>
                    <a:pt x="153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5" y="246"/>
                    <a:pt x="156" y="246"/>
                    <a:pt x="157" y="245"/>
                  </a:cubicBezTo>
                  <a:cubicBezTo>
                    <a:pt x="157" y="246"/>
                    <a:pt x="158" y="246"/>
                    <a:pt x="159" y="246"/>
                  </a:cubicBezTo>
                  <a:cubicBezTo>
                    <a:pt x="160" y="246"/>
                    <a:pt x="161" y="245"/>
                    <a:pt x="162" y="244"/>
                  </a:cubicBezTo>
                  <a:cubicBezTo>
                    <a:pt x="164" y="244"/>
                    <a:pt x="165" y="243"/>
                    <a:pt x="166" y="243"/>
                  </a:cubicBezTo>
                  <a:cubicBezTo>
                    <a:pt x="168" y="242"/>
                    <a:pt x="170" y="242"/>
                    <a:pt x="171" y="241"/>
                  </a:cubicBezTo>
                  <a:cubicBezTo>
                    <a:pt x="172" y="241"/>
                    <a:pt x="174" y="240"/>
                    <a:pt x="175" y="240"/>
                  </a:cubicBezTo>
                  <a:cubicBezTo>
                    <a:pt x="177" y="239"/>
                    <a:pt x="178" y="238"/>
                    <a:pt x="180" y="238"/>
                  </a:cubicBezTo>
                  <a:cubicBezTo>
                    <a:pt x="180" y="238"/>
                    <a:pt x="180" y="238"/>
                    <a:pt x="181" y="238"/>
                  </a:cubicBezTo>
                  <a:cubicBezTo>
                    <a:pt x="184" y="236"/>
                    <a:pt x="188" y="234"/>
                    <a:pt x="191" y="232"/>
                  </a:cubicBezTo>
                  <a:cubicBezTo>
                    <a:pt x="192" y="231"/>
                    <a:pt x="191" y="230"/>
                    <a:pt x="190" y="231"/>
                  </a:cubicBezTo>
                  <a:cubicBezTo>
                    <a:pt x="193" y="229"/>
                    <a:pt x="195" y="228"/>
                    <a:pt x="197" y="226"/>
                  </a:cubicBezTo>
                  <a:cubicBezTo>
                    <a:pt x="197" y="226"/>
                    <a:pt x="197" y="226"/>
                    <a:pt x="197" y="226"/>
                  </a:cubicBezTo>
                  <a:cubicBezTo>
                    <a:pt x="198" y="225"/>
                    <a:pt x="199" y="225"/>
                    <a:pt x="200" y="224"/>
                  </a:cubicBezTo>
                  <a:cubicBezTo>
                    <a:pt x="200" y="223"/>
                    <a:pt x="201" y="223"/>
                    <a:pt x="201" y="223"/>
                  </a:cubicBezTo>
                  <a:cubicBezTo>
                    <a:pt x="203" y="221"/>
                    <a:pt x="205" y="220"/>
                    <a:pt x="207" y="218"/>
                  </a:cubicBezTo>
                  <a:cubicBezTo>
                    <a:pt x="207" y="218"/>
                    <a:pt x="207" y="218"/>
                    <a:pt x="208" y="218"/>
                  </a:cubicBezTo>
                  <a:cubicBezTo>
                    <a:pt x="207" y="218"/>
                    <a:pt x="207" y="219"/>
                    <a:pt x="206" y="220"/>
                  </a:cubicBezTo>
                  <a:cubicBezTo>
                    <a:pt x="206" y="220"/>
                    <a:pt x="207" y="221"/>
                    <a:pt x="207" y="221"/>
                  </a:cubicBezTo>
                  <a:cubicBezTo>
                    <a:pt x="208" y="220"/>
                    <a:pt x="209" y="219"/>
                    <a:pt x="210" y="218"/>
                  </a:cubicBezTo>
                  <a:cubicBezTo>
                    <a:pt x="210" y="218"/>
                    <a:pt x="211" y="219"/>
                    <a:pt x="211" y="219"/>
                  </a:cubicBezTo>
                  <a:cubicBezTo>
                    <a:pt x="190" y="237"/>
                    <a:pt x="163" y="249"/>
                    <a:pt x="135" y="251"/>
                  </a:cubicBezTo>
                  <a:close/>
                  <a:moveTo>
                    <a:pt x="215" y="215"/>
                  </a:moveTo>
                  <a:cubicBezTo>
                    <a:pt x="214" y="215"/>
                    <a:pt x="214" y="215"/>
                    <a:pt x="214" y="216"/>
                  </a:cubicBezTo>
                  <a:cubicBezTo>
                    <a:pt x="214" y="215"/>
                    <a:pt x="215" y="214"/>
                    <a:pt x="216" y="213"/>
                  </a:cubicBezTo>
                  <a:cubicBezTo>
                    <a:pt x="220" y="209"/>
                    <a:pt x="224" y="203"/>
                    <a:pt x="227" y="197"/>
                  </a:cubicBezTo>
                  <a:cubicBezTo>
                    <a:pt x="229" y="196"/>
                    <a:pt x="230" y="195"/>
                    <a:pt x="231" y="194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29" y="193"/>
                    <a:pt x="228" y="193"/>
                    <a:pt x="227" y="194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8" y="193"/>
                    <a:pt x="228" y="193"/>
                  </a:cubicBezTo>
                  <a:cubicBezTo>
                    <a:pt x="230" y="192"/>
                    <a:pt x="231" y="190"/>
                    <a:pt x="232" y="188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4" y="187"/>
                    <a:pt x="234" y="185"/>
                    <a:pt x="235" y="184"/>
                  </a:cubicBezTo>
                  <a:cubicBezTo>
                    <a:pt x="242" y="175"/>
                    <a:pt x="246" y="164"/>
                    <a:pt x="246" y="153"/>
                  </a:cubicBezTo>
                  <a:cubicBezTo>
                    <a:pt x="246" y="152"/>
                    <a:pt x="246" y="151"/>
                    <a:pt x="246" y="150"/>
                  </a:cubicBezTo>
                  <a:cubicBezTo>
                    <a:pt x="248" y="145"/>
                    <a:pt x="248" y="140"/>
                    <a:pt x="248" y="134"/>
                  </a:cubicBezTo>
                  <a:cubicBezTo>
                    <a:pt x="249" y="132"/>
                    <a:pt x="249" y="129"/>
                    <a:pt x="250" y="126"/>
                  </a:cubicBezTo>
                  <a:cubicBezTo>
                    <a:pt x="250" y="128"/>
                    <a:pt x="250" y="131"/>
                    <a:pt x="250" y="133"/>
                  </a:cubicBezTo>
                  <a:cubicBezTo>
                    <a:pt x="250" y="134"/>
                    <a:pt x="251" y="134"/>
                    <a:pt x="252" y="133"/>
                  </a:cubicBezTo>
                  <a:cubicBezTo>
                    <a:pt x="250" y="164"/>
                    <a:pt x="237" y="193"/>
                    <a:pt x="215" y="215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1600" b="1" dirty="0" smtClean="0"/>
                <a:t>04</a:t>
              </a:r>
              <a:endParaRPr lang="zh-CN" altLang="en-US" sz="1600" b="1" dirty="0"/>
            </a:p>
          </p:txBody>
        </p:sp>
        <p:sp>
          <p:nvSpPr>
            <p:cNvPr id="8" name="MH_Other_5"/>
            <p:cNvSpPr>
              <a:spLocks noEditPoints="1"/>
            </p:cNvSpPr>
            <p:nvPr>
              <p:custDataLst>
                <p:tags r:id="rId6"/>
              </p:custDataLst>
            </p:nvPr>
          </p:nvSpPr>
          <p:spPr bwMode="auto">
            <a:xfrm rot="20634168">
              <a:off x="5928361" y="4996308"/>
              <a:ext cx="315913" cy="250825"/>
            </a:xfrm>
            <a:custGeom>
              <a:avLst/>
              <a:gdLst>
                <a:gd name="T0" fmla="*/ 202 w 232"/>
                <a:gd name="T1" fmla="*/ 90 h 184"/>
                <a:gd name="T2" fmla="*/ 21 w 232"/>
                <a:gd name="T3" fmla="*/ 128 h 184"/>
                <a:gd name="T4" fmla="*/ 108 w 232"/>
                <a:gd name="T5" fmla="*/ 145 h 184"/>
                <a:gd name="T6" fmla="*/ 208 w 232"/>
                <a:gd name="T7" fmla="*/ 117 h 184"/>
                <a:gd name="T8" fmla="*/ 4 w 232"/>
                <a:gd name="T9" fmla="*/ 84 h 184"/>
                <a:gd name="T10" fmla="*/ 110 w 232"/>
                <a:gd name="T11" fmla="*/ 159 h 184"/>
                <a:gd name="T12" fmla="*/ 116 w 232"/>
                <a:gd name="T13" fmla="*/ 162 h 184"/>
                <a:gd name="T14" fmla="*/ 28 w 232"/>
                <a:gd name="T15" fmla="*/ 120 h 184"/>
                <a:gd name="T16" fmla="*/ 28 w 232"/>
                <a:gd name="T17" fmla="*/ 120 h 184"/>
                <a:gd name="T18" fmla="*/ 93 w 232"/>
                <a:gd name="T19" fmla="*/ 153 h 184"/>
                <a:gd name="T20" fmla="*/ 25 w 232"/>
                <a:gd name="T21" fmla="*/ 129 h 184"/>
                <a:gd name="T22" fmla="*/ 160 w 232"/>
                <a:gd name="T23" fmla="*/ 171 h 184"/>
                <a:gd name="T24" fmla="*/ 111 w 232"/>
                <a:gd name="T25" fmla="*/ 151 h 184"/>
                <a:gd name="T26" fmla="*/ 134 w 232"/>
                <a:gd name="T27" fmla="*/ 157 h 184"/>
                <a:gd name="T28" fmla="*/ 37 w 232"/>
                <a:gd name="T29" fmla="*/ 126 h 184"/>
                <a:gd name="T30" fmla="*/ 127 w 232"/>
                <a:gd name="T31" fmla="*/ 153 h 184"/>
                <a:gd name="T32" fmla="*/ 100 w 232"/>
                <a:gd name="T33" fmla="*/ 148 h 184"/>
                <a:gd name="T34" fmla="*/ 105 w 232"/>
                <a:gd name="T35" fmla="*/ 151 h 184"/>
                <a:gd name="T36" fmla="*/ 134 w 232"/>
                <a:gd name="T37" fmla="*/ 154 h 184"/>
                <a:gd name="T38" fmla="*/ 174 w 232"/>
                <a:gd name="T39" fmla="*/ 168 h 184"/>
                <a:gd name="T40" fmla="*/ 84 w 232"/>
                <a:gd name="T41" fmla="*/ 133 h 184"/>
                <a:gd name="T42" fmla="*/ 103 w 232"/>
                <a:gd name="T43" fmla="*/ 157 h 184"/>
                <a:gd name="T44" fmla="*/ 180 w 232"/>
                <a:gd name="T45" fmla="*/ 164 h 184"/>
                <a:gd name="T46" fmla="*/ 145 w 232"/>
                <a:gd name="T47" fmla="*/ 158 h 184"/>
                <a:gd name="T48" fmla="*/ 140 w 232"/>
                <a:gd name="T49" fmla="*/ 156 h 184"/>
                <a:gd name="T50" fmla="*/ 96 w 232"/>
                <a:gd name="T51" fmla="*/ 146 h 184"/>
                <a:gd name="T52" fmla="*/ 98 w 232"/>
                <a:gd name="T53" fmla="*/ 140 h 184"/>
                <a:gd name="T54" fmla="*/ 155 w 232"/>
                <a:gd name="T55" fmla="*/ 166 h 184"/>
                <a:gd name="T56" fmla="*/ 147 w 232"/>
                <a:gd name="T57" fmla="*/ 164 h 184"/>
                <a:gd name="T58" fmla="*/ 12 w 232"/>
                <a:gd name="T59" fmla="*/ 38 h 184"/>
                <a:gd name="T60" fmla="*/ 142 w 232"/>
                <a:gd name="T61" fmla="*/ 156 h 184"/>
                <a:gd name="T62" fmla="*/ 83 w 232"/>
                <a:gd name="T63" fmla="*/ 70 h 184"/>
                <a:gd name="T64" fmla="*/ 173 w 232"/>
                <a:gd name="T65" fmla="*/ 159 h 184"/>
                <a:gd name="T66" fmla="*/ 157 w 232"/>
                <a:gd name="T67" fmla="*/ 158 h 184"/>
                <a:gd name="T68" fmla="*/ 144 w 232"/>
                <a:gd name="T69" fmla="*/ 164 h 184"/>
                <a:gd name="T70" fmla="*/ 85 w 232"/>
                <a:gd name="T71" fmla="*/ 133 h 184"/>
                <a:gd name="T72" fmla="*/ 32 w 232"/>
                <a:gd name="T73" fmla="*/ 23 h 184"/>
                <a:gd name="T74" fmla="*/ 17 w 232"/>
                <a:gd name="T75" fmla="*/ 49 h 184"/>
                <a:gd name="T76" fmla="*/ 88 w 232"/>
                <a:gd name="T77" fmla="*/ 67 h 184"/>
                <a:gd name="T78" fmla="*/ 14 w 232"/>
                <a:gd name="T79" fmla="*/ 45 h 184"/>
                <a:gd name="T80" fmla="*/ 94 w 232"/>
                <a:gd name="T81" fmla="*/ 60 h 184"/>
                <a:gd name="T82" fmla="*/ 59 w 232"/>
                <a:gd name="T83" fmla="*/ 114 h 184"/>
                <a:gd name="T84" fmla="*/ 24 w 232"/>
                <a:gd name="T85" fmla="*/ 54 h 184"/>
                <a:gd name="T86" fmla="*/ 19 w 232"/>
                <a:gd name="T87" fmla="*/ 120 h 184"/>
                <a:gd name="T88" fmla="*/ 153 w 232"/>
                <a:gd name="T89" fmla="*/ 147 h 184"/>
                <a:gd name="T90" fmla="*/ 204 w 232"/>
                <a:gd name="T91" fmla="*/ 129 h 184"/>
                <a:gd name="T92" fmla="*/ 186 w 232"/>
                <a:gd name="T93" fmla="*/ 132 h 184"/>
                <a:gd name="T94" fmla="*/ 168 w 232"/>
                <a:gd name="T95" fmla="*/ 117 h 184"/>
                <a:gd name="T96" fmla="*/ 192 w 232"/>
                <a:gd name="T97" fmla="*/ 108 h 184"/>
                <a:gd name="T98" fmla="*/ 64 w 232"/>
                <a:gd name="T99" fmla="*/ 66 h 184"/>
                <a:gd name="T100" fmla="*/ 47 w 232"/>
                <a:gd name="T101" fmla="*/ 31 h 184"/>
                <a:gd name="T102" fmla="*/ 40 w 232"/>
                <a:gd name="T103" fmla="*/ 59 h 184"/>
                <a:gd name="T104" fmla="*/ 28 w 232"/>
                <a:gd name="T105" fmla="*/ 61 h 184"/>
                <a:gd name="T106" fmla="*/ 209 w 232"/>
                <a:gd name="T107" fmla="*/ 172 h 184"/>
                <a:gd name="T108" fmla="*/ 162 w 232"/>
                <a:gd name="T109" fmla="*/ 176 h 184"/>
                <a:gd name="T110" fmla="*/ 47 w 232"/>
                <a:gd name="T111" fmla="*/ 126 h 184"/>
                <a:gd name="T112" fmla="*/ 6 w 232"/>
                <a:gd name="T113" fmla="*/ 74 h 184"/>
                <a:gd name="T114" fmla="*/ 4 w 232"/>
                <a:gd name="T115" fmla="*/ 81 h 184"/>
                <a:gd name="T116" fmla="*/ 2 w 232"/>
                <a:gd name="T117" fmla="*/ 38 h 184"/>
                <a:gd name="T118" fmla="*/ 7 w 232"/>
                <a:gd name="T119" fmla="*/ 6 h 184"/>
                <a:gd name="T120" fmla="*/ 104 w 232"/>
                <a:gd name="T121" fmla="*/ 31 h 184"/>
                <a:gd name="T122" fmla="*/ 186 w 232"/>
                <a:gd name="T123" fmla="*/ 83 h 184"/>
                <a:gd name="T124" fmla="*/ 224 w 232"/>
                <a:gd name="T125" fmla="*/ 14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184">
                  <a:moveTo>
                    <a:pt x="191" y="61"/>
                  </a:moveTo>
                  <a:cubicBezTo>
                    <a:pt x="191" y="61"/>
                    <a:pt x="191" y="62"/>
                    <a:pt x="191" y="62"/>
                  </a:cubicBezTo>
                  <a:cubicBezTo>
                    <a:pt x="190" y="62"/>
                    <a:pt x="191" y="61"/>
                    <a:pt x="191" y="61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6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16" y="50"/>
                    <a:pt x="16" y="50"/>
                    <a:pt x="16" y="49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6" y="50"/>
                  </a:cubicBezTo>
                  <a:close/>
                  <a:moveTo>
                    <a:pt x="201" y="88"/>
                  </a:moveTo>
                  <a:cubicBezTo>
                    <a:pt x="201" y="89"/>
                    <a:pt x="201" y="89"/>
                    <a:pt x="201" y="89"/>
                  </a:cubicBezTo>
                  <a:cubicBezTo>
                    <a:pt x="201" y="90"/>
                    <a:pt x="201" y="90"/>
                    <a:pt x="202" y="90"/>
                  </a:cubicBezTo>
                  <a:cubicBezTo>
                    <a:pt x="201" y="90"/>
                    <a:pt x="201" y="89"/>
                    <a:pt x="201" y="89"/>
                  </a:cubicBezTo>
                  <a:lnTo>
                    <a:pt x="201" y="88"/>
                  </a:lnTo>
                  <a:close/>
                  <a:moveTo>
                    <a:pt x="81" y="71"/>
                  </a:move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1" y="70"/>
                    <a:pt x="81" y="70"/>
                  </a:cubicBezTo>
                  <a:cubicBezTo>
                    <a:pt x="81" y="71"/>
                    <a:pt x="81" y="71"/>
                    <a:pt x="81" y="71"/>
                  </a:cubicBezTo>
                  <a:close/>
                  <a:moveTo>
                    <a:pt x="91" y="82"/>
                  </a:moveTo>
                  <a:cubicBezTo>
                    <a:pt x="91" y="81"/>
                    <a:pt x="90" y="81"/>
                    <a:pt x="89" y="81"/>
                  </a:cubicBezTo>
                  <a:cubicBezTo>
                    <a:pt x="89" y="82"/>
                    <a:pt x="90" y="82"/>
                    <a:pt x="91" y="82"/>
                  </a:cubicBezTo>
                  <a:close/>
                  <a:moveTo>
                    <a:pt x="21" y="128"/>
                  </a:moveTo>
                  <a:cubicBezTo>
                    <a:pt x="21" y="128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29"/>
                    <a:pt x="21" y="128"/>
                    <a:pt x="21" y="128"/>
                  </a:cubicBezTo>
                  <a:close/>
                  <a:moveTo>
                    <a:pt x="143" y="168"/>
                  </a:move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4" y="169"/>
                    <a:pt x="145" y="168"/>
                  </a:cubicBezTo>
                  <a:cubicBezTo>
                    <a:pt x="144" y="168"/>
                    <a:pt x="144" y="168"/>
                    <a:pt x="143" y="168"/>
                  </a:cubicBezTo>
                  <a:close/>
                  <a:moveTo>
                    <a:pt x="4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lnTo>
                    <a:pt x="4" y="52"/>
                  </a:lnTo>
                  <a:close/>
                  <a:moveTo>
                    <a:pt x="185" y="153"/>
                  </a:moveTo>
                  <a:cubicBezTo>
                    <a:pt x="185" y="154"/>
                    <a:pt x="185" y="153"/>
                    <a:pt x="185" y="153"/>
                  </a:cubicBezTo>
                  <a:cubicBezTo>
                    <a:pt x="184" y="153"/>
                    <a:pt x="184" y="154"/>
                    <a:pt x="185" y="154"/>
                  </a:cubicBezTo>
                  <a:cubicBezTo>
                    <a:pt x="185" y="154"/>
                    <a:pt x="186" y="154"/>
                    <a:pt x="185" y="153"/>
                  </a:cubicBezTo>
                  <a:close/>
                  <a:moveTo>
                    <a:pt x="108" y="145"/>
                  </a:moveTo>
                  <a:cubicBezTo>
                    <a:pt x="108" y="145"/>
                    <a:pt x="108" y="145"/>
                    <a:pt x="108" y="145"/>
                  </a:cubicBezTo>
                  <a:cubicBezTo>
                    <a:pt x="108" y="146"/>
                    <a:pt x="108" y="147"/>
                    <a:pt x="108" y="147"/>
                  </a:cubicBezTo>
                  <a:cubicBezTo>
                    <a:pt x="108" y="146"/>
                    <a:pt x="109" y="146"/>
                    <a:pt x="108" y="145"/>
                  </a:cubicBezTo>
                  <a:close/>
                  <a:moveTo>
                    <a:pt x="25" y="136"/>
                  </a:moveTo>
                  <a:cubicBezTo>
                    <a:pt x="25" y="136"/>
                    <a:pt x="26" y="135"/>
                    <a:pt x="25" y="135"/>
                  </a:cubicBezTo>
                  <a:cubicBezTo>
                    <a:pt x="25" y="135"/>
                    <a:pt x="26" y="137"/>
                    <a:pt x="25" y="136"/>
                  </a:cubicBezTo>
                  <a:close/>
                  <a:moveTo>
                    <a:pt x="175" y="171"/>
                  </a:moveTo>
                  <a:cubicBezTo>
                    <a:pt x="174" y="171"/>
                    <a:pt x="173" y="171"/>
                    <a:pt x="173" y="172"/>
                  </a:cubicBezTo>
                  <a:cubicBezTo>
                    <a:pt x="174" y="172"/>
                    <a:pt x="175" y="172"/>
                    <a:pt x="176" y="172"/>
                  </a:cubicBezTo>
                  <a:cubicBezTo>
                    <a:pt x="175" y="171"/>
                    <a:pt x="175" y="171"/>
                    <a:pt x="175" y="171"/>
                  </a:cubicBezTo>
                  <a:close/>
                  <a:moveTo>
                    <a:pt x="14" y="33"/>
                  </a:moveTo>
                  <a:cubicBezTo>
                    <a:pt x="14" y="34"/>
                    <a:pt x="13" y="34"/>
                    <a:pt x="13" y="35"/>
                  </a:cubicBezTo>
                  <a:cubicBezTo>
                    <a:pt x="13" y="35"/>
                    <a:pt x="14" y="34"/>
                    <a:pt x="14" y="33"/>
                  </a:cubicBezTo>
                  <a:close/>
                  <a:moveTo>
                    <a:pt x="209" y="119"/>
                  </a:moveTo>
                  <a:cubicBezTo>
                    <a:pt x="209" y="119"/>
                    <a:pt x="208" y="118"/>
                    <a:pt x="208" y="117"/>
                  </a:cubicBezTo>
                  <a:cubicBezTo>
                    <a:pt x="208" y="118"/>
                    <a:pt x="208" y="119"/>
                    <a:pt x="209" y="119"/>
                  </a:cubicBezTo>
                  <a:close/>
                  <a:moveTo>
                    <a:pt x="5" y="87"/>
                  </a:moveTo>
                  <a:cubicBezTo>
                    <a:pt x="5" y="88"/>
                    <a:pt x="5" y="89"/>
                    <a:pt x="5" y="89"/>
                  </a:cubicBezTo>
                  <a:cubicBezTo>
                    <a:pt x="4" y="88"/>
                    <a:pt x="4" y="88"/>
                    <a:pt x="4" y="87"/>
                  </a:cubicBezTo>
                  <a:lnTo>
                    <a:pt x="5" y="87"/>
                  </a:lnTo>
                  <a:close/>
                  <a:moveTo>
                    <a:pt x="24" y="123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23" y="121"/>
                    <a:pt x="24" y="122"/>
                    <a:pt x="24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21" y="128"/>
                  </a:moveTo>
                  <a:cubicBezTo>
                    <a:pt x="21" y="127"/>
                    <a:pt x="21" y="126"/>
                    <a:pt x="20" y="126"/>
                  </a:cubicBezTo>
                  <a:cubicBezTo>
                    <a:pt x="20" y="126"/>
                    <a:pt x="20" y="127"/>
                    <a:pt x="21" y="128"/>
                  </a:cubicBezTo>
                  <a:close/>
                  <a:moveTo>
                    <a:pt x="4" y="84"/>
                  </a:move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3" y="86"/>
                    <a:pt x="4" y="85"/>
                  </a:cubicBezTo>
                  <a:cubicBezTo>
                    <a:pt x="4" y="85"/>
                    <a:pt x="4" y="84"/>
                    <a:pt x="4" y="84"/>
                  </a:cubicBezTo>
                  <a:close/>
                  <a:moveTo>
                    <a:pt x="103" y="139"/>
                  </a:move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03" y="140"/>
                    <a:pt x="104" y="139"/>
                  </a:cubicBezTo>
                  <a:cubicBezTo>
                    <a:pt x="104" y="139"/>
                    <a:pt x="103" y="139"/>
                    <a:pt x="103" y="139"/>
                  </a:cubicBezTo>
                  <a:close/>
                  <a:moveTo>
                    <a:pt x="87" y="67"/>
                  </a:moveTo>
                  <a:cubicBezTo>
                    <a:pt x="87" y="66"/>
                    <a:pt x="86" y="66"/>
                    <a:pt x="86" y="67"/>
                  </a:cubicBezTo>
                  <a:cubicBezTo>
                    <a:pt x="86" y="67"/>
                    <a:pt x="86" y="69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191" y="170"/>
                  </a:moveTo>
                  <a:cubicBezTo>
                    <a:pt x="191" y="170"/>
                    <a:pt x="190" y="171"/>
                    <a:pt x="189" y="172"/>
                  </a:cubicBezTo>
                  <a:cubicBezTo>
                    <a:pt x="190" y="171"/>
                    <a:pt x="191" y="171"/>
                    <a:pt x="191" y="170"/>
                  </a:cubicBezTo>
                  <a:close/>
                  <a:moveTo>
                    <a:pt x="110" y="159"/>
                  </a:moveTo>
                  <a:cubicBezTo>
                    <a:pt x="109" y="159"/>
                    <a:pt x="111" y="160"/>
                    <a:pt x="109" y="160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0"/>
                    <a:pt x="111" y="160"/>
                    <a:pt x="110" y="159"/>
                  </a:cubicBezTo>
                  <a:close/>
                  <a:moveTo>
                    <a:pt x="27" y="122"/>
                  </a:moveTo>
                  <a:cubicBezTo>
                    <a:pt x="28" y="121"/>
                    <a:pt x="27" y="120"/>
                    <a:pt x="27" y="118"/>
                  </a:cubicBezTo>
                  <a:cubicBezTo>
                    <a:pt x="27" y="120"/>
                    <a:pt x="27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lose/>
                  <a:moveTo>
                    <a:pt x="195" y="170"/>
                  </a:moveTo>
                  <a:cubicBezTo>
                    <a:pt x="194" y="170"/>
                    <a:pt x="193" y="171"/>
                    <a:pt x="193" y="172"/>
                  </a:cubicBezTo>
                  <a:cubicBezTo>
                    <a:pt x="194" y="172"/>
                    <a:pt x="195" y="171"/>
                    <a:pt x="195" y="17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5" y="162"/>
                  </a:cubicBezTo>
                  <a:cubicBezTo>
                    <a:pt x="115" y="162"/>
                    <a:pt x="116" y="163"/>
                    <a:pt x="116" y="163"/>
                  </a:cubicBezTo>
                  <a:cubicBezTo>
                    <a:pt x="116" y="163"/>
                    <a:pt x="117" y="162"/>
                    <a:pt x="116" y="162"/>
                  </a:cubicBezTo>
                  <a:close/>
                  <a:moveTo>
                    <a:pt x="92" y="152"/>
                  </a:moveTo>
                  <a:cubicBezTo>
                    <a:pt x="91" y="151"/>
                    <a:pt x="90" y="151"/>
                    <a:pt x="89" y="150"/>
                  </a:cubicBezTo>
                  <a:cubicBezTo>
                    <a:pt x="90" y="151"/>
                    <a:pt x="91" y="152"/>
                    <a:pt x="92" y="152"/>
                  </a:cubicBezTo>
                  <a:cubicBezTo>
                    <a:pt x="92" y="152"/>
                    <a:pt x="92" y="152"/>
                    <a:pt x="92" y="152"/>
                  </a:cubicBezTo>
                  <a:close/>
                  <a:moveTo>
                    <a:pt x="98" y="155"/>
                  </a:moveTo>
                  <a:cubicBezTo>
                    <a:pt x="98" y="155"/>
                    <a:pt x="98" y="154"/>
                    <a:pt x="98" y="154"/>
                  </a:cubicBezTo>
                  <a:cubicBezTo>
                    <a:pt x="97" y="155"/>
                    <a:pt x="98" y="156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9" y="155"/>
                    <a:pt x="98" y="155"/>
                    <a:pt x="98" y="155"/>
                  </a:cubicBezTo>
                  <a:close/>
                  <a:moveTo>
                    <a:pt x="107" y="149"/>
                  </a:moveTo>
                  <a:cubicBezTo>
                    <a:pt x="106" y="149"/>
                    <a:pt x="106" y="149"/>
                    <a:pt x="106" y="149"/>
                  </a:cubicBezTo>
                  <a:cubicBezTo>
                    <a:pt x="106" y="150"/>
                    <a:pt x="106" y="153"/>
                    <a:pt x="106" y="153"/>
                  </a:cubicBezTo>
                  <a:cubicBezTo>
                    <a:pt x="106" y="152"/>
                    <a:pt x="106" y="151"/>
                    <a:pt x="107" y="149"/>
                  </a:cubicBezTo>
                  <a:close/>
                  <a:moveTo>
                    <a:pt x="28" y="120"/>
                  </a:moveTo>
                  <a:cubicBezTo>
                    <a:pt x="28" y="119"/>
                    <a:pt x="29" y="118"/>
                    <a:pt x="29" y="117"/>
                  </a:cubicBezTo>
                  <a:cubicBezTo>
                    <a:pt x="28" y="117"/>
                    <a:pt x="28" y="118"/>
                    <a:pt x="28" y="118"/>
                  </a:cubicBezTo>
                  <a:cubicBezTo>
                    <a:pt x="28" y="119"/>
                    <a:pt x="28" y="119"/>
                    <a:pt x="28" y="120"/>
                  </a:cubicBezTo>
                  <a:close/>
                  <a:moveTo>
                    <a:pt x="139" y="167"/>
                  </a:moveTo>
                  <a:cubicBezTo>
                    <a:pt x="138" y="168"/>
                    <a:pt x="137" y="167"/>
                    <a:pt x="136" y="168"/>
                  </a:cubicBezTo>
                  <a:cubicBezTo>
                    <a:pt x="137" y="168"/>
                    <a:pt x="139" y="168"/>
                    <a:pt x="139" y="168"/>
                  </a:cubicBezTo>
                  <a:cubicBezTo>
                    <a:pt x="140" y="168"/>
                    <a:pt x="140" y="167"/>
                    <a:pt x="139" y="167"/>
                  </a:cubicBezTo>
                  <a:close/>
                  <a:moveTo>
                    <a:pt x="28" y="120"/>
                  </a:moveTo>
                  <a:cubicBezTo>
                    <a:pt x="28" y="121"/>
                    <a:pt x="29" y="122"/>
                    <a:pt x="29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3"/>
                    <a:pt x="29" y="121"/>
                    <a:pt x="29" y="120"/>
                  </a:cubicBezTo>
                  <a:cubicBezTo>
                    <a:pt x="29" y="120"/>
                    <a:pt x="28" y="120"/>
                    <a:pt x="28" y="120"/>
                  </a:cubicBezTo>
                  <a:close/>
                  <a:moveTo>
                    <a:pt x="179" y="154"/>
                  </a:moveTo>
                  <a:cubicBezTo>
                    <a:pt x="180" y="154"/>
                    <a:pt x="182" y="154"/>
                    <a:pt x="183" y="154"/>
                  </a:cubicBezTo>
                  <a:cubicBezTo>
                    <a:pt x="182" y="154"/>
                    <a:pt x="181" y="154"/>
                    <a:pt x="181" y="153"/>
                  </a:cubicBezTo>
                  <a:cubicBezTo>
                    <a:pt x="180" y="154"/>
                    <a:pt x="180" y="154"/>
                    <a:pt x="179" y="154"/>
                  </a:cubicBezTo>
                  <a:close/>
                  <a:moveTo>
                    <a:pt x="114" y="148"/>
                  </a:moveTo>
                  <a:cubicBezTo>
                    <a:pt x="114" y="149"/>
                    <a:pt x="114" y="150"/>
                    <a:pt x="114" y="151"/>
                  </a:cubicBezTo>
                  <a:cubicBezTo>
                    <a:pt x="114" y="150"/>
                    <a:pt x="114" y="149"/>
                    <a:pt x="115" y="149"/>
                  </a:cubicBezTo>
                  <a:cubicBezTo>
                    <a:pt x="115" y="148"/>
                    <a:pt x="115" y="148"/>
                    <a:pt x="114" y="148"/>
                  </a:cubicBezTo>
                  <a:close/>
                  <a:moveTo>
                    <a:pt x="156" y="154"/>
                  </a:moveTo>
                  <a:cubicBezTo>
                    <a:pt x="156" y="154"/>
                    <a:pt x="156" y="153"/>
                    <a:pt x="156" y="153"/>
                  </a:cubicBezTo>
                  <a:cubicBezTo>
                    <a:pt x="155" y="153"/>
                    <a:pt x="153" y="153"/>
                    <a:pt x="152" y="153"/>
                  </a:cubicBezTo>
                  <a:lnTo>
                    <a:pt x="156" y="154"/>
                  </a:lnTo>
                  <a:close/>
                  <a:moveTo>
                    <a:pt x="96" y="154"/>
                  </a:moveTo>
                  <a:cubicBezTo>
                    <a:pt x="95" y="153"/>
                    <a:pt x="94" y="153"/>
                    <a:pt x="93" y="153"/>
                  </a:cubicBezTo>
                  <a:cubicBezTo>
                    <a:pt x="94" y="154"/>
                    <a:pt x="95" y="154"/>
                    <a:pt x="96" y="155"/>
                  </a:cubicBezTo>
                  <a:cubicBezTo>
                    <a:pt x="96" y="155"/>
                    <a:pt x="96" y="154"/>
                    <a:pt x="96" y="154"/>
                  </a:cubicBezTo>
                  <a:close/>
                  <a:moveTo>
                    <a:pt x="171" y="171"/>
                  </a:moveTo>
                  <a:cubicBezTo>
                    <a:pt x="170" y="172"/>
                    <a:pt x="169" y="171"/>
                    <a:pt x="168" y="171"/>
                  </a:cubicBezTo>
                  <a:cubicBezTo>
                    <a:pt x="168" y="171"/>
                    <a:pt x="168" y="172"/>
                    <a:pt x="168" y="172"/>
                  </a:cubicBezTo>
                  <a:cubicBezTo>
                    <a:pt x="169" y="172"/>
                    <a:pt x="170" y="172"/>
                    <a:pt x="170" y="172"/>
                  </a:cubicBezTo>
                  <a:cubicBezTo>
                    <a:pt x="171" y="172"/>
                    <a:pt x="172" y="172"/>
                    <a:pt x="171" y="171"/>
                  </a:cubicBezTo>
                  <a:close/>
                  <a:moveTo>
                    <a:pt x="24" y="123"/>
                  </a:moveTo>
                  <a:cubicBezTo>
                    <a:pt x="24" y="123"/>
                    <a:pt x="24" y="124"/>
                    <a:pt x="24" y="125"/>
                  </a:cubicBezTo>
                  <a:cubicBezTo>
                    <a:pt x="24" y="125"/>
                    <a:pt x="25" y="125"/>
                    <a:pt x="25" y="125"/>
                  </a:cubicBezTo>
                  <a:cubicBezTo>
                    <a:pt x="25" y="125"/>
                    <a:pt x="25" y="126"/>
                    <a:pt x="25" y="126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6"/>
                    <a:pt x="25" y="125"/>
                    <a:pt x="25" y="125"/>
                  </a:cubicBezTo>
                  <a:cubicBezTo>
                    <a:pt x="25" y="124"/>
                    <a:pt x="25" y="124"/>
                    <a:pt x="25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114" y="161"/>
                  </a:moveTo>
                  <a:cubicBezTo>
                    <a:pt x="113" y="161"/>
                    <a:pt x="112" y="160"/>
                    <a:pt x="112" y="160"/>
                  </a:cubicBezTo>
                  <a:cubicBezTo>
                    <a:pt x="111" y="161"/>
                    <a:pt x="112" y="161"/>
                    <a:pt x="113" y="162"/>
                  </a:cubicBezTo>
                  <a:cubicBezTo>
                    <a:pt x="113" y="162"/>
                    <a:pt x="114" y="161"/>
                    <a:pt x="114" y="161"/>
                  </a:cubicBezTo>
                  <a:close/>
                  <a:moveTo>
                    <a:pt x="162" y="171"/>
                  </a:moveTo>
                  <a:cubicBezTo>
                    <a:pt x="161" y="171"/>
                    <a:pt x="161" y="170"/>
                    <a:pt x="160" y="171"/>
                  </a:cubicBezTo>
                  <a:cubicBezTo>
                    <a:pt x="161" y="171"/>
                    <a:pt x="162" y="171"/>
                    <a:pt x="163" y="171"/>
                  </a:cubicBezTo>
                  <a:cubicBezTo>
                    <a:pt x="163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2" y="171"/>
                  </a:cubicBezTo>
                  <a:close/>
                  <a:moveTo>
                    <a:pt x="96" y="84"/>
                  </a:moveTo>
                  <a:cubicBezTo>
                    <a:pt x="95" y="83"/>
                    <a:pt x="93" y="82"/>
                    <a:pt x="91" y="82"/>
                  </a:cubicBezTo>
                  <a:cubicBezTo>
                    <a:pt x="93" y="82"/>
                    <a:pt x="94" y="83"/>
                    <a:pt x="96" y="84"/>
                  </a:cubicBezTo>
                  <a:close/>
                  <a:moveTo>
                    <a:pt x="123" y="154"/>
                  </a:moveTo>
                  <a:cubicBezTo>
                    <a:pt x="124" y="153"/>
                    <a:pt x="124" y="152"/>
                    <a:pt x="125" y="152"/>
                  </a:cubicBezTo>
                  <a:cubicBezTo>
                    <a:pt x="124" y="151"/>
                    <a:pt x="124" y="151"/>
                    <a:pt x="124" y="152"/>
                  </a:cubicBezTo>
                  <a:cubicBezTo>
                    <a:pt x="123" y="153"/>
                    <a:pt x="123" y="154"/>
                    <a:pt x="123" y="155"/>
                  </a:cubicBezTo>
                  <a:cubicBezTo>
                    <a:pt x="123" y="155"/>
                    <a:pt x="123" y="154"/>
                    <a:pt x="123" y="154"/>
                  </a:cubicBezTo>
                  <a:close/>
                  <a:moveTo>
                    <a:pt x="112" y="147"/>
                  </a:moveTo>
                  <a:cubicBezTo>
                    <a:pt x="112" y="147"/>
                    <a:pt x="111" y="147"/>
                    <a:pt x="111" y="147"/>
                  </a:cubicBezTo>
                  <a:cubicBezTo>
                    <a:pt x="111" y="148"/>
                    <a:pt x="111" y="150"/>
                    <a:pt x="111" y="151"/>
                  </a:cubicBezTo>
                  <a:cubicBezTo>
                    <a:pt x="111" y="149"/>
                    <a:pt x="112" y="148"/>
                    <a:pt x="112" y="147"/>
                  </a:cubicBezTo>
                  <a:close/>
                  <a:moveTo>
                    <a:pt x="201" y="88"/>
                  </a:moveTo>
                  <a:cubicBezTo>
                    <a:pt x="201" y="87"/>
                    <a:pt x="200" y="85"/>
                    <a:pt x="200" y="83"/>
                  </a:cubicBezTo>
                  <a:cubicBezTo>
                    <a:pt x="200" y="84"/>
                    <a:pt x="199" y="84"/>
                    <a:pt x="199" y="84"/>
                  </a:cubicBezTo>
                  <a:cubicBezTo>
                    <a:pt x="200" y="86"/>
                    <a:pt x="200" y="87"/>
                    <a:pt x="201" y="88"/>
                  </a:cubicBezTo>
                  <a:close/>
                  <a:moveTo>
                    <a:pt x="207" y="158"/>
                  </a:moveTo>
                  <a:cubicBezTo>
                    <a:pt x="206" y="159"/>
                    <a:pt x="204" y="160"/>
                    <a:pt x="203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4" y="161"/>
                    <a:pt x="206" y="160"/>
                    <a:pt x="207" y="158"/>
                  </a:cubicBezTo>
                  <a:cubicBezTo>
                    <a:pt x="207" y="158"/>
                    <a:pt x="207" y="158"/>
                    <a:pt x="207" y="158"/>
                  </a:cubicBezTo>
                  <a:close/>
                  <a:moveTo>
                    <a:pt x="134" y="157"/>
                  </a:moveTo>
                  <a:cubicBezTo>
                    <a:pt x="133" y="159"/>
                    <a:pt x="132" y="160"/>
                    <a:pt x="131" y="162"/>
                  </a:cubicBezTo>
                  <a:cubicBezTo>
                    <a:pt x="131" y="162"/>
                    <a:pt x="131" y="162"/>
                    <a:pt x="132" y="162"/>
                  </a:cubicBezTo>
                  <a:lnTo>
                    <a:pt x="134" y="157"/>
                  </a:lnTo>
                  <a:close/>
                  <a:moveTo>
                    <a:pt x="112" y="151"/>
                  </a:moveTo>
                  <a:cubicBezTo>
                    <a:pt x="112" y="152"/>
                    <a:pt x="111" y="154"/>
                    <a:pt x="111" y="155"/>
                  </a:cubicBezTo>
                  <a:cubicBezTo>
                    <a:pt x="112" y="155"/>
                    <a:pt x="112" y="155"/>
                    <a:pt x="112" y="155"/>
                  </a:cubicBezTo>
                  <a:cubicBezTo>
                    <a:pt x="112" y="154"/>
                    <a:pt x="112" y="153"/>
                    <a:pt x="112" y="152"/>
                  </a:cubicBezTo>
                  <a:cubicBezTo>
                    <a:pt x="112" y="151"/>
                    <a:pt x="113" y="151"/>
                    <a:pt x="112" y="151"/>
                  </a:cubicBezTo>
                  <a:close/>
                  <a:moveTo>
                    <a:pt x="164" y="153"/>
                  </a:moveTo>
                  <a:cubicBezTo>
                    <a:pt x="164" y="153"/>
                    <a:pt x="164" y="154"/>
                    <a:pt x="164" y="154"/>
                  </a:cubicBezTo>
                  <a:cubicBezTo>
                    <a:pt x="157" y="153"/>
                    <a:pt x="157" y="153"/>
                    <a:pt x="157" y="153"/>
                  </a:cubicBezTo>
                  <a:cubicBezTo>
                    <a:pt x="159" y="154"/>
                    <a:pt x="161" y="154"/>
                    <a:pt x="162" y="154"/>
                  </a:cubicBezTo>
                  <a:cubicBezTo>
                    <a:pt x="163" y="154"/>
                    <a:pt x="164" y="154"/>
                    <a:pt x="164" y="153"/>
                  </a:cubicBezTo>
                  <a:close/>
                  <a:moveTo>
                    <a:pt x="37" y="126"/>
                  </a:moveTo>
                  <a:cubicBezTo>
                    <a:pt x="37" y="124"/>
                    <a:pt x="37" y="122"/>
                    <a:pt x="36" y="120"/>
                  </a:cubicBezTo>
                  <a:cubicBezTo>
                    <a:pt x="37" y="120"/>
                    <a:pt x="36" y="119"/>
                    <a:pt x="36" y="120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7" y="126"/>
                    <a:pt x="38" y="127"/>
                    <a:pt x="37" y="126"/>
                  </a:cubicBezTo>
                  <a:close/>
                  <a:moveTo>
                    <a:pt x="35" y="127"/>
                  </a:move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4" y="126"/>
                    <a:pt x="34" y="129"/>
                  </a:cubicBezTo>
                  <a:cubicBezTo>
                    <a:pt x="34" y="128"/>
                    <a:pt x="35" y="128"/>
                    <a:pt x="35" y="127"/>
                  </a:cubicBezTo>
                  <a:close/>
                  <a:moveTo>
                    <a:pt x="15" y="21"/>
                  </a:moveTo>
                  <a:cubicBezTo>
                    <a:pt x="13" y="21"/>
                    <a:pt x="12" y="23"/>
                    <a:pt x="11" y="25"/>
                  </a:cubicBezTo>
                  <a:cubicBezTo>
                    <a:pt x="13" y="24"/>
                    <a:pt x="14" y="22"/>
                    <a:pt x="15" y="21"/>
                  </a:cubicBezTo>
                  <a:close/>
                  <a:moveTo>
                    <a:pt x="74" y="67"/>
                  </a:moveTo>
                  <a:cubicBezTo>
                    <a:pt x="74" y="67"/>
                    <a:pt x="73" y="64"/>
                    <a:pt x="73" y="63"/>
                  </a:cubicBezTo>
                  <a:cubicBezTo>
                    <a:pt x="73" y="64"/>
                    <a:pt x="72" y="64"/>
                    <a:pt x="72" y="65"/>
                  </a:cubicBezTo>
                  <a:cubicBezTo>
                    <a:pt x="73" y="66"/>
                    <a:pt x="73" y="67"/>
                    <a:pt x="74" y="68"/>
                  </a:cubicBezTo>
                  <a:cubicBezTo>
                    <a:pt x="74" y="68"/>
                    <a:pt x="74" y="68"/>
                    <a:pt x="74" y="67"/>
                  </a:cubicBezTo>
                  <a:close/>
                  <a:moveTo>
                    <a:pt x="127" y="153"/>
                  </a:moveTo>
                  <a:cubicBezTo>
                    <a:pt x="126" y="154"/>
                    <a:pt x="126" y="156"/>
                    <a:pt x="126" y="157"/>
                  </a:cubicBezTo>
                  <a:cubicBezTo>
                    <a:pt x="127" y="156"/>
                    <a:pt x="128" y="154"/>
                    <a:pt x="128" y="153"/>
                  </a:cubicBezTo>
                  <a:lnTo>
                    <a:pt x="127" y="153"/>
                  </a:lnTo>
                  <a:close/>
                  <a:moveTo>
                    <a:pt x="125" y="154"/>
                  </a:moveTo>
                  <a:cubicBezTo>
                    <a:pt x="124" y="155"/>
                    <a:pt x="123" y="157"/>
                    <a:pt x="122" y="159"/>
                  </a:cubicBezTo>
                  <a:cubicBezTo>
                    <a:pt x="122" y="159"/>
                    <a:pt x="123" y="160"/>
                    <a:pt x="123" y="159"/>
                  </a:cubicBezTo>
                  <a:lnTo>
                    <a:pt x="125" y="154"/>
                  </a:lnTo>
                  <a:close/>
                  <a:moveTo>
                    <a:pt x="30" y="123"/>
                  </a:moveTo>
                  <a:cubicBezTo>
                    <a:pt x="30" y="124"/>
                    <a:pt x="30" y="124"/>
                    <a:pt x="30" y="124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1"/>
                    <a:pt x="32" y="131"/>
                    <a:pt x="32" y="130"/>
                  </a:cubicBezTo>
                  <a:cubicBezTo>
                    <a:pt x="30" y="124"/>
                    <a:pt x="30" y="124"/>
                    <a:pt x="30" y="124"/>
                  </a:cubicBezTo>
                  <a:lnTo>
                    <a:pt x="30" y="123"/>
                  </a:lnTo>
                  <a:close/>
                  <a:moveTo>
                    <a:pt x="100" y="148"/>
                  </a:moveTo>
                  <a:cubicBezTo>
                    <a:pt x="99" y="147"/>
                    <a:pt x="100" y="146"/>
                    <a:pt x="99" y="145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0" y="150"/>
                    <a:pt x="100" y="149"/>
                    <a:pt x="100" y="148"/>
                  </a:cubicBezTo>
                  <a:close/>
                  <a:moveTo>
                    <a:pt x="134" y="160"/>
                  </a:moveTo>
                  <a:cubicBezTo>
                    <a:pt x="135" y="158"/>
                    <a:pt x="137" y="157"/>
                    <a:pt x="138" y="155"/>
                  </a:cubicBezTo>
                  <a:cubicBezTo>
                    <a:pt x="137" y="155"/>
                    <a:pt x="136" y="154"/>
                    <a:pt x="136" y="155"/>
                  </a:cubicBezTo>
                  <a:cubicBezTo>
                    <a:pt x="136" y="157"/>
                    <a:pt x="135" y="158"/>
                    <a:pt x="134" y="160"/>
                  </a:cubicBezTo>
                  <a:close/>
                  <a:moveTo>
                    <a:pt x="27" y="122"/>
                  </a:moveTo>
                  <a:cubicBezTo>
                    <a:pt x="29" y="133"/>
                    <a:pt x="29" y="133"/>
                    <a:pt x="29" y="133"/>
                  </a:cubicBezTo>
                  <a:cubicBezTo>
                    <a:pt x="29" y="133"/>
                    <a:pt x="30" y="133"/>
                    <a:pt x="29" y="132"/>
                  </a:cubicBezTo>
                  <a:lnTo>
                    <a:pt x="27" y="122"/>
                  </a:lnTo>
                  <a:close/>
                  <a:moveTo>
                    <a:pt x="104" y="151"/>
                  </a:moveTo>
                  <a:cubicBezTo>
                    <a:pt x="105" y="151"/>
                    <a:pt x="105" y="151"/>
                    <a:pt x="105" y="151"/>
                  </a:cubicBezTo>
                  <a:cubicBezTo>
                    <a:pt x="105" y="149"/>
                    <a:pt x="106" y="146"/>
                    <a:pt x="106" y="144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8"/>
                    <a:pt x="104" y="151"/>
                  </a:cubicBezTo>
                  <a:close/>
                  <a:moveTo>
                    <a:pt x="179" y="154"/>
                  </a:moveTo>
                  <a:cubicBezTo>
                    <a:pt x="175" y="154"/>
                    <a:pt x="171" y="154"/>
                    <a:pt x="166" y="154"/>
                  </a:cubicBezTo>
                  <a:cubicBezTo>
                    <a:pt x="166" y="155"/>
                    <a:pt x="167" y="154"/>
                    <a:pt x="167" y="154"/>
                  </a:cubicBezTo>
                  <a:cubicBezTo>
                    <a:pt x="172" y="154"/>
                    <a:pt x="175" y="154"/>
                    <a:pt x="179" y="154"/>
                  </a:cubicBezTo>
                  <a:close/>
                  <a:moveTo>
                    <a:pt x="77" y="69"/>
                  </a:move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5" y="62"/>
                    <a:pt x="75" y="62"/>
                  </a:cubicBezTo>
                  <a:cubicBezTo>
                    <a:pt x="76" y="65"/>
                    <a:pt x="76" y="68"/>
                    <a:pt x="77" y="71"/>
                  </a:cubicBezTo>
                  <a:cubicBezTo>
                    <a:pt x="77" y="70"/>
                    <a:pt x="77" y="69"/>
                    <a:pt x="77" y="69"/>
                  </a:cubicBezTo>
                  <a:close/>
                  <a:moveTo>
                    <a:pt x="130" y="160"/>
                  </a:moveTo>
                  <a:cubicBezTo>
                    <a:pt x="132" y="158"/>
                    <a:pt x="133" y="156"/>
                    <a:pt x="134" y="154"/>
                  </a:cubicBezTo>
                  <a:cubicBezTo>
                    <a:pt x="133" y="155"/>
                    <a:pt x="133" y="154"/>
                    <a:pt x="132" y="154"/>
                  </a:cubicBezTo>
                  <a:lnTo>
                    <a:pt x="130" y="160"/>
                  </a:lnTo>
                  <a:close/>
                  <a:moveTo>
                    <a:pt x="188" y="169"/>
                  </a:moveTo>
                  <a:cubicBezTo>
                    <a:pt x="187" y="170"/>
                    <a:pt x="186" y="171"/>
                    <a:pt x="184" y="171"/>
                  </a:cubicBezTo>
                  <a:cubicBezTo>
                    <a:pt x="184" y="171"/>
                    <a:pt x="183" y="171"/>
                    <a:pt x="183" y="172"/>
                  </a:cubicBezTo>
                  <a:cubicBezTo>
                    <a:pt x="188" y="172"/>
                    <a:pt x="188" y="172"/>
                    <a:pt x="188" y="172"/>
                  </a:cubicBezTo>
                  <a:cubicBezTo>
                    <a:pt x="187" y="171"/>
                    <a:pt x="189" y="170"/>
                    <a:pt x="188" y="169"/>
                  </a:cubicBezTo>
                  <a:close/>
                  <a:moveTo>
                    <a:pt x="125" y="165"/>
                  </a:moveTo>
                  <a:cubicBezTo>
                    <a:pt x="118" y="162"/>
                    <a:pt x="118" y="162"/>
                    <a:pt x="118" y="162"/>
                  </a:cubicBezTo>
                  <a:cubicBezTo>
                    <a:pt x="118" y="162"/>
                    <a:pt x="118" y="163"/>
                    <a:pt x="117" y="163"/>
                  </a:cubicBezTo>
                  <a:cubicBezTo>
                    <a:pt x="120" y="164"/>
                    <a:pt x="122" y="164"/>
                    <a:pt x="125" y="165"/>
                  </a:cubicBezTo>
                  <a:close/>
                  <a:moveTo>
                    <a:pt x="179" y="163"/>
                  </a:moveTo>
                  <a:cubicBezTo>
                    <a:pt x="177" y="164"/>
                    <a:pt x="175" y="166"/>
                    <a:pt x="173" y="168"/>
                  </a:cubicBezTo>
                  <a:cubicBezTo>
                    <a:pt x="173" y="168"/>
                    <a:pt x="174" y="168"/>
                    <a:pt x="174" y="168"/>
                  </a:cubicBezTo>
                  <a:cubicBezTo>
                    <a:pt x="176" y="167"/>
                    <a:pt x="177" y="165"/>
                    <a:pt x="179" y="163"/>
                  </a:cubicBezTo>
                  <a:cubicBezTo>
                    <a:pt x="179" y="163"/>
                    <a:pt x="179" y="163"/>
                    <a:pt x="179" y="163"/>
                  </a:cubicBezTo>
                  <a:close/>
                  <a:moveTo>
                    <a:pt x="122" y="151"/>
                  </a:moveTo>
                  <a:cubicBezTo>
                    <a:pt x="122" y="151"/>
                    <a:pt x="122" y="151"/>
                    <a:pt x="122" y="151"/>
                  </a:cubicBezTo>
                  <a:cubicBezTo>
                    <a:pt x="121" y="153"/>
                    <a:pt x="120" y="156"/>
                    <a:pt x="119" y="158"/>
                  </a:cubicBezTo>
                  <a:cubicBezTo>
                    <a:pt x="120" y="158"/>
                    <a:pt x="120" y="159"/>
                    <a:pt x="121" y="158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1"/>
                    <a:pt x="122" y="151"/>
                  </a:cubicBezTo>
                  <a:close/>
                  <a:moveTo>
                    <a:pt x="84" y="133"/>
                  </a:moveTo>
                  <a:cubicBezTo>
                    <a:pt x="84" y="133"/>
                    <a:pt x="84" y="132"/>
                    <a:pt x="84" y="132"/>
                  </a:cubicBezTo>
                  <a:cubicBezTo>
                    <a:pt x="83" y="132"/>
                    <a:pt x="82" y="131"/>
                    <a:pt x="82" y="131"/>
                  </a:cubicBezTo>
                  <a:cubicBezTo>
                    <a:pt x="81" y="131"/>
                    <a:pt x="81" y="131"/>
                    <a:pt x="81" y="132"/>
                  </a:cubicBezTo>
                  <a:cubicBezTo>
                    <a:pt x="82" y="133"/>
                    <a:pt x="82" y="136"/>
                    <a:pt x="83" y="138"/>
                  </a:cubicBezTo>
                  <a:lnTo>
                    <a:pt x="84" y="133"/>
                  </a:lnTo>
                  <a:close/>
                  <a:moveTo>
                    <a:pt x="94" y="138"/>
                  </a:moveTo>
                  <a:cubicBezTo>
                    <a:pt x="94" y="138"/>
                    <a:pt x="94" y="138"/>
                    <a:pt x="93" y="138"/>
                  </a:cubicBezTo>
                  <a:cubicBezTo>
                    <a:pt x="93" y="140"/>
                    <a:pt x="93" y="143"/>
                    <a:pt x="94" y="146"/>
                  </a:cubicBezTo>
                  <a:cubicBezTo>
                    <a:pt x="94" y="143"/>
                    <a:pt x="95" y="141"/>
                    <a:pt x="95" y="139"/>
                  </a:cubicBezTo>
                  <a:cubicBezTo>
                    <a:pt x="95" y="139"/>
                    <a:pt x="94" y="139"/>
                    <a:pt x="94" y="138"/>
                  </a:cubicBezTo>
                  <a:close/>
                  <a:moveTo>
                    <a:pt x="119" y="150"/>
                  </a:moveTo>
                  <a:cubicBezTo>
                    <a:pt x="119" y="150"/>
                    <a:pt x="118" y="150"/>
                    <a:pt x="118" y="149"/>
                  </a:cubicBezTo>
                  <a:cubicBezTo>
                    <a:pt x="118" y="152"/>
                    <a:pt x="117" y="155"/>
                    <a:pt x="116" y="157"/>
                  </a:cubicBezTo>
                  <a:cubicBezTo>
                    <a:pt x="117" y="155"/>
                    <a:pt x="118" y="152"/>
                    <a:pt x="119" y="150"/>
                  </a:cubicBezTo>
                  <a:close/>
                  <a:moveTo>
                    <a:pt x="108" y="159"/>
                  </a:moveTo>
                  <a:cubicBezTo>
                    <a:pt x="107" y="158"/>
                    <a:pt x="107" y="158"/>
                    <a:pt x="106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7"/>
                    <a:pt x="103" y="157"/>
                  </a:cubicBezTo>
                  <a:cubicBezTo>
                    <a:pt x="103" y="156"/>
                    <a:pt x="102" y="156"/>
                    <a:pt x="101" y="156"/>
                  </a:cubicBezTo>
                  <a:cubicBezTo>
                    <a:pt x="100" y="155"/>
                    <a:pt x="100" y="156"/>
                    <a:pt x="100" y="156"/>
                  </a:cubicBezTo>
                  <a:cubicBezTo>
                    <a:pt x="103" y="158"/>
                    <a:pt x="105" y="159"/>
                    <a:pt x="108" y="160"/>
                  </a:cubicBezTo>
                  <a:cubicBezTo>
                    <a:pt x="108" y="159"/>
                    <a:pt x="108" y="159"/>
                    <a:pt x="108" y="159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4" y="26"/>
                    <a:pt x="16" y="24"/>
                    <a:pt x="17" y="22"/>
                  </a:cubicBezTo>
                  <a:cubicBezTo>
                    <a:pt x="18" y="22"/>
                    <a:pt x="18" y="21"/>
                    <a:pt x="17" y="21"/>
                  </a:cubicBezTo>
                  <a:close/>
                  <a:moveTo>
                    <a:pt x="180" y="164"/>
                  </a:moveTo>
                  <a:cubicBezTo>
                    <a:pt x="183" y="162"/>
                    <a:pt x="185" y="160"/>
                    <a:pt x="188" y="158"/>
                  </a:cubicBezTo>
                  <a:cubicBezTo>
                    <a:pt x="187" y="158"/>
                    <a:pt x="186" y="158"/>
                    <a:pt x="186" y="158"/>
                  </a:cubicBezTo>
                  <a:cubicBezTo>
                    <a:pt x="184" y="160"/>
                    <a:pt x="182" y="162"/>
                    <a:pt x="180" y="164"/>
                  </a:cubicBezTo>
                  <a:close/>
                  <a:moveTo>
                    <a:pt x="198" y="152"/>
                  </a:moveTo>
                  <a:cubicBezTo>
                    <a:pt x="194" y="152"/>
                    <a:pt x="190" y="152"/>
                    <a:pt x="187" y="153"/>
                  </a:cubicBezTo>
                  <a:cubicBezTo>
                    <a:pt x="186" y="153"/>
                    <a:pt x="186" y="154"/>
                    <a:pt x="186" y="153"/>
                  </a:cubicBezTo>
                  <a:cubicBezTo>
                    <a:pt x="190" y="153"/>
                    <a:pt x="195" y="153"/>
                    <a:pt x="198" y="152"/>
                  </a:cubicBezTo>
                  <a:close/>
                  <a:moveTo>
                    <a:pt x="116" y="149"/>
                  </a:moveTo>
                  <a:cubicBezTo>
                    <a:pt x="116" y="149"/>
                    <a:pt x="116" y="149"/>
                    <a:pt x="116" y="149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5" y="157"/>
                    <a:pt x="115" y="156"/>
                  </a:cubicBezTo>
                  <a:cubicBezTo>
                    <a:pt x="116" y="154"/>
                    <a:pt x="116" y="151"/>
                    <a:pt x="116" y="149"/>
                  </a:cubicBezTo>
                  <a:close/>
                  <a:moveTo>
                    <a:pt x="145" y="158"/>
                  </a:moveTo>
                  <a:cubicBezTo>
                    <a:pt x="143" y="160"/>
                    <a:pt x="142" y="162"/>
                    <a:pt x="140" y="164"/>
                  </a:cubicBezTo>
                  <a:cubicBezTo>
                    <a:pt x="142" y="164"/>
                    <a:pt x="142" y="164"/>
                    <a:pt x="142" y="164"/>
                  </a:cubicBezTo>
                  <a:cubicBezTo>
                    <a:pt x="143" y="162"/>
                    <a:pt x="144" y="160"/>
                    <a:pt x="145" y="159"/>
                  </a:cubicBezTo>
                  <a:cubicBezTo>
                    <a:pt x="145" y="159"/>
                    <a:pt x="145" y="158"/>
                    <a:pt x="145" y="158"/>
                  </a:cubicBezTo>
                  <a:close/>
                  <a:moveTo>
                    <a:pt x="109" y="153"/>
                  </a:move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6"/>
                    <a:pt x="109" y="147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7" y="154"/>
                    <a:pt x="109" y="155"/>
                    <a:pt x="109" y="155"/>
                  </a:cubicBezTo>
                  <a:cubicBezTo>
                    <a:pt x="109" y="154"/>
                    <a:pt x="109" y="153"/>
                    <a:pt x="109" y="153"/>
                  </a:cubicBezTo>
                  <a:close/>
                  <a:moveTo>
                    <a:pt x="173" y="161"/>
                  </a:moveTo>
                  <a:cubicBezTo>
                    <a:pt x="170" y="163"/>
                    <a:pt x="167" y="165"/>
                    <a:pt x="165" y="167"/>
                  </a:cubicBezTo>
                  <a:cubicBezTo>
                    <a:pt x="166" y="167"/>
                    <a:pt x="167" y="168"/>
                    <a:pt x="168" y="167"/>
                  </a:cubicBezTo>
                  <a:lnTo>
                    <a:pt x="173" y="161"/>
                  </a:lnTo>
                  <a:close/>
                  <a:moveTo>
                    <a:pt x="140" y="156"/>
                  </a:moveTo>
                  <a:cubicBezTo>
                    <a:pt x="137" y="158"/>
                    <a:pt x="136" y="160"/>
                    <a:pt x="134" y="163"/>
                  </a:cubicBezTo>
                  <a:cubicBezTo>
                    <a:pt x="135" y="163"/>
                    <a:pt x="136" y="163"/>
                    <a:pt x="136" y="163"/>
                  </a:cubicBezTo>
                  <a:cubicBezTo>
                    <a:pt x="137" y="161"/>
                    <a:pt x="139" y="158"/>
                    <a:pt x="140" y="156"/>
                  </a:cubicBezTo>
                  <a:close/>
                  <a:moveTo>
                    <a:pt x="80" y="72"/>
                  </a:moveTo>
                  <a:cubicBezTo>
                    <a:pt x="80" y="68"/>
                    <a:pt x="79" y="64"/>
                    <a:pt x="78" y="60"/>
                  </a:cubicBezTo>
                  <a:cubicBezTo>
                    <a:pt x="78" y="59"/>
                    <a:pt x="77" y="60"/>
                    <a:pt x="77" y="61"/>
                  </a:cubicBezTo>
                  <a:cubicBezTo>
                    <a:pt x="78" y="64"/>
                    <a:pt x="78" y="67"/>
                    <a:pt x="79" y="70"/>
                  </a:cubicBezTo>
                  <a:cubicBezTo>
                    <a:pt x="79" y="70"/>
                    <a:pt x="79" y="72"/>
                    <a:pt x="80" y="72"/>
                  </a:cubicBezTo>
                  <a:close/>
                  <a:moveTo>
                    <a:pt x="199" y="159"/>
                  </a:moveTo>
                  <a:cubicBezTo>
                    <a:pt x="195" y="161"/>
                    <a:pt x="192" y="164"/>
                    <a:pt x="189" y="166"/>
                  </a:cubicBezTo>
                  <a:cubicBezTo>
                    <a:pt x="191" y="167"/>
                    <a:pt x="193" y="166"/>
                    <a:pt x="194" y="164"/>
                  </a:cubicBezTo>
                  <a:cubicBezTo>
                    <a:pt x="195" y="163"/>
                    <a:pt x="197" y="161"/>
                    <a:pt x="199" y="159"/>
                  </a:cubicBezTo>
                  <a:close/>
                  <a:moveTo>
                    <a:pt x="96" y="146"/>
                  </a:moveTo>
                  <a:cubicBezTo>
                    <a:pt x="96" y="140"/>
                    <a:pt x="96" y="140"/>
                    <a:pt x="96" y="140"/>
                  </a:cubicBezTo>
                  <a:cubicBezTo>
                    <a:pt x="96" y="143"/>
                    <a:pt x="95" y="145"/>
                    <a:pt x="94" y="149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7" y="148"/>
                    <a:pt x="97" y="147"/>
                    <a:pt x="96" y="146"/>
                  </a:cubicBezTo>
                  <a:close/>
                  <a:moveTo>
                    <a:pt x="86" y="69"/>
                  </a:move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6"/>
                    <a:pt x="83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9"/>
                    <a:pt x="86" y="69"/>
                    <a:pt x="86" y="69"/>
                  </a:cubicBezTo>
                  <a:close/>
                  <a:moveTo>
                    <a:pt x="104" y="150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4" y="145"/>
                    <a:pt x="104" y="144"/>
                    <a:pt x="103" y="14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52"/>
                    <a:pt x="102" y="152"/>
                    <a:pt x="103" y="152"/>
                  </a:cubicBezTo>
                  <a:cubicBezTo>
                    <a:pt x="103" y="152"/>
                    <a:pt x="104" y="150"/>
                    <a:pt x="104" y="150"/>
                  </a:cubicBezTo>
                  <a:close/>
                  <a:moveTo>
                    <a:pt x="102" y="143"/>
                  </a:moveTo>
                  <a:cubicBezTo>
                    <a:pt x="102" y="143"/>
                    <a:pt x="102" y="142"/>
                    <a:pt x="102" y="142"/>
                  </a:cubicBezTo>
                  <a:cubicBezTo>
                    <a:pt x="100" y="142"/>
                    <a:pt x="99" y="141"/>
                    <a:pt x="98" y="140"/>
                  </a:cubicBezTo>
                  <a:cubicBezTo>
                    <a:pt x="97" y="142"/>
                    <a:pt x="98" y="144"/>
                    <a:pt x="98" y="146"/>
                  </a:cubicBezTo>
                  <a:cubicBezTo>
                    <a:pt x="98" y="145"/>
                    <a:pt x="98" y="144"/>
                    <a:pt x="99" y="143"/>
                  </a:cubicBezTo>
                  <a:cubicBezTo>
                    <a:pt x="99" y="142"/>
                    <a:pt x="100" y="142"/>
                    <a:pt x="100" y="142"/>
                  </a:cubicBezTo>
                  <a:cubicBezTo>
                    <a:pt x="100" y="143"/>
                    <a:pt x="101" y="145"/>
                    <a:pt x="101" y="147"/>
                  </a:cubicBezTo>
                  <a:cubicBezTo>
                    <a:pt x="101" y="145"/>
                    <a:pt x="102" y="144"/>
                    <a:pt x="102" y="143"/>
                  </a:cubicBezTo>
                  <a:close/>
                  <a:moveTo>
                    <a:pt x="36" y="127"/>
                  </a:moveTo>
                  <a:cubicBezTo>
                    <a:pt x="35" y="122"/>
                    <a:pt x="34" y="117"/>
                    <a:pt x="34" y="112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5" y="126"/>
                    <a:pt x="35" y="126"/>
                    <a:pt x="35" y="126"/>
                  </a:cubicBezTo>
                  <a:cubicBezTo>
                    <a:pt x="35" y="126"/>
                    <a:pt x="36" y="128"/>
                    <a:pt x="36" y="127"/>
                  </a:cubicBezTo>
                  <a:close/>
                  <a:moveTo>
                    <a:pt x="162" y="158"/>
                  </a:moveTo>
                  <a:cubicBezTo>
                    <a:pt x="161" y="158"/>
                    <a:pt x="161" y="159"/>
                    <a:pt x="161" y="159"/>
                  </a:cubicBezTo>
                  <a:cubicBezTo>
                    <a:pt x="158" y="161"/>
                    <a:pt x="156" y="163"/>
                    <a:pt x="153" y="166"/>
                  </a:cubicBezTo>
                  <a:cubicBezTo>
                    <a:pt x="154" y="166"/>
                    <a:pt x="155" y="166"/>
                    <a:pt x="155" y="166"/>
                  </a:cubicBezTo>
                  <a:cubicBezTo>
                    <a:pt x="158" y="164"/>
                    <a:pt x="159" y="161"/>
                    <a:pt x="162" y="158"/>
                  </a:cubicBezTo>
                  <a:close/>
                  <a:moveTo>
                    <a:pt x="218" y="145"/>
                  </a:moveTo>
                  <a:cubicBezTo>
                    <a:pt x="217" y="141"/>
                    <a:pt x="217" y="141"/>
                    <a:pt x="217" y="141"/>
                  </a:cubicBezTo>
                  <a:cubicBezTo>
                    <a:pt x="216" y="139"/>
                    <a:pt x="216" y="137"/>
                    <a:pt x="215" y="137"/>
                  </a:cubicBezTo>
                  <a:cubicBezTo>
                    <a:pt x="215" y="140"/>
                    <a:pt x="216" y="143"/>
                    <a:pt x="217" y="145"/>
                  </a:cubicBezTo>
                  <a:cubicBezTo>
                    <a:pt x="217" y="146"/>
                    <a:pt x="217" y="145"/>
                    <a:pt x="218" y="145"/>
                  </a:cubicBezTo>
                  <a:cubicBezTo>
                    <a:pt x="218" y="145"/>
                    <a:pt x="218" y="146"/>
                    <a:pt x="218" y="145"/>
                  </a:cubicBezTo>
                  <a:close/>
                  <a:moveTo>
                    <a:pt x="191" y="160"/>
                  </a:moveTo>
                  <a:cubicBezTo>
                    <a:pt x="187" y="162"/>
                    <a:pt x="184" y="164"/>
                    <a:pt x="181" y="167"/>
                  </a:cubicBezTo>
                  <a:cubicBezTo>
                    <a:pt x="180" y="168"/>
                    <a:pt x="181" y="168"/>
                    <a:pt x="181" y="168"/>
                  </a:cubicBezTo>
                  <a:cubicBezTo>
                    <a:pt x="182" y="167"/>
                    <a:pt x="183" y="168"/>
                    <a:pt x="183" y="168"/>
                  </a:cubicBezTo>
                  <a:cubicBezTo>
                    <a:pt x="186" y="164"/>
                    <a:pt x="188" y="162"/>
                    <a:pt x="191" y="160"/>
                  </a:cubicBezTo>
                  <a:close/>
                  <a:moveTo>
                    <a:pt x="154" y="158"/>
                  </a:moveTo>
                  <a:cubicBezTo>
                    <a:pt x="152" y="160"/>
                    <a:pt x="149" y="162"/>
                    <a:pt x="147" y="164"/>
                  </a:cubicBezTo>
                  <a:cubicBezTo>
                    <a:pt x="147" y="165"/>
                    <a:pt x="149" y="166"/>
                    <a:pt x="149" y="165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3" y="158"/>
                    <a:pt x="154" y="157"/>
                    <a:pt x="154" y="158"/>
                  </a:cubicBezTo>
                  <a:close/>
                  <a:moveTo>
                    <a:pt x="33" y="129"/>
                  </a:moveTo>
                  <a:cubicBezTo>
                    <a:pt x="33" y="124"/>
                    <a:pt x="31" y="120"/>
                    <a:pt x="32" y="114"/>
                  </a:cubicBezTo>
                  <a:cubicBezTo>
                    <a:pt x="31" y="115"/>
                    <a:pt x="30" y="115"/>
                    <a:pt x="30" y="116"/>
                  </a:cubicBezTo>
                  <a:cubicBezTo>
                    <a:pt x="31" y="120"/>
                    <a:pt x="32" y="124"/>
                    <a:pt x="33" y="129"/>
                  </a:cubicBezTo>
                  <a:cubicBezTo>
                    <a:pt x="33" y="129"/>
                    <a:pt x="33" y="130"/>
                    <a:pt x="33" y="129"/>
                  </a:cubicBezTo>
                  <a:close/>
                  <a:moveTo>
                    <a:pt x="24" y="26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31"/>
                    <a:pt x="16" y="34"/>
                    <a:pt x="12" y="38"/>
                  </a:cubicBezTo>
                  <a:cubicBezTo>
                    <a:pt x="12" y="38"/>
                    <a:pt x="12" y="39"/>
                    <a:pt x="12" y="40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6" y="35"/>
                    <a:pt x="19" y="32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4" y="26"/>
                  </a:lnTo>
                  <a:close/>
                  <a:moveTo>
                    <a:pt x="21" y="21"/>
                  </a:moveTo>
                  <a:cubicBezTo>
                    <a:pt x="21" y="21"/>
                    <a:pt x="20" y="21"/>
                    <a:pt x="20" y="21"/>
                  </a:cubicBezTo>
                  <a:cubicBezTo>
                    <a:pt x="17" y="25"/>
                    <a:pt x="14" y="28"/>
                    <a:pt x="12" y="3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1"/>
                    <a:pt x="21" y="21"/>
                  </a:cubicBezTo>
                  <a:close/>
                  <a:moveTo>
                    <a:pt x="144" y="156"/>
                  </a:moveTo>
                  <a:cubicBezTo>
                    <a:pt x="143" y="156"/>
                    <a:pt x="142" y="156"/>
                    <a:pt x="142" y="156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9"/>
                    <a:pt x="139" y="161"/>
                    <a:pt x="137" y="163"/>
                  </a:cubicBezTo>
                  <a:cubicBezTo>
                    <a:pt x="137" y="163"/>
                    <a:pt x="138" y="163"/>
                    <a:pt x="138" y="163"/>
                  </a:cubicBezTo>
                  <a:cubicBezTo>
                    <a:pt x="140" y="161"/>
                    <a:pt x="142" y="159"/>
                    <a:pt x="144" y="156"/>
                  </a:cubicBezTo>
                  <a:cubicBezTo>
                    <a:pt x="144" y="156"/>
                    <a:pt x="144" y="156"/>
                    <a:pt x="144" y="156"/>
                  </a:cubicBezTo>
                  <a:close/>
                  <a:moveTo>
                    <a:pt x="197" y="163"/>
                  </a:moveTo>
                  <a:cubicBezTo>
                    <a:pt x="201" y="161"/>
                    <a:pt x="205" y="158"/>
                    <a:pt x="208" y="155"/>
                  </a:cubicBezTo>
                  <a:cubicBezTo>
                    <a:pt x="207" y="155"/>
                    <a:pt x="205" y="155"/>
                    <a:pt x="205" y="155"/>
                  </a:cubicBezTo>
                  <a:cubicBezTo>
                    <a:pt x="202" y="158"/>
                    <a:pt x="199" y="160"/>
                    <a:pt x="197" y="163"/>
                  </a:cubicBezTo>
                  <a:close/>
                  <a:moveTo>
                    <a:pt x="83" y="70"/>
                  </a:moveTo>
                  <a:cubicBezTo>
                    <a:pt x="83" y="66"/>
                    <a:pt x="82" y="61"/>
                    <a:pt x="81" y="57"/>
                  </a:cubicBezTo>
                  <a:cubicBezTo>
                    <a:pt x="81" y="58"/>
                    <a:pt x="80" y="58"/>
                    <a:pt x="80" y="59"/>
                  </a:cubicBezTo>
                  <a:cubicBezTo>
                    <a:pt x="81" y="63"/>
                    <a:pt x="82" y="67"/>
                    <a:pt x="83" y="71"/>
                  </a:cubicBezTo>
                  <a:cubicBezTo>
                    <a:pt x="84" y="71"/>
                    <a:pt x="83" y="70"/>
                    <a:pt x="83" y="70"/>
                  </a:cubicBezTo>
                  <a:close/>
                  <a:moveTo>
                    <a:pt x="129" y="154"/>
                  </a:moveTo>
                  <a:cubicBezTo>
                    <a:pt x="128" y="156"/>
                    <a:pt x="127" y="158"/>
                    <a:pt x="125" y="160"/>
                  </a:cubicBezTo>
                  <a:cubicBezTo>
                    <a:pt x="126" y="160"/>
                    <a:pt x="127" y="160"/>
                    <a:pt x="128" y="161"/>
                  </a:cubicBezTo>
                  <a:cubicBezTo>
                    <a:pt x="129" y="159"/>
                    <a:pt x="130" y="156"/>
                    <a:pt x="131" y="154"/>
                  </a:cubicBezTo>
                  <a:cubicBezTo>
                    <a:pt x="131" y="154"/>
                    <a:pt x="130" y="153"/>
                    <a:pt x="129" y="154"/>
                  </a:cubicBezTo>
                  <a:close/>
                  <a:moveTo>
                    <a:pt x="14" y="33"/>
                  </a:moveTo>
                  <a:cubicBezTo>
                    <a:pt x="14" y="33"/>
                    <a:pt x="15" y="34"/>
                    <a:pt x="15" y="33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2"/>
                    <a:pt x="26" y="22"/>
                    <a:pt x="25" y="21"/>
                  </a:cubicBezTo>
                  <a:cubicBezTo>
                    <a:pt x="21" y="25"/>
                    <a:pt x="18" y="29"/>
                    <a:pt x="14" y="33"/>
                  </a:cubicBezTo>
                  <a:close/>
                  <a:moveTo>
                    <a:pt x="173" y="159"/>
                  </a:moveTo>
                  <a:cubicBezTo>
                    <a:pt x="171" y="159"/>
                    <a:pt x="170" y="158"/>
                    <a:pt x="169" y="159"/>
                  </a:cubicBezTo>
                  <a:cubicBezTo>
                    <a:pt x="162" y="167"/>
                    <a:pt x="162" y="167"/>
                    <a:pt x="162" y="167"/>
                  </a:cubicBezTo>
                  <a:lnTo>
                    <a:pt x="173" y="159"/>
                  </a:lnTo>
                  <a:close/>
                  <a:moveTo>
                    <a:pt x="39" y="123"/>
                  </a:moveTo>
                  <a:cubicBezTo>
                    <a:pt x="38" y="118"/>
                    <a:pt x="37" y="114"/>
                    <a:pt x="37" y="109"/>
                  </a:cubicBezTo>
                  <a:cubicBezTo>
                    <a:pt x="36" y="109"/>
                    <a:pt x="35" y="110"/>
                    <a:pt x="35" y="111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4"/>
                    <a:pt x="39" y="123"/>
                    <a:pt x="39" y="123"/>
                  </a:cubicBezTo>
                  <a:close/>
                  <a:moveTo>
                    <a:pt x="46" y="119"/>
                  </a:move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4" y="112"/>
                    <a:pt x="44" y="112"/>
                  </a:cubicBezTo>
                  <a:cubicBezTo>
                    <a:pt x="43" y="112"/>
                    <a:pt x="43" y="111"/>
                    <a:pt x="43" y="111"/>
                  </a:cubicBezTo>
                  <a:cubicBezTo>
                    <a:pt x="43" y="115"/>
                    <a:pt x="44" y="118"/>
                    <a:pt x="44" y="123"/>
                  </a:cubicBezTo>
                  <a:cubicBezTo>
                    <a:pt x="44" y="122"/>
                    <a:pt x="45" y="122"/>
                    <a:pt x="45" y="122"/>
                  </a:cubicBezTo>
                  <a:cubicBezTo>
                    <a:pt x="45" y="121"/>
                    <a:pt x="46" y="120"/>
                    <a:pt x="46" y="119"/>
                  </a:cubicBezTo>
                  <a:close/>
                  <a:moveTo>
                    <a:pt x="159" y="158"/>
                  </a:moveTo>
                  <a:cubicBezTo>
                    <a:pt x="158" y="158"/>
                    <a:pt x="158" y="158"/>
                    <a:pt x="157" y="158"/>
                  </a:cubicBezTo>
                  <a:cubicBezTo>
                    <a:pt x="157" y="158"/>
                    <a:pt x="155" y="157"/>
                    <a:pt x="155" y="158"/>
                  </a:cubicBezTo>
                  <a:cubicBezTo>
                    <a:pt x="154" y="160"/>
                    <a:pt x="153" y="162"/>
                    <a:pt x="152" y="163"/>
                  </a:cubicBezTo>
                  <a:cubicBezTo>
                    <a:pt x="152" y="164"/>
                    <a:pt x="151" y="166"/>
                    <a:pt x="151" y="166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60" y="158"/>
                    <a:pt x="159" y="158"/>
                  </a:cubicBezTo>
                  <a:close/>
                  <a:moveTo>
                    <a:pt x="42" y="123"/>
                  </a:moveTo>
                  <a:cubicBezTo>
                    <a:pt x="42" y="123"/>
                    <a:pt x="42" y="123"/>
                    <a:pt x="42" y="123"/>
                  </a:cubicBezTo>
                  <a:cubicBezTo>
                    <a:pt x="40" y="118"/>
                    <a:pt x="39" y="114"/>
                    <a:pt x="38" y="109"/>
                  </a:cubicBezTo>
                  <a:cubicBezTo>
                    <a:pt x="39" y="114"/>
                    <a:pt x="39" y="120"/>
                    <a:pt x="40" y="125"/>
                  </a:cubicBezTo>
                  <a:cubicBezTo>
                    <a:pt x="40" y="125"/>
                    <a:pt x="41" y="124"/>
                    <a:pt x="42" y="123"/>
                  </a:cubicBezTo>
                  <a:close/>
                  <a:moveTo>
                    <a:pt x="149" y="157"/>
                  </a:moveTo>
                  <a:cubicBezTo>
                    <a:pt x="149" y="157"/>
                    <a:pt x="148" y="157"/>
                    <a:pt x="148" y="157"/>
                  </a:cubicBezTo>
                  <a:cubicBezTo>
                    <a:pt x="144" y="164"/>
                    <a:pt x="144" y="164"/>
                    <a:pt x="144" y="164"/>
                  </a:cubicBezTo>
                  <a:cubicBezTo>
                    <a:pt x="143" y="164"/>
                    <a:pt x="144" y="165"/>
                    <a:pt x="144" y="164"/>
                  </a:cubicBezTo>
                  <a:cubicBezTo>
                    <a:pt x="147" y="162"/>
                    <a:pt x="149" y="160"/>
                    <a:pt x="152" y="157"/>
                  </a:cubicBezTo>
                  <a:cubicBezTo>
                    <a:pt x="151" y="157"/>
                    <a:pt x="150" y="157"/>
                    <a:pt x="149" y="157"/>
                  </a:cubicBezTo>
                  <a:close/>
                  <a:moveTo>
                    <a:pt x="200" y="156"/>
                  </a:moveTo>
                  <a:cubicBezTo>
                    <a:pt x="195" y="156"/>
                    <a:pt x="193" y="159"/>
                    <a:pt x="191" y="162"/>
                  </a:cubicBezTo>
                  <a:cubicBezTo>
                    <a:pt x="186" y="167"/>
                    <a:pt x="186" y="167"/>
                    <a:pt x="186" y="167"/>
                  </a:cubicBezTo>
                  <a:cubicBezTo>
                    <a:pt x="190" y="163"/>
                    <a:pt x="195" y="160"/>
                    <a:pt x="200" y="156"/>
                  </a:cubicBezTo>
                  <a:close/>
                  <a:moveTo>
                    <a:pt x="157" y="166"/>
                  </a:moveTo>
                  <a:cubicBezTo>
                    <a:pt x="157" y="167"/>
                    <a:pt x="158" y="167"/>
                    <a:pt x="158" y="167"/>
                  </a:cubicBezTo>
                  <a:cubicBezTo>
                    <a:pt x="161" y="164"/>
                    <a:pt x="164" y="162"/>
                    <a:pt x="167" y="159"/>
                  </a:cubicBezTo>
                  <a:cubicBezTo>
                    <a:pt x="166" y="159"/>
                    <a:pt x="165" y="158"/>
                    <a:pt x="163" y="159"/>
                  </a:cubicBezTo>
                  <a:lnTo>
                    <a:pt x="157" y="166"/>
                  </a:lnTo>
                  <a:close/>
                  <a:moveTo>
                    <a:pt x="87" y="144"/>
                  </a:moveTo>
                  <a:cubicBezTo>
                    <a:pt x="87" y="140"/>
                    <a:pt x="86" y="137"/>
                    <a:pt x="86" y="134"/>
                  </a:cubicBezTo>
                  <a:cubicBezTo>
                    <a:pt x="86" y="134"/>
                    <a:pt x="85" y="133"/>
                    <a:pt x="85" y="133"/>
                  </a:cubicBezTo>
                  <a:cubicBezTo>
                    <a:pt x="84" y="137"/>
                    <a:pt x="83" y="140"/>
                    <a:pt x="83" y="143"/>
                  </a:cubicBezTo>
                  <a:cubicBezTo>
                    <a:pt x="84" y="143"/>
                    <a:pt x="85" y="144"/>
                    <a:pt x="86" y="145"/>
                  </a:cubicBezTo>
                  <a:cubicBezTo>
                    <a:pt x="86" y="145"/>
                    <a:pt x="87" y="144"/>
                    <a:pt x="87" y="144"/>
                  </a:cubicBezTo>
                  <a:close/>
                  <a:moveTo>
                    <a:pt x="182" y="158"/>
                  </a:moveTo>
                  <a:cubicBezTo>
                    <a:pt x="180" y="159"/>
                    <a:pt x="179" y="159"/>
                    <a:pt x="177" y="159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8"/>
                    <a:pt x="170" y="168"/>
                    <a:pt x="170" y="168"/>
                  </a:cubicBezTo>
                  <a:cubicBezTo>
                    <a:pt x="174" y="165"/>
                    <a:pt x="178" y="162"/>
                    <a:pt x="181" y="159"/>
                  </a:cubicBezTo>
                  <a:cubicBezTo>
                    <a:pt x="182" y="159"/>
                    <a:pt x="183" y="158"/>
                    <a:pt x="182" y="158"/>
                  </a:cubicBezTo>
                  <a:close/>
                  <a:moveTo>
                    <a:pt x="30" y="23"/>
                  </a:moveTo>
                  <a:cubicBezTo>
                    <a:pt x="30" y="23"/>
                    <a:pt x="29" y="23"/>
                    <a:pt x="29" y="23"/>
                  </a:cubicBezTo>
                  <a:cubicBezTo>
                    <a:pt x="24" y="29"/>
                    <a:pt x="18" y="34"/>
                    <a:pt x="14" y="41"/>
                  </a:cubicBezTo>
                  <a:cubicBezTo>
                    <a:pt x="14" y="41"/>
                    <a:pt x="15" y="41"/>
                    <a:pt x="15" y="41"/>
                  </a:cubicBezTo>
                  <a:cubicBezTo>
                    <a:pt x="20" y="35"/>
                    <a:pt x="26" y="29"/>
                    <a:pt x="32" y="23"/>
                  </a:cubicBezTo>
                  <a:cubicBezTo>
                    <a:pt x="31" y="23"/>
                    <a:pt x="30" y="23"/>
                    <a:pt x="30" y="23"/>
                  </a:cubicBezTo>
                  <a:close/>
                  <a:moveTo>
                    <a:pt x="44" y="112"/>
                  </a:moveTo>
                  <a:cubicBezTo>
                    <a:pt x="44" y="109"/>
                    <a:pt x="44" y="107"/>
                    <a:pt x="43" y="104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0" y="112"/>
                    <a:pt x="41" y="118"/>
                    <a:pt x="43" y="122"/>
                  </a:cubicBezTo>
                  <a:cubicBezTo>
                    <a:pt x="43" y="117"/>
                    <a:pt x="42" y="112"/>
                    <a:pt x="42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2"/>
                    <a:pt x="44" y="112"/>
                    <a:pt x="44" y="112"/>
                  </a:cubicBezTo>
                  <a:close/>
                  <a:moveTo>
                    <a:pt x="17" y="49"/>
                  </a:moveTo>
                  <a:cubicBezTo>
                    <a:pt x="25" y="41"/>
                    <a:pt x="32" y="32"/>
                    <a:pt x="41" y="25"/>
                  </a:cubicBezTo>
                  <a:cubicBezTo>
                    <a:pt x="41" y="25"/>
                    <a:pt x="39" y="25"/>
                    <a:pt x="38" y="25"/>
                  </a:cubicBezTo>
                  <a:cubicBezTo>
                    <a:pt x="38" y="25"/>
                    <a:pt x="37" y="25"/>
                    <a:pt x="37" y="26"/>
                  </a:cubicBezTo>
                  <a:cubicBezTo>
                    <a:pt x="30" y="33"/>
                    <a:pt x="24" y="41"/>
                    <a:pt x="17" y="49"/>
                  </a:cubicBezTo>
                  <a:close/>
                  <a:moveTo>
                    <a:pt x="82" y="140"/>
                  </a:moveTo>
                  <a:cubicBezTo>
                    <a:pt x="82" y="137"/>
                    <a:pt x="81" y="136"/>
                    <a:pt x="81" y="134"/>
                  </a:cubicBezTo>
                  <a:cubicBezTo>
                    <a:pt x="81" y="133"/>
                    <a:pt x="80" y="131"/>
                    <a:pt x="80" y="132"/>
                  </a:cubicBezTo>
                  <a:cubicBezTo>
                    <a:pt x="79" y="134"/>
                    <a:pt x="78" y="136"/>
                    <a:pt x="77" y="139"/>
                  </a:cubicBezTo>
                  <a:cubicBezTo>
                    <a:pt x="77" y="139"/>
                    <a:pt x="77" y="139"/>
                    <a:pt x="77" y="138"/>
                  </a:cubicBezTo>
                  <a:cubicBezTo>
                    <a:pt x="76" y="136"/>
                    <a:pt x="76" y="134"/>
                    <a:pt x="75" y="132"/>
                  </a:cubicBezTo>
                  <a:cubicBezTo>
                    <a:pt x="75" y="134"/>
                    <a:pt x="75" y="136"/>
                    <a:pt x="75" y="139"/>
                  </a:cubicBezTo>
                  <a:cubicBezTo>
                    <a:pt x="77" y="140"/>
                    <a:pt x="80" y="141"/>
                    <a:pt x="82" y="142"/>
                  </a:cubicBezTo>
                  <a:cubicBezTo>
                    <a:pt x="82" y="141"/>
                    <a:pt x="82" y="140"/>
                    <a:pt x="82" y="140"/>
                  </a:cubicBezTo>
                  <a:close/>
                  <a:moveTo>
                    <a:pt x="89" y="64"/>
                  </a:moveTo>
                  <a:cubicBezTo>
                    <a:pt x="89" y="64"/>
                    <a:pt x="89" y="63"/>
                    <a:pt x="89" y="63"/>
                  </a:cubicBezTo>
                  <a:cubicBezTo>
                    <a:pt x="89" y="59"/>
                    <a:pt x="89" y="55"/>
                    <a:pt x="89" y="51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8"/>
                    <a:pt x="87" y="62"/>
                    <a:pt x="88" y="67"/>
                  </a:cubicBezTo>
                  <a:cubicBezTo>
                    <a:pt x="88" y="67"/>
                    <a:pt x="89" y="67"/>
                    <a:pt x="89" y="66"/>
                  </a:cubicBezTo>
                  <a:cubicBezTo>
                    <a:pt x="89" y="66"/>
                    <a:pt x="89" y="65"/>
                    <a:pt x="89" y="64"/>
                  </a:cubicBezTo>
                  <a:close/>
                  <a:moveTo>
                    <a:pt x="92" y="145"/>
                  </a:move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89" y="136"/>
                    <a:pt x="88" y="135"/>
                  </a:cubicBezTo>
                  <a:cubicBezTo>
                    <a:pt x="87" y="135"/>
                    <a:pt x="87" y="133"/>
                    <a:pt x="87" y="135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8" y="140"/>
                    <a:pt x="89" y="139"/>
                    <a:pt x="89" y="137"/>
                  </a:cubicBezTo>
                  <a:cubicBezTo>
                    <a:pt x="89" y="136"/>
                    <a:pt x="90" y="136"/>
                    <a:pt x="90" y="137"/>
                  </a:cubicBezTo>
                  <a:cubicBezTo>
                    <a:pt x="89" y="140"/>
                    <a:pt x="89" y="143"/>
                    <a:pt x="88" y="146"/>
                  </a:cubicBezTo>
                  <a:cubicBezTo>
                    <a:pt x="90" y="146"/>
                    <a:pt x="91" y="147"/>
                    <a:pt x="92" y="148"/>
                  </a:cubicBezTo>
                  <a:cubicBezTo>
                    <a:pt x="92" y="146"/>
                    <a:pt x="92" y="145"/>
                    <a:pt x="92" y="145"/>
                  </a:cubicBezTo>
                  <a:close/>
                  <a:moveTo>
                    <a:pt x="34" y="24"/>
                  </a:moveTo>
                  <a:cubicBezTo>
                    <a:pt x="27" y="30"/>
                    <a:pt x="20" y="37"/>
                    <a:pt x="14" y="45"/>
                  </a:cubicBezTo>
                  <a:cubicBezTo>
                    <a:pt x="13" y="46"/>
                    <a:pt x="12" y="47"/>
                    <a:pt x="13" y="4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21" y="41"/>
                    <a:pt x="28" y="32"/>
                    <a:pt x="37" y="24"/>
                  </a:cubicBezTo>
                  <a:cubicBezTo>
                    <a:pt x="36" y="24"/>
                    <a:pt x="34" y="23"/>
                    <a:pt x="34" y="24"/>
                  </a:cubicBezTo>
                  <a:close/>
                  <a:moveTo>
                    <a:pt x="103" y="54"/>
                  </a:moveTo>
                  <a:cubicBezTo>
                    <a:pt x="102" y="53"/>
                    <a:pt x="101" y="53"/>
                    <a:pt x="101" y="53"/>
                  </a:cubicBezTo>
                  <a:cubicBezTo>
                    <a:pt x="101" y="48"/>
                    <a:pt x="101" y="43"/>
                    <a:pt x="101" y="38"/>
                  </a:cubicBezTo>
                  <a:cubicBezTo>
                    <a:pt x="97" y="42"/>
                    <a:pt x="94" y="46"/>
                    <a:pt x="91" y="50"/>
                  </a:cubicBezTo>
                  <a:cubicBezTo>
                    <a:pt x="92" y="52"/>
                    <a:pt x="92" y="55"/>
                    <a:pt x="93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7" y="4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5" y="60"/>
                    <a:pt x="94" y="60"/>
                  </a:cubicBezTo>
                  <a:cubicBezTo>
                    <a:pt x="93" y="60"/>
                    <a:pt x="93" y="60"/>
                    <a:pt x="92" y="59"/>
                  </a:cubicBezTo>
                  <a:cubicBezTo>
                    <a:pt x="91" y="56"/>
                    <a:pt x="91" y="53"/>
                    <a:pt x="90" y="50"/>
                  </a:cubicBezTo>
                  <a:cubicBezTo>
                    <a:pt x="90" y="56"/>
                    <a:pt x="90" y="60"/>
                    <a:pt x="90" y="66"/>
                  </a:cubicBezTo>
                  <a:cubicBezTo>
                    <a:pt x="95" y="62"/>
                    <a:pt x="98" y="58"/>
                    <a:pt x="103" y="54"/>
                  </a:cubicBezTo>
                  <a:close/>
                  <a:moveTo>
                    <a:pt x="73" y="136"/>
                  </a:moveTo>
                  <a:cubicBezTo>
                    <a:pt x="73" y="137"/>
                    <a:pt x="74" y="137"/>
                    <a:pt x="74" y="138"/>
                  </a:cubicBezTo>
                  <a:cubicBezTo>
                    <a:pt x="74" y="135"/>
                    <a:pt x="74" y="132"/>
                    <a:pt x="75" y="130"/>
                  </a:cubicBezTo>
                  <a:cubicBezTo>
                    <a:pt x="75" y="129"/>
                    <a:pt x="76" y="130"/>
                    <a:pt x="76" y="13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8" y="136"/>
                    <a:pt x="78" y="133"/>
                    <a:pt x="79" y="131"/>
                  </a:cubicBezTo>
                  <a:cubicBezTo>
                    <a:pt x="80" y="131"/>
                    <a:pt x="80" y="130"/>
                    <a:pt x="81" y="131"/>
                  </a:cubicBezTo>
                  <a:cubicBezTo>
                    <a:pt x="73" y="126"/>
                    <a:pt x="67" y="121"/>
                    <a:pt x="60" y="115"/>
                  </a:cubicBezTo>
                  <a:cubicBezTo>
                    <a:pt x="60" y="115"/>
                    <a:pt x="59" y="115"/>
                    <a:pt x="60" y="115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8" y="114"/>
                    <a:pt x="58" y="113"/>
                    <a:pt x="57" y="11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11"/>
                    <a:pt x="51" y="116"/>
                    <a:pt x="52" y="121"/>
                  </a:cubicBezTo>
                  <a:cubicBezTo>
                    <a:pt x="58" y="127"/>
                    <a:pt x="65" y="132"/>
                    <a:pt x="73" y="137"/>
                  </a:cubicBezTo>
                  <a:cubicBezTo>
                    <a:pt x="72" y="137"/>
                    <a:pt x="72" y="136"/>
                    <a:pt x="73" y="136"/>
                  </a:cubicBezTo>
                  <a:close/>
                  <a:moveTo>
                    <a:pt x="33" y="51"/>
                  </a:move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1" y="53"/>
                    <a:pt x="30" y="54"/>
                    <a:pt x="28" y="56"/>
                  </a:cubicBezTo>
                  <a:cubicBezTo>
                    <a:pt x="25" y="58"/>
                    <a:pt x="23" y="61"/>
                    <a:pt x="20" y="63"/>
                  </a:cubicBezTo>
                  <a:cubicBezTo>
                    <a:pt x="19" y="64"/>
                    <a:pt x="18" y="62"/>
                    <a:pt x="18" y="62"/>
                  </a:cubicBezTo>
                  <a:cubicBezTo>
                    <a:pt x="20" y="59"/>
                    <a:pt x="22" y="57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4"/>
                  </a:cubicBezTo>
                  <a:cubicBezTo>
                    <a:pt x="21" y="56"/>
                    <a:pt x="19" y="59"/>
                    <a:pt x="17" y="61"/>
                  </a:cubicBezTo>
                  <a:cubicBezTo>
                    <a:pt x="16" y="61"/>
                    <a:pt x="15" y="62"/>
                    <a:pt x="14" y="61"/>
                  </a:cubicBezTo>
                  <a:cubicBezTo>
                    <a:pt x="13" y="61"/>
                    <a:pt x="13" y="60"/>
                    <a:pt x="14" y="59"/>
                  </a:cubicBezTo>
                  <a:cubicBezTo>
                    <a:pt x="16" y="54"/>
                    <a:pt x="19" y="50"/>
                    <a:pt x="23" y="46"/>
                  </a:cubicBezTo>
                  <a:cubicBezTo>
                    <a:pt x="28" y="39"/>
                    <a:pt x="35" y="34"/>
                    <a:pt x="42" y="27"/>
                  </a:cubicBezTo>
                  <a:cubicBezTo>
                    <a:pt x="39" y="29"/>
                    <a:pt x="37" y="30"/>
                    <a:pt x="35" y="32"/>
                  </a:cubicBezTo>
                  <a:cubicBezTo>
                    <a:pt x="27" y="39"/>
                    <a:pt x="20" y="48"/>
                    <a:pt x="13" y="56"/>
                  </a:cubicBezTo>
                  <a:cubicBezTo>
                    <a:pt x="13" y="66"/>
                    <a:pt x="12" y="78"/>
                    <a:pt x="13" y="88"/>
                  </a:cubicBezTo>
                  <a:cubicBezTo>
                    <a:pt x="13" y="93"/>
                    <a:pt x="13" y="97"/>
                    <a:pt x="14" y="101"/>
                  </a:cubicBezTo>
                  <a:cubicBezTo>
                    <a:pt x="14" y="101"/>
                    <a:pt x="14" y="102"/>
                    <a:pt x="13" y="102"/>
                  </a:cubicBezTo>
                  <a:cubicBezTo>
                    <a:pt x="14" y="109"/>
                    <a:pt x="14" y="116"/>
                    <a:pt x="16" y="121"/>
                  </a:cubicBezTo>
                  <a:cubicBezTo>
                    <a:pt x="16" y="122"/>
                    <a:pt x="17" y="122"/>
                    <a:pt x="17" y="122"/>
                  </a:cubicBezTo>
                  <a:cubicBezTo>
                    <a:pt x="18" y="122"/>
                    <a:pt x="19" y="121"/>
                    <a:pt x="19" y="120"/>
                  </a:cubicBezTo>
                  <a:cubicBezTo>
                    <a:pt x="21" y="119"/>
                    <a:pt x="23" y="117"/>
                    <a:pt x="24" y="115"/>
                  </a:cubicBezTo>
                  <a:cubicBezTo>
                    <a:pt x="24" y="115"/>
                    <a:pt x="25" y="115"/>
                    <a:pt x="25" y="115"/>
                  </a:cubicBezTo>
                  <a:cubicBezTo>
                    <a:pt x="25" y="114"/>
                    <a:pt x="25" y="113"/>
                    <a:pt x="26" y="112"/>
                  </a:cubicBezTo>
                  <a:cubicBezTo>
                    <a:pt x="26" y="112"/>
                    <a:pt x="26" y="113"/>
                    <a:pt x="27" y="114"/>
                  </a:cubicBezTo>
                  <a:cubicBezTo>
                    <a:pt x="33" y="108"/>
                    <a:pt x="38" y="103"/>
                    <a:pt x="45" y="99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48" y="98"/>
                    <a:pt x="48" y="99"/>
                    <a:pt x="49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60" y="107"/>
                    <a:pt x="68" y="113"/>
                    <a:pt x="77" y="120"/>
                  </a:cubicBezTo>
                  <a:cubicBezTo>
                    <a:pt x="81" y="122"/>
                    <a:pt x="85" y="125"/>
                    <a:pt x="89" y="127"/>
                  </a:cubicBezTo>
                  <a:cubicBezTo>
                    <a:pt x="98" y="132"/>
                    <a:pt x="107" y="136"/>
                    <a:pt x="117" y="140"/>
                  </a:cubicBezTo>
                  <a:cubicBezTo>
                    <a:pt x="123" y="142"/>
                    <a:pt x="129" y="143"/>
                    <a:pt x="135" y="144"/>
                  </a:cubicBezTo>
                  <a:cubicBezTo>
                    <a:pt x="141" y="146"/>
                    <a:pt x="146" y="146"/>
                    <a:pt x="152" y="147"/>
                  </a:cubicBezTo>
                  <a:cubicBezTo>
                    <a:pt x="153" y="146"/>
                    <a:pt x="153" y="147"/>
                    <a:pt x="153" y="147"/>
                  </a:cubicBezTo>
                  <a:cubicBezTo>
                    <a:pt x="154" y="147"/>
                    <a:pt x="155" y="147"/>
                    <a:pt x="155" y="146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55" y="148"/>
                    <a:pt x="156" y="148"/>
                    <a:pt x="156" y="148"/>
                  </a:cubicBezTo>
                  <a:cubicBezTo>
                    <a:pt x="177" y="150"/>
                    <a:pt x="196" y="148"/>
                    <a:pt x="215" y="146"/>
                  </a:cubicBezTo>
                  <a:cubicBezTo>
                    <a:pt x="212" y="134"/>
                    <a:pt x="212" y="134"/>
                    <a:pt x="212" y="134"/>
                  </a:cubicBezTo>
                  <a:cubicBezTo>
                    <a:pt x="211" y="130"/>
                    <a:pt x="209" y="127"/>
                    <a:pt x="208" y="123"/>
                  </a:cubicBezTo>
                  <a:cubicBezTo>
                    <a:pt x="209" y="127"/>
                    <a:pt x="210" y="131"/>
                    <a:pt x="211" y="134"/>
                  </a:cubicBezTo>
                  <a:cubicBezTo>
                    <a:pt x="211" y="134"/>
                    <a:pt x="211" y="134"/>
                    <a:pt x="212" y="134"/>
                  </a:cubicBezTo>
                  <a:cubicBezTo>
                    <a:pt x="212" y="135"/>
                    <a:pt x="212" y="135"/>
                    <a:pt x="211" y="136"/>
                  </a:cubicBezTo>
                  <a:cubicBezTo>
                    <a:pt x="210" y="136"/>
                    <a:pt x="210" y="135"/>
                    <a:pt x="210" y="135"/>
                  </a:cubicBezTo>
                  <a:cubicBezTo>
                    <a:pt x="207" y="126"/>
                    <a:pt x="205" y="116"/>
                    <a:pt x="201" y="106"/>
                  </a:cubicBezTo>
                  <a:cubicBezTo>
                    <a:pt x="203" y="114"/>
                    <a:pt x="203" y="122"/>
                    <a:pt x="206" y="129"/>
                  </a:cubicBezTo>
                  <a:cubicBezTo>
                    <a:pt x="206" y="130"/>
                    <a:pt x="205" y="130"/>
                    <a:pt x="205" y="130"/>
                  </a:cubicBezTo>
                  <a:cubicBezTo>
                    <a:pt x="205" y="130"/>
                    <a:pt x="204" y="130"/>
                    <a:pt x="204" y="129"/>
                  </a:cubicBezTo>
                  <a:cubicBezTo>
                    <a:pt x="202" y="123"/>
                    <a:pt x="201" y="117"/>
                    <a:pt x="199" y="111"/>
                  </a:cubicBezTo>
                  <a:cubicBezTo>
                    <a:pt x="198" y="110"/>
                    <a:pt x="198" y="109"/>
                    <a:pt x="198" y="109"/>
                  </a:cubicBezTo>
                  <a:cubicBezTo>
                    <a:pt x="198" y="110"/>
                    <a:pt x="198" y="110"/>
                    <a:pt x="198" y="111"/>
                  </a:cubicBezTo>
                  <a:cubicBezTo>
                    <a:pt x="198" y="111"/>
                    <a:pt x="198" y="111"/>
                    <a:pt x="199" y="111"/>
                  </a:cubicBezTo>
                  <a:cubicBezTo>
                    <a:pt x="198" y="111"/>
                    <a:pt x="198" y="111"/>
                    <a:pt x="198" y="111"/>
                  </a:cubicBezTo>
                  <a:cubicBezTo>
                    <a:pt x="199" y="119"/>
                    <a:pt x="200" y="126"/>
                    <a:pt x="201" y="134"/>
                  </a:cubicBezTo>
                  <a:cubicBezTo>
                    <a:pt x="201" y="134"/>
                    <a:pt x="200" y="134"/>
                    <a:pt x="200" y="134"/>
                  </a:cubicBezTo>
                  <a:cubicBezTo>
                    <a:pt x="198" y="126"/>
                    <a:pt x="195" y="118"/>
                    <a:pt x="193" y="110"/>
                  </a:cubicBezTo>
                  <a:cubicBezTo>
                    <a:pt x="193" y="117"/>
                    <a:pt x="194" y="124"/>
                    <a:pt x="194" y="131"/>
                  </a:cubicBezTo>
                  <a:cubicBezTo>
                    <a:pt x="194" y="132"/>
                    <a:pt x="193" y="132"/>
                    <a:pt x="193" y="131"/>
                  </a:cubicBezTo>
                  <a:cubicBezTo>
                    <a:pt x="191" y="125"/>
                    <a:pt x="190" y="119"/>
                    <a:pt x="188" y="113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4"/>
                    <a:pt x="188" y="128"/>
                    <a:pt x="187" y="133"/>
                  </a:cubicBezTo>
                  <a:cubicBezTo>
                    <a:pt x="187" y="132"/>
                    <a:pt x="186" y="133"/>
                    <a:pt x="186" y="132"/>
                  </a:cubicBezTo>
                  <a:cubicBezTo>
                    <a:pt x="185" y="127"/>
                    <a:pt x="183" y="121"/>
                    <a:pt x="182" y="115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79" y="128"/>
                    <a:pt x="179" y="128"/>
                  </a:cubicBezTo>
                  <a:cubicBezTo>
                    <a:pt x="178" y="124"/>
                    <a:pt x="178" y="120"/>
                    <a:pt x="177" y="116"/>
                  </a:cubicBezTo>
                  <a:cubicBezTo>
                    <a:pt x="176" y="120"/>
                    <a:pt x="175" y="123"/>
                    <a:pt x="175" y="126"/>
                  </a:cubicBezTo>
                  <a:cubicBezTo>
                    <a:pt x="174" y="127"/>
                    <a:pt x="173" y="126"/>
                    <a:pt x="173" y="126"/>
                  </a:cubicBezTo>
                  <a:cubicBezTo>
                    <a:pt x="171" y="124"/>
                    <a:pt x="171" y="121"/>
                    <a:pt x="170" y="119"/>
                  </a:cubicBezTo>
                  <a:cubicBezTo>
                    <a:pt x="170" y="118"/>
                    <a:pt x="169" y="118"/>
                    <a:pt x="168" y="118"/>
                  </a:cubicBezTo>
                  <a:cubicBezTo>
                    <a:pt x="166" y="121"/>
                    <a:pt x="164" y="123"/>
                    <a:pt x="162" y="126"/>
                  </a:cubicBezTo>
                  <a:cubicBezTo>
                    <a:pt x="161" y="127"/>
                    <a:pt x="160" y="128"/>
                    <a:pt x="158" y="128"/>
                  </a:cubicBezTo>
                  <a:cubicBezTo>
                    <a:pt x="155" y="127"/>
                    <a:pt x="154" y="125"/>
                    <a:pt x="153" y="123"/>
                  </a:cubicBezTo>
                  <a:cubicBezTo>
                    <a:pt x="155" y="125"/>
                    <a:pt x="156" y="127"/>
                    <a:pt x="159" y="127"/>
                  </a:cubicBezTo>
                  <a:cubicBezTo>
                    <a:pt x="161" y="125"/>
                    <a:pt x="162" y="124"/>
                    <a:pt x="164" y="122"/>
                  </a:cubicBezTo>
                  <a:cubicBezTo>
                    <a:pt x="165" y="120"/>
                    <a:pt x="166" y="118"/>
                    <a:pt x="168" y="117"/>
                  </a:cubicBezTo>
                  <a:cubicBezTo>
                    <a:pt x="169" y="117"/>
                    <a:pt x="170" y="117"/>
                    <a:pt x="170" y="118"/>
                  </a:cubicBezTo>
                  <a:cubicBezTo>
                    <a:pt x="172" y="119"/>
                    <a:pt x="172" y="122"/>
                    <a:pt x="174" y="125"/>
                  </a:cubicBezTo>
                  <a:cubicBezTo>
                    <a:pt x="176" y="115"/>
                    <a:pt x="176" y="115"/>
                    <a:pt x="176" y="115"/>
                  </a:cubicBezTo>
                  <a:cubicBezTo>
                    <a:pt x="176" y="114"/>
                    <a:pt x="177" y="114"/>
                    <a:pt x="177" y="115"/>
                  </a:cubicBezTo>
                  <a:cubicBezTo>
                    <a:pt x="178" y="117"/>
                    <a:pt x="179" y="120"/>
                    <a:pt x="179" y="123"/>
                  </a:cubicBezTo>
                  <a:cubicBezTo>
                    <a:pt x="180" y="121"/>
                    <a:pt x="180" y="118"/>
                    <a:pt x="181" y="114"/>
                  </a:cubicBezTo>
                  <a:cubicBezTo>
                    <a:pt x="181" y="113"/>
                    <a:pt x="183" y="114"/>
                    <a:pt x="183" y="115"/>
                  </a:cubicBezTo>
                  <a:cubicBezTo>
                    <a:pt x="185" y="119"/>
                    <a:pt x="185" y="124"/>
                    <a:pt x="186" y="128"/>
                  </a:cubicBezTo>
                  <a:cubicBezTo>
                    <a:pt x="187" y="123"/>
                    <a:pt x="187" y="119"/>
                    <a:pt x="187" y="114"/>
                  </a:cubicBezTo>
                  <a:cubicBezTo>
                    <a:pt x="187" y="113"/>
                    <a:pt x="186" y="111"/>
                    <a:pt x="187" y="110"/>
                  </a:cubicBezTo>
                  <a:cubicBezTo>
                    <a:pt x="188" y="110"/>
                    <a:pt x="188" y="110"/>
                    <a:pt x="189" y="111"/>
                  </a:cubicBezTo>
                  <a:cubicBezTo>
                    <a:pt x="190" y="113"/>
                    <a:pt x="191" y="117"/>
                    <a:pt x="192" y="120"/>
                  </a:cubicBezTo>
                  <a:cubicBezTo>
                    <a:pt x="191" y="112"/>
                    <a:pt x="191" y="112"/>
                    <a:pt x="191" y="112"/>
                  </a:cubicBezTo>
                  <a:cubicBezTo>
                    <a:pt x="191" y="111"/>
                    <a:pt x="191" y="109"/>
                    <a:pt x="192" y="108"/>
                  </a:cubicBezTo>
                  <a:cubicBezTo>
                    <a:pt x="192" y="108"/>
                    <a:pt x="193" y="108"/>
                    <a:pt x="193" y="109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6"/>
                    <a:pt x="195" y="104"/>
                    <a:pt x="196" y="102"/>
                  </a:cubicBezTo>
                  <a:cubicBezTo>
                    <a:pt x="196" y="102"/>
                    <a:pt x="197" y="103"/>
                    <a:pt x="197" y="103"/>
                  </a:cubicBezTo>
                  <a:cubicBezTo>
                    <a:pt x="199" y="106"/>
                    <a:pt x="200" y="108"/>
                    <a:pt x="200" y="111"/>
                  </a:cubicBezTo>
                  <a:cubicBezTo>
                    <a:pt x="200" y="107"/>
                    <a:pt x="199" y="102"/>
                    <a:pt x="198" y="98"/>
                  </a:cubicBezTo>
                  <a:cubicBezTo>
                    <a:pt x="198" y="97"/>
                    <a:pt x="198" y="96"/>
                    <a:pt x="199" y="95"/>
                  </a:cubicBezTo>
                  <a:cubicBezTo>
                    <a:pt x="198" y="92"/>
                    <a:pt x="197" y="89"/>
                    <a:pt x="196" y="86"/>
                  </a:cubicBezTo>
                  <a:cubicBezTo>
                    <a:pt x="182" y="91"/>
                    <a:pt x="168" y="94"/>
                    <a:pt x="153" y="96"/>
                  </a:cubicBezTo>
                  <a:cubicBezTo>
                    <a:pt x="133" y="98"/>
                    <a:pt x="105" y="94"/>
                    <a:pt x="87" y="85"/>
                  </a:cubicBezTo>
                  <a:cubicBezTo>
                    <a:pt x="77" y="80"/>
                    <a:pt x="69" y="74"/>
                    <a:pt x="64" y="66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61" y="61"/>
                    <a:pt x="63" y="59"/>
                    <a:pt x="64" y="60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85" y="49"/>
                    <a:pt x="93" y="43"/>
                    <a:pt x="99" y="35"/>
                  </a:cubicBezTo>
                  <a:cubicBezTo>
                    <a:pt x="94" y="35"/>
                    <a:pt x="90" y="35"/>
                    <a:pt x="85" y="34"/>
                  </a:cubicBezTo>
                  <a:cubicBezTo>
                    <a:pt x="75" y="32"/>
                    <a:pt x="66" y="31"/>
                    <a:pt x="58" y="29"/>
                  </a:cubicBezTo>
                  <a:cubicBezTo>
                    <a:pt x="53" y="27"/>
                    <a:pt x="49" y="27"/>
                    <a:pt x="44" y="26"/>
                  </a:cubicBezTo>
                  <a:cubicBezTo>
                    <a:pt x="43" y="29"/>
                    <a:pt x="40" y="30"/>
                    <a:pt x="38" y="32"/>
                  </a:cubicBezTo>
                  <a:cubicBezTo>
                    <a:pt x="30" y="41"/>
                    <a:pt x="22" y="48"/>
                    <a:pt x="15" y="59"/>
                  </a:cubicBezTo>
                  <a:cubicBezTo>
                    <a:pt x="16" y="59"/>
                    <a:pt x="14" y="60"/>
                    <a:pt x="15" y="60"/>
                  </a:cubicBezTo>
                  <a:cubicBezTo>
                    <a:pt x="16" y="60"/>
                    <a:pt x="17" y="58"/>
                    <a:pt x="18" y="58"/>
                  </a:cubicBezTo>
                  <a:cubicBezTo>
                    <a:pt x="22" y="53"/>
                    <a:pt x="27" y="49"/>
                    <a:pt x="32" y="44"/>
                  </a:cubicBezTo>
                  <a:cubicBezTo>
                    <a:pt x="36" y="39"/>
                    <a:pt x="41" y="35"/>
                    <a:pt x="47" y="31"/>
                  </a:cubicBezTo>
                  <a:cubicBezTo>
                    <a:pt x="47" y="30"/>
                    <a:pt x="48" y="31"/>
                    <a:pt x="48" y="32"/>
                  </a:cubicBezTo>
                  <a:cubicBezTo>
                    <a:pt x="46" y="34"/>
                    <a:pt x="45" y="35"/>
                    <a:pt x="43" y="37"/>
                  </a:cubicBezTo>
                  <a:cubicBezTo>
                    <a:pt x="36" y="44"/>
                    <a:pt x="28" y="51"/>
                    <a:pt x="22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4" y="58"/>
                    <a:pt x="25" y="57"/>
                    <a:pt x="26" y="55"/>
                  </a:cubicBezTo>
                  <a:cubicBezTo>
                    <a:pt x="32" y="51"/>
                    <a:pt x="36" y="46"/>
                    <a:pt x="41" y="43"/>
                  </a:cubicBezTo>
                  <a:cubicBezTo>
                    <a:pt x="42" y="42"/>
                    <a:pt x="42" y="44"/>
                    <a:pt x="42" y="44"/>
                  </a:cubicBezTo>
                  <a:cubicBezTo>
                    <a:pt x="37" y="49"/>
                    <a:pt x="33" y="54"/>
                    <a:pt x="29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49"/>
                    <a:pt x="44" y="51"/>
                    <a:pt x="44" y="51"/>
                  </a:cubicBezTo>
                  <a:cubicBezTo>
                    <a:pt x="42" y="55"/>
                    <a:pt x="39" y="58"/>
                    <a:pt x="36" y="62"/>
                  </a:cubicBezTo>
                  <a:cubicBezTo>
                    <a:pt x="38" y="61"/>
                    <a:pt x="39" y="60"/>
                    <a:pt x="40" y="59"/>
                  </a:cubicBezTo>
                  <a:cubicBezTo>
                    <a:pt x="41" y="59"/>
                    <a:pt x="42" y="59"/>
                    <a:pt x="42" y="60"/>
                  </a:cubicBezTo>
                  <a:cubicBezTo>
                    <a:pt x="42" y="62"/>
                    <a:pt x="41" y="64"/>
                    <a:pt x="41" y="66"/>
                  </a:cubicBezTo>
                  <a:cubicBezTo>
                    <a:pt x="41" y="66"/>
                    <a:pt x="41" y="67"/>
                    <a:pt x="42" y="67"/>
                  </a:cubicBezTo>
                  <a:cubicBezTo>
                    <a:pt x="43" y="67"/>
                    <a:pt x="45" y="67"/>
                    <a:pt x="46" y="67"/>
                  </a:cubicBezTo>
                  <a:cubicBezTo>
                    <a:pt x="46" y="67"/>
                    <a:pt x="46" y="68"/>
                    <a:pt x="45" y="68"/>
                  </a:cubicBezTo>
                  <a:cubicBezTo>
                    <a:pt x="45" y="68"/>
                    <a:pt x="44" y="68"/>
                    <a:pt x="43" y="69"/>
                  </a:cubicBezTo>
                  <a:cubicBezTo>
                    <a:pt x="41" y="69"/>
                    <a:pt x="40" y="68"/>
                    <a:pt x="39" y="66"/>
                  </a:cubicBezTo>
                  <a:cubicBezTo>
                    <a:pt x="39" y="65"/>
                    <a:pt x="39" y="63"/>
                    <a:pt x="40" y="61"/>
                  </a:cubicBezTo>
                  <a:cubicBezTo>
                    <a:pt x="39" y="62"/>
                    <a:pt x="38" y="62"/>
                    <a:pt x="37" y="63"/>
                  </a:cubicBezTo>
                  <a:cubicBezTo>
                    <a:pt x="37" y="64"/>
                    <a:pt x="36" y="64"/>
                    <a:pt x="35" y="63"/>
                  </a:cubicBezTo>
                  <a:cubicBezTo>
                    <a:pt x="34" y="62"/>
                    <a:pt x="35" y="61"/>
                    <a:pt x="36" y="60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1" y="61"/>
                    <a:pt x="30" y="62"/>
                    <a:pt x="28" y="61"/>
                  </a:cubicBezTo>
                  <a:cubicBezTo>
                    <a:pt x="28" y="61"/>
                    <a:pt x="27" y="60"/>
                    <a:pt x="28" y="59"/>
                  </a:cubicBezTo>
                  <a:cubicBezTo>
                    <a:pt x="29" y="56"/>
                    <a:pt x="31" y="54"/>
                    <a:pt x="33" y="51"/>
                  </a:cubicBezTo>
                  <a:close/>
                  <a:moveTo>
                    <a:pt x="232" y="140"/>
                  </a:moveTo>
                  <a:cubicBezTo>
                    <a:pt x="230" y="143"/>
                    <a:pt x="228" y="146"/>
                    <a:pt x="226" y="148"/>
                  </a:cubicBezTo>
                  <a:cubicBezTo>
                    <a:pt x="228" y="154"/>
                    <a:pt x="228" y="154"/>
                    <a:pt x="228" y="154"/>
                  </a:cubicBezTo>
                  <a:cubicBezTo>
                    <a:pt x="228" y="154"/>
                    <a:pt x="227" y="155"/>
                    <a:pt x="228" y="156"/>
                  </a:cubicBezTo>
                  <a:cubicBezTo>
                    <a:pt x="227" y="156"/>
                    <a:pt x="225" y="156"/>
                    <a:pt x="224" y="156"/>
                  </a:cubicBezTo>
                  <a:cubicBezTo>
                    <a:pt x="223" y="156"/>
                    <a:pt x="222" y="154"/>
                    <a:pt x="222" y="153"/>
                  </a:cubicBezTo>
                  <a:cubicBezTo>
                    <a:pt x="216" y="158"/>
                    <a:pt x="211" y="163"/>
                    <a:pt x="206" y="169"/>
                  </a:cubicBezTo>
                  <a:cubicBezTo>
                    <a:pt x="206" y="169"/>
                    <a:pt x="206" y="170"/>
                    <a:pt x="205" y="170"/>
                  </a:cubicBezTo>
                  <a:cubicBezTo>
                    <a:pt x="207" y="170"/>
                    <a:pt x="207" y="170"/>
                    <a:pt x="207" y="170"/>
                  </a:cubicBezTo>
                  <a:cubicBezTo>
                    <a:pt x="207" y="170"/>
                    <a:pt x="207" y="169"/>
                    <a:pt x="207" y="169"/>
                  </a:cubicBezTo>
                  <a:cubicBezTo>
                    <a:pt x="207" y="169"/>
                    <a:pt x="209" y="169"/>
                    <a:pt x="209" y="170"/>
                  </a:cubicBezTo>
                  <a:cubicBezTo>
                    <a:pt x="210" y="170"/>
                    <a:pt x="210" y="172"/>
                    <a:pt x="209" y="172"/>
                  </a:cubicBezTo>
                  <a:cubicBezTo>
                    <a:pt x="208" y="173"/>
                    <a:pt x="207" y="174"/>
                    <a:pt x="206" y="174"/>
                  </a:cubicBezTo>
                  <a:cubicBezTo>
                    <a:pt x="207" y="176"/>
                    <a:pt x="207" y="178"/>
                    <a:pt x="208" y="180"/>
                  </a:cubicBezTo>
                  <a:cubicBezTo>
                    <a:pt x="209" y="181"/>
                    <a:pt x="209" y="181"/>
                    <a:pt x="209" y="182"/>
                  </a:cubicBezTo>
                  <a:cubicBezTo>
                    <a:pt x="208" y="183"/>
                    <a:pt x="207" y="184"/>
                    <a:pt x="205" y="183"/>
                  </a:cubicBezTo>
                  <a:cubicBezTo>
                    <a:pt x="205" y="183"/>
                    <a:pt x="205" y="183"/>
                    <a:pt x="205" y="182"/>
                  </a:cubicBezTo>
                  <a:cubicBezTo>
                    <a:pt x="205" y="182"/>
                    <a:pt x="204" y="183"/>
                    <a:pt x="204" y="182"/>
                  </a:cubicBezTo>
                  <a:cubicBezTo>
                    <a:pt x="203" y="180"/>
                    <a:pt x="203" y="177"/>
                    <a:pt x="202" y="175"/>
                  </a:cubicBezTo>
                  <a:cubicBezTo>
                    <a:pt x="198" y="175"/>
                    <a:pt x="195" y="177"/>
                    <a:pt x="193" y="180"/>
                  </a:cubicBezTo>
                  <a:cubicBezTo>
                    <a:pt x="193" y="181"/>
                    <a:pt x="192" y="182"/>
                    <a:pt x="191" y="182"/>
                  </a:cubicBezTo>
                  <a:cubicBezTo>
                    <a:pt x="191" y="183"/>
                    <a:pt x="190" y="183"/>
                    <a:pt x="190" y="183"/>
                  </a:cubicBezTo>
                  <a:cubicBezTo>
                    <a:pt x="189" y="182"/>
                    <a:pt x="189" y="182"/>
                    <a:pt x="189" y="181"/>
                  </a:cubicBezTo>
                  <a:cubicBezTo>
                    <a:pt x="189" y="181"/>
                    <a:pt x="189" y="180"/>
                    <a:pt x="188" y="181"/>
                  </a:cubicBezTo>
                  <a:cubicBezTo>
                    <a:pt x="187" y="179"/>
                    <a:pt x="187" y="177"/>
                    <a:pt x="189" y="176"/>
                  </a:cubicBezTo>
                  <a:cubicBezTo>
                    <a:pt x="180" y="175"/>
                    <a:pt x="172" y="177"/>
                    <a:pt x="162" y="176"/>
                  </a:cubicBezTo>
                  <a:cubicBezTo>
                    <a:pt x="162" y="176"/>
                    <a:pt x="161" y="177"/>
                    <a:pt x="161" y="176"/>
                  </a:cubicBezTo>
                  <a:cubicBezTo>
                    <a:pt x="161" y="175"/>
                    <a:pt x="159" y="175"/>
                    <a:pt x="159" y="175"/>
                  </a:cubicBezTo>
                  <a:cubicBezTo>
                    <a:pt x="153" y="175"/>
                    <a:pt x="150" y="174"/>
                    <a:pt x="145" y="173"/>
                  </a:cubicBezTo>
                  <a:cubicBezTo>
                    <a:pt x="145" y="173"/>
                    <a:pt x="145" y="174"/>
                    <a:pt x="144" y="174"/>
                  </a:cubicBezTo>
                  <a:cubicBezTo>
                    <a:pt x="143" y="174"/>
                    <a:pt x="143" y="173"/>
                    <a:pt x="143" y="173"/>
                  </a:cubicBezTo>
                  <a:cubicBezTo>
                    <a:pt x="129" y="170"/>
                    <a:pt x="113" y="168"/>
                    <a:pt x="102" y="162"/>
                  </a:cubicBezTo>
                  <a:cubicBezTo>
                    <a:pt x="94" y="159"/>
                    <a:pt x="87" y="155"/>
                    <a:pt x="80" y="151"/>
                  </a:cubicBezTo>
                  <a:cubicBezTo>
                    <a:pt x="71" y="146"/>
                    <a:pt x="62" y="139"/>
                    <a:pt x="55" y="133"/>
                  </a:cubicBezTo>
                  <a:cubicBezTo>
                    <a:pt x="54" y="132"/>
                    <a:pt x="53" y="131"/>
                    <a:pt x="52" y="130"/>
                  </a:cubicBezTo>
                  <a:cubicBezTo>
                    <a:pt x="51" y="129"/>
                    <a:pt x="52" y="130"/>
                    <a:pt x="52" y="130"/>
                  </a:cubicBezTo>
                  <a:cubicBezTo>
                    <a:pt x="51" y="132"/>
                    <a:pt x="52" y="133"/>
                    <a:pt x="52" y="135"/>
                  </a:cubicBezTo>
                  <a:cubicBezTo>
                    <a:pt x="52" y="136"/>
                    <a:pt x="51" y="136"/>
                    <a:pt x="51" y="136"/>
                  </a:cubicBezTo>
                  <a:cubicBezTo>
                    <a:pt x="50" y="136"/>
                    <a:pt x="48" y="137"/>
                    <a:pt x="48" y="136"/>
                  </a:cubicBezTo>
                  <a:cubicBezTo>
                    <a:pt x="47" y="132"/>
                    <a:pt x="47" y="129"/>
                    <a:pt x="47" y="126"/>
                  </a:cubicBezTo>
                  <a:cubicBezTo>
                    <a:pt x="46" y="126"/>
                    <a:pt x="44" y="127"/>
                    <a:pt x="43" y="127"/>
                  </a:cubicBezTo>
                  <a:cubicBezTo>
                    <a:pt x="36" y="131"/>
                    <a:pt x="31" y="136"/>
                    <a:pt x="26" y="142"/>
                  </a:cubicBezTo>
                  <a:cubicBezTo>
                    <a:pt x="25" y="143"/>
                    <a:pt x="24" y="144"/>
                    <a:pt x="23" y="144"/>
                  </a:cubicBezTo>
                  <a:cubicBezTo>
                    <a:pt x="23" y="144"/>
                    <a:pt x="22" y="143"/>
                    <a:pt x="21" y="142"/>
                  </a:cubicBezTo>
                  <a:cubicBezTo>
                    <a:pt x="22" y="145"/>
                    <a:pt x="24" y="147"/>
                    <a:pt x="24" y="149"/>
                  </a:cubicBezTo>
                  <a:cubicBezTo>
                    <a:pt x="24" y="150"/>
                    <a:pt x="24" y="152"/>
                    <a:pt x="24" y="152"/>
                  </a:cubicBezTo>
                  <a:cubicBezTo>
                    <a:pt x="23" y="151"/>
                    <a:pt x="21" y="153"/>
                    <a:pt x="21" y="152"/>
                  </a:cubicBezTo>
                  <a:cubicBezTo>
                    <a:pt x="19" y="146"/>
                    <a:pt x="17" y="139"/>
                    <a:pt x="15" y="133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4" y="134"/>
                    <a:pt x="15" y="135"/>
                    <a:pt x="14" y="136"/>
                  </a:cubicBezTo>
                  <a:cubicBezTo>
                    <a:pt x="14" y="136"/>
                    <a:pt x="12" y="136"/>
                    <a:pt x="11" y="136"/>
                  </a:cubicBezTo>
                  <a:cubicBezTo>
                    <a:pt x="11" y="135"/>
                    <a:pt x="10" y="133"/>
                    <a:pt x="10" y="133"/>
                  </a:cubicBezTo>
                  <a:cubicBezTo>
                    <a:pt x="8" y="119"/>
                    <a:pt x="7" y="105"/>
                    <a:pt x="7" y="90"/>
                  </a:cubicBezTo>
                  <a:cubicBezTo>
                    <a:pt x="7" y="85"/>
                    <a:pt x="7" y="79"/>
                    <a:pt x="6" y="74"/>
                  </a:cubicBezTo>
                  <a:cubicBezTo>
                    <a:pt x="6" y="70"/>
                    <a:pt x="5" y="65"/>
                    <a:pt x="5" y="60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5" y="60"/>
                    <a:pt x="5" y="59"/>
                    <a:pt x="5" y="59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4" y="55"/>
                    <a:pt x="4" y="56"/>
                    <a:pt x="4" y="57"/>
                  </a:cubicBezTo>
                  <a:cubicBezTo>
                    <a:pt x="4" y="58"/>
                    <a:pt x="4" y="60"/>
                    <a:pt x="4" y="61"/>
                  </a:cubicBezTo>
                  <a:cubicBezTo>
                    <a:pt x="4" y="60"/>
                    <a:pt x="5" y="61"/>
                    <a:pt x="4" y="62"/>
                  </a:cubicBezTo>
                  <a:cubicBezTo>
                    <a:pt x="4" y="62"/>
                    <a:pt x="4" y="61"/>
                    <a:pt x="4" y="61"/>
                  </a:cubicBezTo>
                  <a:cubicBezTo>
                    <a:pt x="4" y="62"/>
                    <a:pt x="4" y="64"/>
                    <a:pt x="4" y="65"/>
                  </a:cubicBezTo>
                  <a:cubicBezTo>
                    <a:pt x="4" y="66"/>
                    <a:pt x="5" y="66"/>
                    <a:pt x="4" y="66"/>
                  </a:cubicBezTo>
                  <a:cubicBezTo>
                    <a:pt x="3" y="70"/>
                    <a:pt x="4" y="75"/>
                    <a:pt x="4" y="79"/>
                  </a:cubicBezTo>
                  <a:cubicBezTo>
                    <a:pt x="4" y="79"/>
                    <a:pt x="5" y="80"/>
                    <a:pt x="4" y="81"/>
                  </a:cubicBezTo>
                  <a:cubicBezTo>
                    <a:pt x="3" y="81"/>
                    <a:pt x="4" y="81"/>
                    <a:pt x="4" y="81"/>
                  </a:cubicBezTo>
                  <a:cubicBezTo>
                    <a:pt x="4" y="82"/>
                    <a:pt x="4" y="84"/>
                    <a:pt x="5" y="85"/>
                  </a:cubicBezTo>
                  <a:cubicBezTo>
                    <a:pt x="5" y="85"/>
                    <a:pt x="5" y="85"/>
                    <a:pt x="4" y="85"/>
                  </a:cubicBezTo>
                  <a:cubicBezTo>
                    <a:pt x="5" y="86"/>
                    <a:pt x="5" y="87"/>
                    <a:pt x="4" y="87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5" y="98"/>
                    <a:pt x="5" y="99"/>
                    <a:pt x="5" y="100"/>
                  </a:cubicBezTo>
                  <a:cubicBezTo>
                    <a:pt x="4" y="96"/>
                    <a:pt x="4" y="93"/>
                    <a:pt x="3" y="90"/>
                  </a:cubicBezTo>
                  <a:cubicBezTo>
                    <a:pt x="3" y="87"/>
                    <a:pt x="3" y="84"/>
                    <a:pt x="2" y="81"/>
                  </a:cubicBezTo>
                  <a:cubicBezTo>
                    <a:pt x="2" y="80"/>
                    <a:pt x="2" y="80"/>
                    <a:pt x="3" y="80"/>
                  </a:cubicBezTo>
                  <a:cubicBezTo>
                    <a:pt x="3" y="80"/>
                    <a:pt x="2" y="79"/>
                    <a:pt x="2" y="79"/>
                  </a:cubicBezTo>
                  <a:cubicBezTo>
                    <a:pt x="2" y="76"/>
                    <a:pt x="2" y="73"/>
                    <a:pt x="2" y="70"/>
                  </a:cubicBezTo>
                  <a:cubicBezTo>
                    <a:pt x="2" y="70"/>
                    <a:pt x="2" y="70"/>
                    <a:pt x="2" y="69"/>
                  </a:cubicBezTo>
                  <a:cubicBezTo>
                    <a:pt x="2" y="69"/>
                    <a:pt x="2" y="68"/>
                    <a:pt x="2" y="68"/>
                  </a:cubicBezTo>
                  <a:cubicBezTo>
                    <a:pt x="1" y="58"/>
                    <a:pt x="2" y="48"/>
                    <a:pt x="2" y="38"/>
                  </a:cubicBezTo>
                  <a:cubicBezTo>
                    <a:pt x="2" y="36"/>
                    <a:pt x="3" y="35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2" y="16"/>
                    <a:pt x="3" y="15"/>
                  </a:cubicBezTo>
                  <a:cubicBezTo>
                    <a:pt x="3" y="16"/>
                    <a:pt x="4" y="15"/>
                    <a:pt x="3" y="15"/>
                  </a:cubicBezTo>
                  <a:cubicBezTo>
                    <a:pt x="3" y="15"/>
                    <a:pt x="2" y="15"/>
                    <a:pt x="2" y="14"/>
                  </a:cubicBezTo>
                  <a:cubicBezTo>
                    <a:pt x="3" y="15"/>
                    <a:pt x="4" y="14"/>
                    <a:pt x="3" y="14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2"/>
                    <a:pt x="7" y="4"/>
                    <a:pt x="7" y="6"/>
                  </a:cubicBezTo>
                  <a:cubicBezTo>
                    <a:pt x="7" y="6"/>
                    <a:pt x="8" y="7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9" y="9"/>
                    <a:pt x="10" y="8"/>
                    <a:pt x="11" y="9"/>
                  </a:cubicBezTo>
                  <a:cubicBezTo>
                    <a:pt x="11" y="10"/>
                    <a:pt x="11" y="11"/>
                    <a:pt x="12" y="11"/>
                  </a:cubicBezTo>
                  <a:cubicBezTo>
                    <a:pt x="17" y="11"/>
                    <a:pt x="21" y="12"/>
                    <a:pt x="26" y="13"/>
                  </a:cubicBezTo>
                  <a:cubicBezTo>
                    <a:pt x="27" y="13"/>
                    <a:pt x="28" y="13"/>
                    <a:pt x="28" y="13"/>
                  </a:cubicBezTo>
                  <a:cubicBezTo>
                    <a:pt x="29" y="13"/>
                    <a:pt x="31" y="14"/>
                    <a:pt x="32" y="14"/>
                  </a:cubicBezTo>
                  <a:cubicBezTo>
                    <a:pt x="32" y="14"/>
                    <a:pt x="33" y="15"/>
                    <a:pt x="33" y="15"/>
                  </a:cubicBezTo>
                  <a:cubicBezTo>
                    <a:pt x="52" y="17"/>
                    <a:pt x="72" y="21"/>
                    <a:pt x="90" y="26"/>
                  </a:cubicBezTo>
                  <a:cubicBezTo>
                    <a:pt x="93" y="27"/>
                    <a:pt x="97" y="27"/>
                    <a:pt x="100" y="28"/>
                  </a:cubicBezTo>
                  <a:cubicBezTo>
                    <a:pt x="100" y="27"/>
                    <a:pt x="99" y="27"/>
                    <a:pt x="100" y="26"/>
                  </a:cubicBezTo>
                  <a:cubicBezTo>
                    <a:pt x="101" y="26"/>
                    <a:pt x="102" y="25"/>
                    <a:pt x="103" y="25"/>
                  </a:cubicBezTo>
                  <a:cubicBezTo>
                    <a:pt x="104" y="26"/>
                    <a:pt x="103" y="26"/>
                    <a:pt x="103" y="27"/>
                  </a:cubicBezTo>
                  <a:cubicBezTo>
                    <a:pt x="103" y="28"/>
                    <a:pt x="104" y="30"/>
                    <a:pt x="104" y="31"/>
                  </a:cubicBezTo>
                  <a:cubicBezTo>
                    <a:pt x="104" y="31"/>
                    <a:pt x="105" y="31"/>
                    <a:pt x="105" y="31"/>
                  </a:cubicBezTo>
                  <a:cubicBezTo>
                    <a:pt x="105" y="32"/>
                    <a:pt x="105" y="33"/>
                    <a:pt x="106" y="33"/>
                  </a:cubicBezTo>
                  <a:cubicBezTo>
                    <a:pt x="106" y="34"/>
                    <a:pt x="104" y="35"/>
                    <a:pt x="104" y="36"/>
                  </a:cubicBezTo>
                  <a:cubicBezTo>
                    <a:pt x="105" y="42"/>
                    <a:pt x="107" y="47"/>
                    <a:pt x="108" y="5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0"/>
                    <a:pt x="108" y="60"/>
                    <a:pt x="107" y="61"/>
                  </a:cubicBezTo>
                  <a:cubicBezTo>
                    <a:pt x="108" y="63"/>
                    <a:pt x="108" y="64"/>
                    <a:pt x="109" y="65"/>
                  </a:cubicBezTo>
                  <a:cubicBezTo>
                    <a:pt x="109" y="65"/>
                    <a:pt x="109" y="67"/>
                    <a:pt x="108" y="67"/>
                  </a:cubicBezTo>
                  <a:cubicBezTo>
                    <a:pt x="107" y="67"/>
                    <a:pt x="106" y="67"/>
                    <a:pt x="105" y="66"/>
                  </a:cubicBezTo>
                  <a:cubicBezTo>
                    <a:pt x="104" y="64"/>
                    <a:pt x="104" y="61"/>
                    <a:pt x="104" y="58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2" y="69"/>
                    <a:pt x="88" y="71"/>
                    <a:pt x="85" y="74"/>
                  </a:cubicBezTo>
                  <a:cubicBezTo>
                    <a:pt x="104" y="83"/>
                    <a:pt x="133" y="91"/>
                    <a:pt x="155" y="89"/>
                  </a:cubicBezTo>
                  <a:cubicBezTo>
                    <a:pt x="167" y="89"/>
                    <a:pt x="176" y="85"/>
                    <a:pt x="186" y="83"/>
                  </a:cubicBezTo>
                  <a:cubicBezTo>
                    <a:pt x="188" y="82"/>
                    <a:pt x="191" y="81"/>
                    <a:pt x="193" y="81"/>
                  </a:cubicBezTo>
                  <a:cubicBezTo>
                    <a:pt x="194" y="81"/>
                    <a:pt x="194" y="81"/>
                    <a:pt x="194" y="80"/>
                  </a:cubicBezTo>
                  <a:cubicBezTo>
                    <a:pt x="193" y="78"/>
                    <a:pt x="193" y="76"/>
                    <a:pt x="193" y="74"/>
                  </a:cubicBezTo>
                  <a:cubicBezTo>
                    <a:pt x="193" y="73"/>
                    <a:pt x="193" y="73"/>
                    <a:pt x="193" y="72"/>
                  </a:cubicBezTo>
                  <a:cubicBezTo>
                    <a:pt x="194" y="72"/>
                    <a:pt x="195" y="72"/>
                    <a:pt x="196" y="72"/>
                  </a:cubicBezTo>
                  <a:cubicBezTo>
                    <a:pt x="196" y="75"/>
                    <a:pt x="197" y="77"/>
                    <a:pt x="198" y="79"/>
                  </a:cubicBezTo>
                  <a:cubicBezTo>
                    <a:pt x="198" y="80"/>
                    <a:pt x="199" y="79"/>
                    <a:pt x="199" y="79"/>
                  </a:cubicBezTo>
                  <a:cubicBezTo>
                    <a:pt x="198" y="77"/>
                    <a:pt x="197" y="76"/>
                    <a:pt x="197" y="74"/>
                  </a:cubicBezTo>
                  <a:cubicBezTo>
                    <a:pt x="197" y="73"/>
                    <a:pt x="197" y="73"/>
                    <a:pt x="198" y="73"/>
                  </a:cubicBezTo>
                  <a:cubicBezTo>
                    <a:pt x="198" y="73"/>
                    <a:pt x="199" y="72"/>
                    <a:pt x="200" y="72"/>
                  </a:cubicBezTo>
                  <a:cubicBezTo>
                    <a:pt x="200" y="72"/>
                    <a:pt x="201" y="73"/>
                    <a:pt x="201" y="74"/>
                  </a:cubicBezTo>
                  <a:cubicBezTo>
                    <a:pt x="207" y="96"/>
                    <a:pt x="215" y="117"/>
                    <a:pt x="222" y="138"/>
                  </a:cubicBezTo>
                  <a:cubicBezTo>
                    <a:pt x="222" y="139"/>
                    <a:pt x="223" y="140"/>
                    <a:pt x="224" y="141"/>
                  </a:cubicBezTo>
                  <a:cubicBezTo>
                    <a:pt x="224" y="141"/>
                    <a:pt x="224" y="140"/>
                    <a:pt x="224" y="140"/>
                  </a:cubicBezTo>
                  <a:cubicBezTo>
                    <a:pt x="225" y="140"/>
                    <a:pt x="226" y="140"/>
                    <a:pt x="226" y="140"/>
                  </a:cubicBezTo>
                  <a:cubicBezTo>
                    <a:pt x="226" y="141"/>
                    <a:pt x="227" y="142"/>
                    <a:pt x="226" y="142"/>
                  </a:cubicBezTo>
                  <a:cubicBezTo>
                    <a:pt x="227" y="143"/>
                    <a:pt x="227" y="142"/>
                    <a:pt x="227" y="142"/>
                  </a:cubicBezTo>
                  <a:cubicBezTo>
                    <a:pt x="229" y="138"/>
                    <a:pt x="229" y="138"/>
                    <a:pt x="229" y="138"/>
                  </a:cubicBezTo>
                  <a:cubicBezTo>
                    <a:pt x="230" y="138"/>
                    <a:pt x="231" y="138"/>
                    <a:pt x="232" y="139"/>
                  </a:cubicBezTo>
                  <a:cubicBezTo>
                    <a:pt x="232" y="139"/>
                    <a:pt x="232" y="140"/>
                    <a:pt x="232" y="14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>
                <a:defRPr/>
              </a:pPr>
              <a:endParaRPr lang="zh-CN" altLang="en-US" sz="16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9" name="MH_Other_6"/>
            <p:cNvSpPr>
              <a:spLocks noEditPoints="1"/>
            </p:cNvSpPr>
            <p:nvPr>
              <p:custDataLst>
                <p:tags r:id="rId7"/>
              </p:custDataLst>
            </p:nvPr>
          </p:nvSpPr>
          <p:spPr bwMode="auto">
            <a:xfrm rot="6727599">
              <a:off x="5253673" y="3110358"/>
              <a:ext cx="315913" cy="252412"/>
            </a:xfrm>
            <a:custGeom>
              <a:avLst/>
              <a:gdLst>
                <a:gd name="T0" fmla="*/ 202 w 232"/>
                <a:gd name="T1" fmla="*/ 90 h 184"/>
                <a:gd name="T2" fmla="*/ 21 w 232"/>
                <a:gd name="T3" fmla="*/ 128 h 184"/>
                <a:gd name="T4" fmla="*/ 108 w 232"/>
                <a:gd name="T5" fmla="*/ 145 h 184"/>
                <a:gd name="T6" fmla="*/ 208 w 232"/>
                <a:gd name="T7" fmla="*/ 117 h 184"/>
                <a:gd name="T8" fmla="*/ 4 w 232"/>
                <a:gd name="T9" fmla="*/ 84 h 184"/>
                <a:gd name="T10" fmla="*/ 110 w 232"/>
                <a:gd name="T11" fmla="*/ 159 h 184"/>
                <a:gd name="T12" fmla="*/ 116 w 232"/>
                <a:gd name="T13" fmla="*/ 162 h 184"/>
                <a:gd name="T14" fmla="*/ 28 w 232"/>
                <a:gd name="T15" fmla="*/ 120 h 184"/>
                <a:gd name="T16" fmla="*/ 28 w 232"/>
                <a:gd name="T17" fmla="*/ 120 h 184"/>
                <a:gd name="T18" fmla="*/ 93 w 232"/>
                <a:gd name="T19" fmla="*/ 153 h 184"/>
                <a:gd name="T20" fmla="*/ 25 w 232"/>
                <a:gd name="T21" fmla="*/ 129 h 184"/>
                <a:gd name="T22" fmla="*/ 160 w 232"/>
                <a:gd name="T23" fmla="*/ 171 h 184"/>
                <a:gd name="T24" fmla="*/ 111 w 232"/>
                <a:gd name="T25" fmla="*/ 151 h 184"/>
                <a:gd name="T26" fmla="*/ 134 w 232"/>
                <a:gd name="T27" fmla="*/ 157 h 184"/>
                <a:gd name="T28" fmla="*/ 37 w 232"/>
                <a:gd name="T29" fmla="*/ 126 h 184"/>
                <a:gd name="T30" fmla="*/ 127 w 232"/>
                <a:gd name="T31" fmla="*/ 153 h 184"/>
                <a:gd name="T32" fmla="*/ 100 w 232"/>
                <a:gd name="T33" fmla="*/ 148 h 184"/>
                <a:gd name="T34" fmla="*/ 105 w 232"/>
                <a:gd name="T35" fmla="*/ 151 h 184"/>
                <a:gd name="T36" fmla="*/ 134 w 232"/>
                <a:gd name="T37" fmla="*/ 154 h 184"/>
                <a:gd name="T38" fmla="*/ 174 w 232"/>
                <a:gd name="T39" fmla="*/ 168 h 184"/>
                <a:gd name="T40" fmla="*/ 84 w 232"/>
                <a:gd name="T41" fmla="*/ 133 h 184"/>
                <a:gd name="T42" fmla="*/ 103 w 232"/>
                <a:gd name="T43" fmla="*/ 157 h 184"/>
                <a:gd name="T44" fmla="*/ 180 w 232"/>
                <a:gd name="T45" fmla="*/ 164 h 184"/>
                <a:gd name="T46" fmla="*/ 145 w 232"/>
                <a:gd name="T47" fmla="*/ 158 h 184"/>
                <a:gd name="T48" fmla="*/ 140 w 232"/>
                <a:gd name="T49" fmla="*/ 156 h 184"/>
                <a:gd name="T50" fmla="*/ 96 w 232"/>
                <a:gd name="T51" fmla="*/ 146 h 184"/>
                <a:gd name="T52" fmla="*/ 98 w 232"/>
                <a:gd name="T53" fmla="*/ 140 h 184"/>
                <a:gd name="T54" fmla="*/ 155 w 232"/>
                <a:gd name="T55" fmla="*/ 166 h 184"/>
                <a:gd name="T56" fmla="*/ 147 w 232"/>
                <a:gd name="T57" fmla="*/ 164 h 184"/>
                <a:gd name="T58" fmla="*/ 12 w 232"/>
                <a:gd name="T59" fmla="*/ 38 h 184"/>
                <a:gd name="T60" fmla="*/ 142 w 232"/>
                <a:gd name="T61" fmla="*/ 156 h 184"/>
                <a:gd name="T62" fmla="*/ 83 w 232"/>
                <a:gd name="T63" fmla="*/ 70 h 184"/>
                <a:gd name="T64" fmla="*/ 173 w 232"/>
                <a:gd name="T65" fmla="*/ 159 h 184"/>
                <a:gd name="T66" fmla="*/ 157 w 232"/>
                <a:gd name="T67" fmla="*/ 158 h 184"/>
                <a:gd name="T68" fmla="*/ 144 w 232"/>
                <a:gd name="T69" fmla="*/ 164 h 184"/>
                <a:gd name="T70" fmla="*/ 85 w 232"/>
                <a:gd name="T71" fmla="*/ 133 h 184"/>
                <a:gd name="T72" fmla="*/ 32 w 232"/>
                <a:gd name="T73" fmla="*/ 23 h 184"/>
                <a:gd name="T74" fmla="*/ 17 w 232"/>
                <a:gd name="T75" fmla="*/ 49 h 184"/>
                <a:gd name="T76" fmla="*/ 88 w 232"/>
                <a:gd name="T77" fmla="*/ 67 h 184"/>
                <a:gd name="T78" fmla="*/ 14 w 232"/>
                <a:gd name="T79" fmla="*/ 45 h 184"/>
                <a:gd name="T80" fmla="*/ 94 w 232"/>
                <a:gd name="T81" fmla="*/ 60 h 184"/>
                <a:gd name="T82" fmla="*/ 59 w 232"/>
                <a:gd name="T83" fmla="*/ 114 h 184"/>
                <a:gd name="T84" fmla="*/ 24 w 232"/>
                <a:gd name="T85" fmla="*/ 54 h 184"/>
                <a:gd name="T86" fmla="*/ 19 w 232"/>
                <a:gd name="T87" fmla="*/ 120 h 184"/>
                <a:gd name="T88" fmla="*/ 153 w 232"/>
                <a:gd name="T89" fmla="*/ 147 h 184"/>
                <a:gd name="T90" fmla="*/ 204 w 232"/>
                <a:gd name="T91" fmla="*/ 129 h 184"/>
                <a:gd name="T92" fmla="*/ 186 w 232"/>
                <a:gd name="T93" fmla="*/ 132 h 184"/>
                <a:gd name="T94" fmla="*/ 168 w 232"/>
                <a:gd name="T95" fmla="*/ 117 h 184"/>
                <a:gd name="T96" fmla="*/ 192 w 232"/>
                <a:gd name="T97" fmla="*/ 108 h 184"/>
                <a:gd name="T98" fmla="*/ 64 w 232"/>
                <a:gd name="T99" fmla="*/ 66 h 184"/>
                <a:gd name="T100" fmla="*/ 47 w 232"/>
                <a:gd name="T101" fmla="*/ 31 h 184"/>
                <a:gd name="T102" fmla="*/ 40 w 232"/>
                <a:gd name="T103" fmla="*/ 59 h 184"/>
                <a:gd name="T104" fmla="*/ 28 w 232"/>
                <a:gd name="T105" fmla="*/ 61 h 184"/>
                <a:gd name="T106" fmla="*/ 209 w 232"/>
                <a:gd name="T107" fmla="*/ 172 h 184"/>
                <a:gd name="T108" fmla="*/ 162 w 232"/>
                <a:gd name="T109" fmla="*/ 176 h 184"/>
                <a:gd name="T110" fmla="*/ 47 w 232"/>
                <a:gd name="T111" fmla="*/ 126 h 184"/>
                <a:gd name="T112" fmla="*/ 6 w 232"/>
                <a:gd name="T113" fmla="*/ 74 h 184"/>
                <a:gd name="T114" fmla="*/ 4 w 232"/>
                <a:gd name="T115" fmla="*/ 81 h 184"/>
                <a:gd name="T116" fmla="*/ 2 w 232"/>
                <a:gd name="T117" fmla="*/ 38 h 184"/>
                <a:gd name="T118" fmla="*/ 7 w 232"/>
                <a:gd name="T119" fmla="*/ 6 h 184"/>
                <a:gd name="T120" fmla="*/ 104 w 232"/>
                <a:gd name="T121" fmla="*/ 31 h 184"/>
                <a:gd name="T122" fmla="*/ 186 w 232"/>
                <a:gd name="T123" fmla="*/ 83 h 184"/>
                <a:gd name="T124" fmla="*/ 224 w 232"/>
                <a:gd name="T125" fmla="*/ 14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184">
                  <a:moveTo>
                    <a:pt x="191" y="61"/>
                  </a:moveTo>
                  <a:cubicBezTo>
                    <a:pt x="191" y="61"/>
                    <a:pt x="191" y="62"/>
                    <a:pt x="191" y="62"/>
                  </a:cubicBezTo>
                  <a:cubicBezTo>
                    <a:pt x="190" y="62"/>
                    <a:pt x="191" y="61"/>
                    <a:pt x="191" y="61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6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16" y="50"/>
                    <a:pt x="16" y="50"/>
                    <a:pt x="16" y="49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6" y="50"/>
                  </a:cubicBezTo>
                  <a:close/>
                  <a:moveTo>
                    <a:pt x="201" y="88"/>
                  </a:moveTo>
                  <a:cubicBezTo>
                    <a:pt x="201" y="89"/>
                    <a:pt x="201" y="89"/>
                    <a:pt x="201" y="89"/>
                  </a:cubicBezTo>
                  <a:cubicBezTo>
                    <a:pt x="201" y="90"/>
                    <a:pt x="201" y="90"/>
                    <a:pt x="202" y="90"/>
                  </a:cubicBezTo>
                  <a:cubicBezTo>
                    <a:pt x="201" y="90"/>
                    <a:pt x="201" y="89"/>
                    <a:pt x="201" y="89"/>
                  </a:cubicBezTo>
                  <a:lnTo>
                    <a:pt x="201" y="88"/>
                  </a:lnTo>
                  <a:close/>
                  <a:moveTo>
                    <a:pt x="81" y="71"/>
                  </a:move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1" y="70"/>
                    <a:pt x="81" y="70"/>
                  </a:cubicBezTo>
                  <a:cubicBezTo>
                    <a:pt x="81" y="71"/>
                    <a:pt x="81" y="71"/>
                    <a:pt x="81" y="71"/>
                  </a:cubicBezTo>
                  <a:close/>
                  <a:moveTo>
                    <a:pt x="91" y="82"/>
                  </a:moveTo>
                  <a:cubicBezTo>
                    <a:pt x="91" y="81"/>
                    <a:pt x="90" y="81"/>
                    <a:pt x="89" y="81"/>
                  </a:cubicBezTo>
                  <a:cubicBezTo>
                    <a:pt x="89" y="82"/>
                    <a:pt x="90" y="82"/>
                    <a:pt x="91" y="82"/>
                  </a:cubicBezTo>
                  <a:close/>
                  <a:moveTo>
                    <a:pt x="21" y="128"/>
                  </a:moveTo>
                  <a:cubicBezTo>
                    <a:pt x="21" y="128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29"/>
                    <a:pt x="21" y="128"/>
                    <a:pt x="21" y="128"/>
                  </a:cubicBezTo>
                  <a:close/>
                  <a:moveTo>
                    <a:pt x="143" y="168"/>
                  </a:move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4" y="169"/>
                    <a:pt x="145" y="168"/>
                  </a:cubicBezTo>
                  <a:cubicBezTo>
                    <a:pt x="144" y="168"/>
                    <a:pt x="144" y="168"/>
                    <a:pt x="143" y="168"/>
                  </a:cubicBezTo>
                  <a:close/>
                  <a:moveTo>
                    <a:pt x="4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lnTo>
                    <a:pt x="4" y="52"/>
                  </a:lnTo>
                  <a:close/>
                  <a:moveTo>
                    <a:pt x="185" y="153"/>
                  </a:moveTo>
                  <a:cubicBezTo>
                    <a:pt x="185" y="154"/>
                    <a:pt x="185" y="153"/>
                    <a:pt x="185" y="153"/>
                  </a:cubicBezTo>
                  <a:cubicBezTo>
                    <a:pt x="184" y="153"/>
                    <a:pt x="184" y="154"/>
                    <a:pt x="185" y="154"/>
                  </a:cubicBezTo>
                  <a:cubicBezTo>
                    <a:pt x="185" y="154"/>
                    <a:pt x="186" y="154"/>
                    <a:pt x="185" y="153"/>
                  </a:cubicBezTo>
                  <a:close/>
                  <a:moveTo>
                    <a:pt x="108" y="145"/>
                  </a:moveTo>
                  <a:cubicBezTo>
                    <a:pt x="108" y="145"/>
                    <a:pt x="108" y="145"/>
                    <a:pt x="108" y="145"/>
                  </a:cubicBezTo>
                  <a:cubicBezTo>
                    <a:pt x="108" y="146"/>
                    <a:pt x="108" y="147"/>
                    <a:pt x="108" y="147"/>
                  </a:cubicBezTo>
                  <a:cubicBezTo>
                    <a:pt x="108" y="146"/>
                    <a:pt x="109" y="146"/>
                    <a:pt x="108" y="145"/>
                  </a:cubicBezTo>
                  <a:close/>
                  <a:moveTo>
                    <a:pt x="25" y="136"/>
                  </a:moveTo>
                  <a:cubicBezTo>
                    <a:pt x="25" y="136"/>
                    <a:pt x="26" y="135"/>
                    <a:pt x="25" y="135"/>
                  </a:cubicBezTo>
                  <a:cubicBezTo>
                    <a:pt x="25" y="135"/>
                    <a:pt x="26" y="137"/>
                    <a:pt x="25" y="136"/>
                  </a:cubicBezTo>
                  <a:close/>
                  <a:moveTo>
                    <a:pt x="175" y="171"/>
                  </a:moveTo>
                  <a:cubicBezTo>
                    <a:pt x="174" y="171"/>
                    <a:pt x="173" y="171"/>
                    <a:pt x="173" y="172"/>
                  </a:cubicBezTo>
                  <a:cubicBezTo>
                    <a:pt x="174" y="172"/>
                    <a:pt x="175" y="172"/>
                    <a:pt x="176" y="172"/>
                  </a:cubicBezTo>
                  <a:cubicBezTo>
                    <a:pt x="175" y="171"/>
                    <a:pt x="175" y="171"/>
                    <a:pt x="175" y="171"/>
                  </a:cubicBezTo>
                  <a:close/>
                  <a:moveTo>
                    <a:pt x="14" y="33"/>
                  </a:moveTo>
                  <a:cubicBezTo>
                    <a:pt x="14" y="34"/>
                    <a:pt x="13" y="34"/>
                    <a:pt x="13" y="35"/>
                  </a:cubicBezTo>
                  <a:cubicBezTo>
                    <a:pt x="13" y="35"/>
                    <a:pt x="14" y="34"/>
                    <a:pt x="14" y="33"/>
                  </a:cubicBezTo>
                  <a:close/>
                  <a:moveTo>
                    <a:pt x="209" y="119"/>
                  </a:moveTo>
                  <a:cubicBezTo>
                    <a:pt x="209" y="119"/>
                    <a:pt x="208" y="118"/>
                    <a:pt x="208" y="117"/>
                  </a:cubicBezTo>
                  <a:cubicBezTo>
                    <a:pt x="208" y="118"/>
                    <a:pt x="208" y="119"/>
                    <a:pt x="209" y="119"/>
                  </a:cubicBezTo>
                  <a:close/>
                  <a:moveTo>
                    <a:pt x="5" y="87"/>
                  </a:moveTo>
                  <a:cubicBezTo>
                    <a:pt x="5" y="88"/>
                    <a:pt x="5" y="89"/>
                    <a:pt x="5" y="89"/>
                  </a:cubicBezTo>
                  <a:cubicBezTo>
                    <a:pt x="4" y="88"/>
                    <a:pt x="4" y="88"/>
                    <a:pt x="4" y="87"/>
                  </a:cubicBezTo>
                  <a:lnTo>
                    <a:pt x="5" y="87"/>
                  </a:lnTo>
                  <a:close/>
                  <a:moveTo>
                    <a:pt x="24" y="123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23" y="121"/>
                    <a:pt x="24" y="122"/>
                    <a:pt x="24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21" y="128"/>
                  </a:moveTo>
                  <a:cubicBezTo>
                    <a:pt x="21" y="127"/>
                    <a:pt x="21" y="126"/>
                    <a:pt x="20" y="126"/>
                  </a:cubicBezTo>
                  <a:cubicBezTo>
                    <a:pt x="20" y="126"/>
                    <a:pt x="20" y="127"/>
                    <a:pt x="21" y="128"/>
                  </a:cubicBezTo>
                  <a:close/>
                  <a:moveTo>
                    <a:pt x="4" y="84"/>
                  </a:move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3" y="86"/>
                    <a:pt x="4" y="85"/>
                  </a:cubicBezTo>
                  <a:cubicBezTo>
                    <a:pt x="4" y="85"/>
                    <a:pt x="4" y="84"/>
                    <a:pt x="4" y="84"/>
                  </a:cubicBezTo>
                  <a:close/>
                  <a:moveTo>
                    <a:pt x="103" y="139"/>
                  </a:move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03" y="140"/>
                    <a:pt x="104" y="139"/>
                  </a:cubicBezTo>
                  <a:cubicBezTo>
                    <a:pt x="104" y="139"/>
                    <a:pt x="103" y="139"/>
                    <a:pt x="103" y="139"/>
                  </a:cubicBezTo>
                  <a:close/>
                  <a:moveTo>
                    <a:pt x="87" y="67"/>
                  </a:moveTo>
                  <a:cubicBezTo>
                    <a:pt x="87" y="66"/>
                    <a:pt x="86" y="66"/>
                    <a:pt x="86" y="67"/>
                  </a:cubicBezTo>
                  <a:cubicBezTo>
                    <a:pt x="86" y="67"/>
                    <a:pt x="86" y="69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191" y="170"/>
                  </a:moveTo>
                  <a:cubicBezTo>
                    <a:pt x="191" y="170"/>
                    <a:pt x="190" y="171"/>
                    <a:pt x="189" y="172"/>
                  </a:cubicBezTo>
                  <a:cubicBezTo>
                    <a:pt x="190" y="171"/>
                    <a:pt x="191" y="171"/>
                    <a:pt x="191" y="170"/>
                  </a:cubicBezTo>
                  <a:close/>
                  <a:moveTo>
                    <a:pt x="110" y="159"/>
                  </a:moveTo>
                  <a:cubicBezTo>
                    <a:pt x="109" y="159"/>
                    <a:pt x="111" y="160"/>
                    <a:pt x="109" y="160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0"/>
                    <a:pt x="111" y="160"/>
                    <a:pt x="110" y="159"/>
                  </a:cubicBezTo>
                  <a:close/>
                  <a:moveTo>
                    <a:pt x="27" y="122"/>
                  </a:moveTo>
                  <a:cubicBezTo>
                    <a:pt x="28" y="121"/>
                    <a:pt x="27" y="120"/>
                    <a:pt x="27" y="118"/>
                  </a:cubicBezTo>
                  <a:cubicBezTo>
                    <a:pt x="27" y="120"/>
                    <a:pt x="27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lose/>
                  <a:moveTo>
                    <a:pt x="195" y="170"/>
                  </a:moveTo>
                  <a:cubicBezTo>
                    <a:pt x="194" y="170"/>
                    <a:pt x="193" y="171"/>
                    <a:pt x="193" y="172"/>
                  </a:cubicBezTo>
                  <a:cubicBezTo>
                    <a:pt x="194" y="172"/>
                    <a:pt x="195" y="171"/>
                    <a:pt x="195" y="17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5" y="162"/>
                  </a:cubicBezTo>
                  <a:cubicBezTo>
                    <a:pt x="115" y="162"/>
                    <a:pt x="116" y="163"/>
                    <a:pt x="116" y="163"/>
                  </a:cubicBezTo>
                  <a:cubicBezTo>
                    <a:pt x="116" y="163"/>
                    <a:pt x="117" y="162"/>
                    <a:pt x="116" y="162"/>
                  </a:cubicBezTo>
                  <a:close/>
                  <a:moveTo>
                    <a:pt x="92" y="152"/>
                  </a:moveTo>
                  <a:cubicBezTo>
                    <a:pt x="91" y="151"/>
                    <a:pt x="90" y="151"/>
                    <a:pt x="89" y="150"/>
                  </a:cubicBezTo>
                  <a:cubicBezTo>
                    <a:pt x="90" y="151"/>
                    <a:pt x="91" y="152"/>
                    <a:pt x="92" y="152"/>
                  </a:cubicBezTo>
                  <a:cubicBezTo>
                    <a:pt x="92" y="152"/>
                    <a:pt x="92" y="152"/>
                    <a:pt x="92" y="152"/>
                  </a:cubicBezTo>
                  <a:close/>
                  <a:moveTo>
                    <a:pt x="98" y="155"/>
                  </a:moveTo>
                  <a:cubicBezTo>
                    <a:pt x="98" y="155"/>
                    <a:pt x="98" y="154"/>
                    <a:pt x="98" y="154"/>
                  </a:cubicBezTo>
                  <a:cubicBezTo>
                    <a:pt x="97" y="155"/>
                    <a:pt x="98" y="156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9" y="155"/>
                    <a:pt x="98" y="155"/>
                    <a:pt x="98" y="155"/>
                  </a:cubicBezTo>
                  <a:close/>
                  <a:moveTo>
                    <a:pt x="107" y="149"/>
                  </a:moveTo>
                  <a:cubicBezTo>
                    <a:pt x="106" y="149"/>
                    <a:pt x="106" y="149"/>
                    <a:pt x="106" y="149"/>
                  </a:cubicBezTo>
                  <a:cubicBezTo>
                    <a:pt x="106" y="150"/>
                    <a:pt x="106" y="153"/>
                    <a:pt x="106" y="153"/>
                  </a:cubicBezTo>
                  <a:cubicBezTo>
                    <a:pt x="106" y="152"/>
                    <a:pt x="106" y="151"/>
                    <a:pt x="107" y="149"/>
                  </a:cubicBezTo>
                  <a:close/>
                  <a:moveTo>
                    <a:pt x="28" y="120"/>
                  </a:moveTo>
                  <a:cubicBezTo>
                    <a:pt x="28" y="119"/>
                    <a:pt x="29" y="118"/>
                    <a:pt x="29" y="117"/>
                  </a:cubicBezTo>
                  <a:cubicBezTo>
                    <a:pt x="28" y="117"/>
                    <a:pt x="28" y="118"/>
                    <a:pt x="28" y="118"/>
                  </a:cubicBezTo>
                  <a:cubicBezTo>
                    <a:pt x="28" y="119"/>
                    <a:pt x="28" y="119"/>
                    <a:pt x="28" y="120"/>
                  </a:cubicBezTo>
                  <a:close/>
                  <a:moveTo>
                    <a:pt x="139" y="167"/>
                  </a:moveTo>
                  <a:cubicBezTo>
                    <a:pt x="138" y="168"/>
                    <a:pt x="137" y="167"/>
                    <a:pt x="136" y="168"/>
                  </a:cubicBezTo>
                  <a:cubicBezTo>
                    <a:pt x="137" y="168"/>
                    <a:pt x="139" y="168"/>
                    <a:pt x="139" y="168"/>
                  </a:cubicBezTo>
                  <a:cubicBezTo>
                    <a:pt x="140" y="168"/>
                    <a:pt x="140" y="167"/>
                    <a:pt x="139" y="167"/>
                  </a:cubicBezTo>
                  <a:close/>
                  <a:moveTo>
                    <a:pt x="28" y="120"/>
                  </a:moveTo>
                  <a:cubicBezTo>
                    <a:pt x="28" y="121"/>
                    <a:pt x="29" y="122"/>
                    <a:pt x="29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3"/>
                    <a:pt x="29" y="121"/>
                    <a:pt x="29" y="120"/>
                  </a:cubicBezTo>
                  <a:cubicBezTo>
                    <a:pt x="29" y="120"/>
                    <a:pt x="28" y="120"/>
                    <a:pt x="28" y="120"/>
                  </a:cubicBezTo>
                  <a:close/>
                  <a:moveTo>
                    <a:pt x="179" y="154"/>
                  </a:moveTo>
                  <a:cubicBezTo>
                    <a:pt x="180" y="154"/>
                    <a:pt x="182" y="154"/>
                    <a:pt x="183" y="154"/>
                  </a:cubicBezTo>
                  <a:cubicBezTo>
                    <a:pt x="182" y="154"/>
                    <a:pt x="181" y="154"/>
                    <a:pt x="181" y="153"/>
                  </a:cubicBezTo>
                  <a:cubicBezTo>
                    <a:pt x="180" y="154"/>
                    <a:pt x="180" y="154"/>
                    <a:pt x="179" y="154"/>
                  </a:cubicBezTo>
                  <a:close/>
                  <a:moveTo>
                    <a:pt x="114" y="148"/>
                  </a:moveTo>
                  <a:cubicBezTo>
                    <a:pt x="114" y="149"/>
                    <a:pt x="114" y="150"/>
                    <a:pt x="114" y="151"/>
                  </a:cubicBezTo>
                  <a:cubicBezTo>
                    <a:pt x="114" y="150"/>
                    <a:pt x="114" y="149"/>
                    <a:pt x="115" y="149"/>
                  </a:cubicBezTo>
                  <a:cubicBezTo>
                    <a:pt x="115" y="148"/>
                    <a:pt x="115" y="148"/>
                    <a:pt x="114" y="148"/>
                  </a:cubicBezTo>
                  <a:close/>
                  <a:moveTo>
                    <a:pt x="156" y="154"/>
                  </a:moveTo>
                  <a:cubicBezTo>
                    <a:pt x="156" y="154"/>
                    <a:pt x="156" y="153"/>
                    <a:pt x="156" y="153"/>
                  </a:cubicBezTo>
                  <a:cubicBezTo>
                    <a:pt x="155" y="153"/>
                    <a:pt x="153" y="153"/>
                    <a:pt x="152" y="153"/>
                  </a:cubicBezTo>
                  <a:lnTo>
                    <a:pt x="156" y="154"/>
                  </a:lnTo>
                  <a:close/>
                  <a:moveTo>
                    <a:pt x="96" y="154"/>
                  </a:moveTo>
                  <a:cubicBezTo>
                    <a:pt x="95" y="153"/>
                    <a:pt x="94" y="153"/>
                    <a:pt x="93" y="153"/>
                  </a:cubicBezTo>
                  <a:cubicBezTo>
                    <a:pt x="94" y="154"/>
                    <a:pt x="95" y="154"/>
                    <a:pt x="96" y="155"/>
                  </a:cubicBezTo>
                  <a:cubicBezTo>
                    <a:pt x="96" y="155"/>
                    <a:pt x="96" y="154"/>
                    <a:pt x="96" y="154"/>
                  </a:cubicBezTo>
                  <a:close/>
                  <a:moveTo>
                    <a:pt x="171" y="171"/>
                  </a:moveTo>
                  <a:cubicBezTo>
                    <a:pt x="170" y="172"/>
                    <a:pt x="169" y="171"/>
                    <a:pt x="168" y="171"/>
                  </a:cubicBezTo>
                  <a:cubicBezTo>
                    <a:pt x="168" y="171"/>
                    <a:pt x="168" y="172"/>
                    <a:pt x="168" y="172"/>
                  </a:cubicBezTo>
                  <a:cubicBezTo>
                    <a:pt x="169" y="172"/>
                    <a:pt x="170" y="172"/>
                    <a:pt x="170" y="172"/>
                  </a:cubicBezTo>
                  <a:cubicBezTo>
                    <a:pt x="171" y="172"/>
                    <a:pt x="172" y="172"/>
                    <a:pt x="171" y="171"/>
                  </a:cubicBezTo>
                  <a:close/>
                  <a:moveTo>
                    <a:pt x="24" y="123"/>
                  </a:moveTo>
                  <a:cubicBezTo>
                    <a:pt x="24" y="123"/>
                    <a:pt x="24" y="124"/>
                    <a:pt x="24" y="125"/>
                  </a:cubicBezTo>
                  <a:cubicBezTo>
                    <a:pt x="24" y="125"/>
                    <a:pt x="25" y="125"/>
                    <a:pt x="25" y="125"/>
                  </a:cubicBezTo>
                  <a:cubicBezTo>
                    <a:pt x="25" y="125"/>
                    <a:pt x="25" y="126"/>
                    <a:pt x="25" y="126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6"/>
                    <a:pt x="25" y="125"/>
                    <a:pt x="25" y="125"/>
                  </a:cubicBezTo>
                  <a:cubicBezTo>
                    <a:pt x="25" y="124"/>
                    <a:pt x="25" y="124"/>
                    <a:pt x="25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114" y="161"/>
                  </a:moveTo>
                  <a:cubicBezTo>
                    <a:pt x="113" y="161"/>
                    <a:pt x="112" y="160"/>
                    <a:pt x="112" y="160"/>
                  </a:cubicBezTo>
                  <a:cubicBezTo>
                    <a:pt x="111" y="161"/>
                    <a:pt x="112" y="161"/>
                    <a:pt x="113" y="162"/>
                  </a:cubicBezTo>
                  <a:cubicBezTo>
                    <a:pt x="113" y="162"/>
                    <a:pt x="114" y="161"/>
                    <a:pt x="114" y="161"/>
                  </a:cubicBezTo>
                  <a:close/>
                  <a:moveTo>
                    <a:pt x="162" y="171"/>
                  </a:moveTo>
                  <a:cubicBezTo>
                    <a:pt x="161" y="171"/>
                    <a:pt x="161" y="170"/>
                    <a:pt x="160" y="171"/>
                  </a:cubicBezTo>
                  <a:cubicBezTo>
                    <a:pt x="161" y="171"/>
                    <a:pt x="162" y="171"/>
                    <a:pt x="163" y="171"/>
                  </a:cubicBezTo>
                  <a:cubicBezTo>
                    <a:pt x="163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2" y="171"/>
                  </a:cubicBezTo>
                  <a:close/>
                  <a:moveTo>
                    <a:pt x="96" y="84"/>
                  </a:moveTo>
                  <a:cubicBezTo>
                    <a:pt x="95" y="83"/>
                    <a:pt x="93" y="82"/>
                    <a:pt x="91" y="82"/>
                  </a:cubicBezTo>
                  <a:cubicBezTo>
                    <a:pt x="93" y="82"/>
                    <a:pt x="94" y="83"/>
                    <a:pt x="96" y="84"/>
                  </a:cubicBezTo>
                  <a:close/>
                  <a:moveTo>
                    <a:pt x="123" y="154"/>
                  </a:moveTo>
                  <a:cubicBezTo>
                    <a:pt x="124" y="153"/>
                    <a:pt x="124" y="152"/>
                    <a:pt x="125" y="152"/>
                  </a:cubicBezTo>
                  <a:cubicBezTo>
                    <a:pt x="124" y="151"/>
                    <a:pt x="124" y="151"/>
                    <a:pt x="124" y="152"/>
                  </a:cubicBezTo>
                  <a:cubicBezTo>
                    <a:pt x="123" y="153"/>
                    <a:pt x="123" y="154"/>
                    <a:pt x="123" y="155"/>
                  </a:cubicBezTo>
                  <a:cubicBezTo>
                    <a:pt x="123" y="155"/>
                    <a:pt x="123" y="154"/>
                    <a:pt x="123" y="154"/>
                  </a:cubicBezTo>
                  <a:close/>
                  <a:moveTo>
                    <a:pt x="112" y="147"/>
                  </a:moveTo>
                  <a:cubicBezTo>
                    <a:pt x="112" y="147"/>
                    <a:pt x="111" y="147"/>
                    <a:pt x="111" y="147"/>
                  </a:cubicBezTo>
                  <a:cubicBezTo>
                    <a:pt x="111" y="148"/>
                    <a:pt x="111" y="150"/>
                    <a:pt x="111" y="151"/>
                  </a:cubicBezTo>
                  <a:cubicBezTo>
                    <a:pt x="111" y="149"/>
                    <a:pt x="112" y="148"/>
                    <a:pt x="112" y="147"/>
                  </a:cubicBezTo>
                  <a:close/>
                  <a:moveTo>
                    <a:pt x="201" y="88"/>
                  </a:moveTo>
                  <a:cubicBezTo>
                    <a:pt x="201" y="87"/>
                    <a:pt x="200" y="85"/>
                    <a:pt x="200" y="83"/>
                  </a:cubicBezTo>
                  <a:cubicBezTo>
                    <a:pt x="200" y="84"/>
                    <a:pt x="199" y="84"/>
                    <a:pt x="199" y="84"/>
                  </a:cubicBezTo>
                  <a:cubicBezTo>
                    <a:pt x="200" y="86"/>
                    <a:pt x="200" y="87"/>
                    <a:pt x="201" y="88"/>
                  </a:cubicBezTo>
                  <a:close/>
                  <a:moveTo>
                    <a:pt x="207" y="158"/>
                  </a:moveTo>
                  <a:cubicBezTo>
                    <a:pt x="206" y="159"/>
                    <a:pt x="204" y="160"/>
                    <a:pt x="203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4" y="161"/>
                    <a:pt x="206" y="160"/>
                    <a:pt x="207" y="158"/>
                  </a:cubicBezTo>
                  <a:cubicBezTo>
                    <a:pt x="207" y="158"/>
                    <a:pt x="207" y="158"/>
                    <a:pt x="207" y="158"/>
                  </a:cubicBezTo>
                  <a:close/>
                  <a:moveTo>
                    <a:pt x="134" y="157"/>
                  </a:moveTo>
                  <a:cubicBezTo>
                    <a:pt x="133" y="159"/>
                    <a:pt x="132" y="160"/>
                    <a:pt x="131" y="162"/>
                  </a:cubicBezTo>
                  <a:cubicBezTo>
                    <a:pt x="131" y="162"/>
                    <a:pt x="131" y="162"/>
                    <a:pt x="132" y="162"/>
                  </a:cubicBezTo>
                  <a:lnTo>
                    <a:pt x="134" y="157"/>
                  </a:lnTo>
                  <a:close/>
                  <a:moveTo>
                    <a:pt x="112" y="151"/>
                  </a:moveTo>
                  <a:cubicBezTo>
                    <a:pt x="112" y="152"/>
                    <a:pt x="111" y="154"/>
                    <a:pt x="111" y="155"/>
                  </a:cubicBezTo>
                  <a:cubicBezTo>
                    <a:pt x="112" y="155"/>
                    <a:pt x="112" y="155"/>
                    <a:pt x="112" y="155"/>
                  </a:cubicBezTo>
                  <a:cubicBezTo>
                    <a:pt x="112" y="154"/>
                    <a:pt x="112" y="153"/>
                    <a:pt x="112" y="152"/>
                  </a:cubicBezTo>
                  <a:cubicBezTo>
                    <a:pt x="112" y="151"/>
                    <a:pt x="113" y="151"/>
                    <a:pt x="112" y="151"/>
                  </a:cubicBezTo>
                  <a:close/>
                  <a:moveTo>
                    <a:pt x="164" y="153"/>
                  </a:moveTo>
                  <a:cubicBezTo>
                    <a:pt x="164" y="153"/>
                    <a:pt x="164" y="154"/>
                    <a:pt x="164" y="154"/>
                  </a:cubicBezTo>
                  <a:cubicBezTo>
                    <a:pt x="157" y="153"/>
                    <a:pt x="157" y="153"/>
                    <a:pt x="157" y="153"/>
                  </a:cubicBezTo>
                  <a:cubicBezTo>
                    <a:pt x="159" y="154"/>
                    <a:pt x="161" y="154"/>
                    <a:pt x="162" y="154"/>
                  </a:cubicBezTo>
                  <a:cubicBezTo>
                    <a:pt x="163" y="154"/>
                    <a:pt x="164" y="154"/>
                    <a:pt x="164" y="153"/>
                  </a:cubicBezTo>
                  <a:close/>
                  <a:moveTo>
                    <a:pt x="37" y="126"/>
                  </a:moveTo>
                  <a:cubicBezTo>
                    <a:pt x="37" y="124"/>
                    <a:pt x="37" y="122"/>
                    <a:pt x="36" y="120"/>
                  </a:cubicBezTo>
                  <a:cubicBezTo>
                    <a:pt x="37" y="120"/>
                    <a:pt x="36" y="119"/>
                    <a:pt x="36" y="120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7" y="126"/>
                    <a:pt x="38" y="127"/>
                    <a:pt x="37" y="126"/>
                  </a:cubicBezTo>
                  <a:close/>
                  <a:moveTo>
                    <a:pt x="35" y="127"/>
                  </a:move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4" y="126"/>
                    <a:pt x="34" y="129"/>
                  </a:cubicBezTo>
                  <a:cubicBezTo>
                    <a:pt x="34" y="128"/>
                    <a:pt x="35" y="128"/>
                    <a:pt x="35" y="127"/>
                  </a:cubicBezTo>
                  <a:close/>
                  <a:moveTo>
                    <a:pt x="15" y="21"/>
                  </a:moveTo>
                  <a:cubicBezTo>
                    <a:pt x="13" y="21"/>
                    <a:pt x="12" y="23"/>
                    <a:pt x="11" y="25"/>
                  </a:cubicBezTo>
                  <a:cubicBezTo>
                    <a:pt x="13" y="24"/>
                    <a:pt x="14" y="22"/>
                    <a:pt x="15" y="21"/>
                  </a:cubicBezTo>
                  <a:close/>
                  <a:moveTo>
                    <a:pt x="74" y="67"/>
                  </a:moveTo>
                  <a:cubicBezTo>
                    <a:pt x="74" y="67"/>
                    <a:pt x="73" y="64"/>
                    <a:pt x="73" y="63"/>
                  </a:cubicBezTo>
                  <a:cubicBezTo>
                    <a:pt x="73" y="64"/>
                    <a:pt x="72" y="64"/>
                    <a:pt x="72" y="65"/>
                  </a:cubicBezTo>
                  <a:cubicBezTo>
                    <a:pt x="73" y="66"/>
                    <a:pt x="73" y="67"/>
                    <a:pt x="74" y="68"/>
                  </a:cubicBezTo>
                  <a:cubicBezTo>
                    <a:pt x="74" y="68"/>
                    <a:pt x="74" y="68"/>
                    <a:pt x="74" y="67"/>
                  </a:cubicBezTo>
                  <a:close/>
                  <a:moveTo>
                    <a:pt x="127" y="153"/>
                  </a:moveTo>
                  <a:cubicBezTo>
                    <a:pt x="126" y="154"/>
                    <a:pt x="126" y="156"/>
                    <a:pt x="126" y="157"/>
                  </a:cubicBezTo>
                  <a:cubicBezTo>
                    <a:pt x="127" y="156"/>
                    <a:pt x="128" y="154"/>
                    <a:pt x="128" y="153"/>
                  </a:cubicBezTo>
                  <a:lnTo>
                    <a:pt x="127" y="153"/>
                  </a:lnTo>
                  <a:close/>
                  <a:moveTo>
                    <a:pt x="125" y="154"/>
                  </a:moveTo>
                  <a:cubicBezTo>
                    <a:pt x="124" y="155"/>
                    <a:pt x="123" y="157"/>
                    <a:pt x="122" y="159"/>
                  </a:cubicBezTo>
                  <a:cubicBezTo>
                    <a:pt x="122" y="159"/>
                    <a:pt x="123" y="160"/>
                    <a:pt x="123" y="159"/>
                  </a:cubicBezTo>
                  <a:lnTo>
                    <a:pt x="125" y="154"/>
                  </a:lnTo>
                  <a:close/>
                  <a:moveTo>
                    <a:pt x="30" y="123"/>
                  </a:moveTo>
                  <a:cubicBezTo>
                    <a:pt x="30" y="124"/>
                    <a:pt x="30" y="124"/>
                    <a:pt x="30" y="124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1"/>
                    <a:pt x="32" y="131"/>
                    <a:pt x="32" y="130"/>
                  </a:cubicBezTo>
                  <a:cubicBezTo>
                    <a:pt x="30" y="124"/>
                    <a:pt x="30" y="124"/>
                    <a:pt x="30" y="124"/>
                  </a:cubicBezTo>
                  <a:lnTo>
                    <a:pt x="30" y="123"/>
                  </a:lnTo>
                  <a:close/>
                  <a:moveTo>
                    <a:pt x="100" y="148"/>
                  </a:moveTo>
                  <a:cubicBezTo>
                    <a:pt x="99" y="147"/>
                    <a:pt x="100" y="146"/>
                    <a:pt x="99" y="145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0" y="150"/>
                    <a:pt x="100" y="149"/>
                    <a:pt x="100" y="148"/>
                  </a:cubicBezTo>
                  <a:close/>
                  <a:moveTo>
                    <a:pt x="134" y="160"/>
                  </a:moveTo>
                  <a:cubicBezTo>
                    <a:pt x="135" y="158"/>
                    <a:pt x="137" y="157"/>
                    <a:pt x="138" y="155"/>
                  </a:cubicBezTo>
                  <a:cubicBezTo>
                    <a:pt x="137" y="155"/>
                    <a:pt x="136" y="154"/>
                    <a:pt x="136" y="155"/>
                  </a:cubicBezTo>
                  <a:cubicBezTo>
                    <a:pt x="136" y="157"/>
                    <a:pt x="135" y="158"/>
                    <a:pt x="134" y="160"/>
                  </a:cubicBezTo>
                  <a:close/>
                  <a:moveTo>
                    <a:pt x="27" y="122"/>
                  </a:moveTo>
                  <a:cubicBezTo>
                    <a:pt x="29" y="133"/>
                    <a:pt x="29" y="133"/>
                    <a:pt x="29" y="133"/>
                  </a:cubicBezTo>
                  <a:cubicBezTo>
                    <a:pt x="29" y="133"/>
                    <a:pt x="30" y="133"/>
                    <a:pt x="29" y="132"/>
                  </a:cubicBezTo>
                  <a:lnTo>
                    <a:pt x="27" y="122"/>
                  </a:lnTo>
                  <a:close/>
                  <a:moveTo>
                    <a:pt x="104" y="151"/>
                  </a:moveTo>
                  <a:cubicBezTo>
                    <a:pt x="105" y="151"/>
                    <a:pt x="105" y="151"/>
                    <a:pt x="105" y="151"/>
                  </a:cubicBezTo>
                  <a:cubicBezTo>
                    <a:pt x="105" y="149"/>
                    <a:pt x="106" y="146"/>
                    <a:pt x="106" y="144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8"/>
                    <a:pt x="104" y="151"/>
                  </a:cubicBezTo>
                  <a:close/>
                  <a:moveTo>
                    <a:pt x="179" y="154"/>
                  </a:moveTo>
                  <a:cubicBezTo>
                    <a:pt x="175" y="154"/>
                    <a:pt x="171" y="154"/>
                    <a:pt x="166" y="154"/>
                  </a:cubicBezTo>
                  <a:cubicBezTo>
                    <a:pt x="166" y="155"/>
                    <a:pt x="167" y="154"/>
                    <a:pt x="167" y="154"/>
                  </a:cubicBezTo>
                  <a:cubicBezTo>
                    <a:pt x="172" y="154"/>
                    <a:pt x="175" y="154"/>
                    <a:pt x="179" y="154"/>
                  </a:cubicBezTo>
                  <a:close/>
                  <a:moveTo>
                    <a:pt x="77" y="69"/>
                  </a:move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5" y="62"/>
                    <a:pt x="75" y="62"/>
                  </a:cubicBezTo>
                  <a:cubicBezTo>
                    <a:pt x="76" y="65"/>
                    <a:pt x="76" y="68"/>
                    <a:pt x="77" y="71"/>
                  </a:cubicBezTo>
                  <a:cubicBezTo>
                    <a:pt x="77" y="70"/>
                    <a:pt x="77" y="69"/>
                    <a:pt x="77" y="69"/>
                  </a:cubicBezTo>
                  <a:close/>
                  <a:moveTo>
                    <a:pt x="130" y="160"/>
                  </a:moveTo>
                  <a:cubicBezTo>
                    <a:pt x="132" y="158"/>
                    <a:pt x="133" y="156"/>
                    <a:pt x="134" y="154"/>
                  </a:cubicBezTo>
                  <a:cubicBezTo>
                    <a:pt x="133" y="155"/>
                    <a:pt x="133" y="154"/>
                    <a:pt x="132" y="154"/>
                  </a:cubicBezTo>
                  <a:lnTo>
                    <a:pt x="130" y="160"/>
                  </a:lnTo>
                  <a:close/>
                  <a:moveTo>
                    <a:pt x="188" y="169"/>
                  </a:moveTo>
                  <a:cubicBezTo>
                    <a:pt x="187" y="170"/>
                    <a:pt x="186" y="171"/>
                    <a:pt x="184" y="171"/>
                  </a:cubicBezTo>
                  <a:cubicBezTo>
                    <a:pt x="184" y="171"/>
                    <a:pt x="183" y="171"/>
                    <a:pt x="183" y="172"/>
                  </a:cubicBezTo>
                  <a:cubicBezTo>
                    <a:pt x="188" y="172"/>
                    <a:pt x="188" y="172"/>
                    <a:pt x="188" y="172"/>
                  </a:cubicBezTo>
                  <a:cubicBezTo>
                    <a:pt x="187" y="171"/>
                    <a:pt x="189" y="170"/>
                    <a:pt x="188" y="169"/>
                  </a:cubicBezTo>
                  <a:close/>
                  <a:moveTo>
                    <a:pt x="125" y="165"/>
                  </a:moveTo>
                  <a:cubicBezTo>
                    <a:pt x="118" y="162"/>
                    <a:pt x="118" y="162"/>
                    <a:pt x="118" y="162"/>
                  </a:cubicBezTo>
                  <a:cubicBezTo>
                    <a:pt x="118" y="162"/>
                    <a:pt x="118" y="163"/>
                    <a:pt x="117" y="163"/>
                  </a:cubicBezTo>
                  <a:cubicBezTo>
                    <a:pt x="120" y="164"/>
                    <a:pt x="122" y="164"/>
                    <a:pt x="125" y="165"/>
                  </a:cubicBezTo>
                  <a:close/>
                  <a:moveTo>
                    <a:pt x="179" y="163"/>
                  </a:moveTo>
                  <a:cubicBezTo>
                    <a:pt x="177" y="164"/>
                    <a:pt x="175" y="166"/>
                    <a:pt x="173" y="168"/>
                  </a:cubicBezTo>
                  <a:cubicBezTo>
                    <a:pt x="173" y="168"/>
                    <a:pt x="174" y="168"/>
                    <a:pt x="174" y="168"/>
                  </a:cubicBezTo>
                  <a:cubicBezTo>
                    <a:pt x="176" y="167"/>
                    <a:pt x="177" y="165"/>
                    <a:pt x="179" y="163"/>
                  </a:cubicBezTo>
                  <a:cubicBezTo>
                    <a:pt x="179" y="163"/>
                    <a:pt x="179" y="163"/>
                    <a:pt x="179" y="163"/>
                  </a:cubicBezTo>
                  <a:close/>
                  <a:moveTo>
                    <a:pt x="122" y="151"/>
                  </a:moveTo>
                  <a:cubicBezTo>
                    <a:pt x="122" y="151"/>
                    <a:pt x="122" y="151"/>
                    <a:pt x="122" y="151"/>
                  </a:cubicBezTo>
                  <a:cubicBezTo>
                    <a:pt x="121" y="153"/>
                    <a:pt x="120" y="156"/>
                    <a:pt x="119" y="158"/>
                  </a:cubicBezTo>
                  <a:cubicBezTo>
                    <a:pt x="120" y="158"/>
                    <a:pt x="120" y="159"/>
                    <a:pt x="121" y="158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1"/>
                    <a:pt x="122" y="151"/>
                  </a:cubicBezTo>
                  <a:close/>
                  <a:moveTo>
                    <a:pt x="84" y="133"/>
                  </a:moveTo>
                  <a:cubicBezTo>
                    <a:pt x="84" y="133"/>
                    <a:pt x="84" y="132"/>
                    <a:pt x="84" y="132"/>
                  </a:cubicBezTo>
                  <a:cubicBezTo>
                    <a:pt x="83" y="132"/>
                    <a:pt x="82" y="131"/>
                    <a:pt x="82" y="131"/>
                  </a:cubicBezTo>
                  <a:cubicBezTo>
                    <a:pt x="81" y="131"/>
                    <a:pt x="81" y="131"/>
                    <a:pt x="81" y="132"/>
                  </a:cubicBezTo>
                  <a:cubicBezTo>
                    <a:pt x="82" y="133"/>
                    <a:pt x="82" y="136"/>
                    <a:pt x="83" y="138"/>
                  </a:cubicBezTo>
                  <a:lnTo>
                    <a:pt x="84" y="133"/>
                  </a:lnTo>
                  <a:close/>
                  <a:moveTo>
                    <a:pt x="94" y="138"/>
                  </a:moveTo>
                  <a:cubicBezTo>
                    <a:pt x="94" y="138"/>
                    <a:pt x="94" y="138"/>
                    <a:pt x="93" y="138"/>
                  </a:cubicBezTo>
                  <a:cubicBezTo>
                    <a:pt x="93" y="140"/>
                    <a:pt x="93" y="143"/>
                    <a:pt x="94" y="146"/>
                  </a:cubicBezTo>
                  <a:cubicBezTo>
                    <a:pt x="94" y="143"/>
                    <a:pt x="95" y="141"/>
                    <a:pt x="95" y="139"/>
                  </a:cubicBezTo>
                  <a:cubicBezTo>
                    <a:pt x="95" y="139"/>
                    <a:pt x="94" y="139"/>
                    <a:pt x="94" y="138"/>
                  </a:cubicBezTo>
                  <a:close/>
                  <a:moveTo>
                    <a:pt x="119" y="150"/>
                  </a:moveTo>
                  <a:cubicBezTo>
                    <a:pt x="119" y="150"/>
                    <a:pt x="118" y="150"/>
                    <a:pt x="118" y="149"/>
                  </a:cubicBezTo>
                  <a:cubicBezTo>
                    <a:pt x="118" y="152"/>
                    <a:pt x="117" y="155"/>
                    <a:pt x="116" y="157"/>
                  </a:cubicBezTo>
                  <a:cubicBezTo>
                    <a:pt x="117" y="155"/>
                    <a:pt x="118" y="152"/>
                    <a:pt x="119" y="150"/>
                  </a:cubicBezTo>
                  <a:close/>
                  <a:moveTo>
                    <a:pt x="108" y="159"/>
                  </a:moveTo>
                  <a:cubicBezTo>
                    <a:pt x="107" y="158"/>
                    <a:pt x="107" y="158"/>
                    <a:pt x="106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7"/>
                    <a:pt x="103" y="157"/>
                  </a:cubicBezTo>
                  <a:cubicBezTo>
                    <a:pt x="103" y="156"/>
                    <a:pt x="102" y="156"/>
                    <a:pt x="101" y="156"/>
                  </a:cubicBezTo>
                  <a:cubicBezTo>
                    <a:pt x="100" y="155"/>
                    <a:pt x="100" y="156"/>
                    <a:pt x="100" y="156"/>
                  </a:cubicBezTo>
                  <a:cubicBezTo>
                    <a:pt x="103" y="158"/>
                    <a:pt x="105" y="159"/>
                    <a:pt x="108" y="160"/>
                  </a:cubicBezTo>
                  <a:cubicBezTo>
                    <a:pt x="108" y="159"/>
                    <a:pt x="108" y="159"/>
                    <a:pt x="108" y="159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4" y="26"/>
                    <a:pt x="16" y="24"/>
                    <a:pt x="17" y="22"/>
                  </a:cubicBezTo>
                  <a:cubicBezTo>
                    <a:pt x="18" y="22"/>
                    <a:pt x="18" y="21"/>
                    <a:pt x="17" y="21"/>
                  </a:cubicBezTo>
                  <a:close/>
                  <a:moveTo>
                    <a:pt x="180" y="164"/>
                  </a:moveTo>
                  <a:cubicBezTo>
                    <a:pt x="183" y="162"/>
                    <a:pt x="185" y="160"/>
                    <a:pt x="188" y="158"/>
                  </a:cubicBezTo>
                  <a:cubicBezTo>
                    <a:pt x="187" y="158"/>
                    <a:pt x="186" y="158"/>
                    <a:pt x="186" y="158"/>
                  </a:cubicBezTo>
                  <a:cubicBezTo>
                    <a:pt x="184" y="160"/>
                    <a:pt x="182" y="162"/>
                    <a:pt x="180" y="164"/>
                  </a:cubicBezTo>
                  <a:close/>
                  <a:moveTo>
                    <a:pt x="198" y="152"/>
                  </a:moveTo>
                  <a:cubicBezTo>
                    <a:pt x="194" y="152"/>
                    <a:pt x="190" y="152"/>
                    <a:pt x="187" y="153"/>
                  </a:cubicBezTo>
                  <a:cubicBezTo>
                    <a:pt x="186" y="153"/>
                    <a:pt x="186" y="154"/>
                    <a:pt x="186" y="153"/>
                  </a:cubicBezTo>
                  <a:cubicBezTo>
                    <a:pt x="190" y="153"/>
                    <a:pt x="195" y="153"/>
                    <a:pt x="198" y="152"/>
                  </a:cubicBezTo>
                  <a:close/>
                  <a:moveTo>
                    <a:pt x="116" y="149"/>
                  </a:moveTo>
                  <a:cubicBezTo>
                    <a:pt x="116" y="149"/>
                    <a:pt x="116" y="149"/>
                    <a:pt x="116" y="149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5" y="157"/>
                    <a:pt x="115" y="156"/>
                  </a:cubicBezTo>
                  <a:cubicBezTo>
                    <a:pt x="116" y="154"/>
                    <a:pt x="116" y="151"/>
                    <a:pt x="116" y="149"/>
                  </a:cubicBezTo>
                  <a:close/>
                  <a:moveTo>
                    <a:pt x="145" y="158"/>
                  </a:moveTo>
                  <a:cubicBezTo>
                    <a:pt x="143" y="160"/>
                    <a:pt x="142" y="162"/>
                    <a:pt x="140" y="164"/>
                  </a:cubicBezTo>
                  <a:cubicBezTo>
                    <a:pt x="142" y="164"/>
                    <a:pt x="142" y="164"/>
                    <a:pt x="142" y="164"/>
                  </a:cubicBezTo>
                  <a:cubicBezTo>
                    <a:pt x="143" y="162"/>
                    <a:pt x="144" y="160"/>
                    <a:pt x="145" y="159"/>
                  </a:cubicBezTo>
                  <a:cubicBezTo>
                    <a:pt x="145" y="159"/>
                    <a:pt x="145" y="158"/>
                    <a:pt x="145" y="158"/>
                  </a:cubicBezTo>
                  <a:close/>
                  <a:moveTo>
                    <a:pt x="109" y="153"/>
                  </a:move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6"/>
                    <a:pt x="109" y="147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7" y="154"/>
                    <a:pt x="109" y="155"/>
                    <a:pt x="109" y="155"/>
                  </a:cubicBezTo>
                  <a:cubicBezTo>
                    <a:pt x="109" y="154"/>
                    <a:pt x="109" y="153"/>
                    <a:pt x="109" y="153"/>
                  </a:cubicBezTo>
                  <a:close/>
                  <a:moveTo>
                    <a:pt x="173" y="161"/>
                  </a:moveTo>
                  <a:cubicBezTo>
                    <a:pt x="170" y="163"/>
                    <a:pt x="167" y="165"/>
                    <a:pt x="165" y="167"/>
                  </a:cubicBezTo>
                  <a:cubicBezTo>
                    <a:pt x="166" y="167"/>
                    <a:pt x="167" y="168"/>
                    <a:pt x="168" y="167"/>
                  </a:cubicBezTo>
                  <a:lnTo>
                    <a:pt x="173" y="161"/>
                  </a:lnTo>
                  <a:close/>
                  <a:moveTo>
                    <a:pt x="140" y="156"/>
                  </a:moveTo>
                  <a:cubicBezTo>
                    <a:pt x="137" y="158"/>
                    <a:pt x="136" y="160"/>
                    <a:pt x="134" y="163"/>
                  </a:cubicBezTo>
                  <a:cubicBezTo>
                    <a:pt x="135" y="163"/>
                    <a:pt x="136" y="163"/>
                    <a:pt x="136" y="163"/>
                  </a:cubicBezTo>
                  <a:cubicBezTo>
                    <a:pt x="137" y="161"/>
                    <a:pt x="139" y="158"/>
                    <a:pt x="140" y="156"/>
                  </a:cubicBezTo>
                  <a:close/>
                  <a:moveTo>
                    <a:pt x="80" y="72"/>
                  </a:moveTo>
                  <a:cubicBezTo>
                    <a:pt x="80" y="68"/>
                    <a:pt x="79" y="64"/>
                    <a:pt x="78" y="60"/>
                  </a:cubicBezTo>
                  <a:cubicBezTo>
                    <a:pt x="78" y="59"/>
                    <a:pt x="77" y="60"/>
                    <a:pt x="77" y="61"/>
                  </a:cubicBezTo>
                  <a:cubicBezTo>
                    <a:pt x="78" y="64"/>
                    <a:pt x="78" y="67"/>
                    <a:pt x="79" y="70"/>
                  </a:cubicBezTo>
                  <a:cubicBezTo>
                    <a:pt x="79" y="70"/>
                    <a:pt x="79" y="72"/>
                    <a:pt x="80" y="72"/>
                  </a:cubicBezTo>
                  <a:close/>
                  <a:moveTo>
                    <a:pt x="199" y="159"/>
                  </a:moveTo>
                  <a:cubicBezTo>
                    <a:pt x="195" y="161"/>
                    <a:pt x="192" y="164"/>
                    <a:pt x="189" y="166"/>
                  </a:cubicBezTo>
                  <a:cubicBezTo>
                    <a:pt x="191" y="167"/>
                    <a:pt x="193" y="166"/>
                    <a:pt x="194" y="164"/>
                  </a:cubicBezTo>
                  <a:cubicBezTo>
                    <a:pt x="195" y="163"/>
                    <a:pt x="197" y="161"/>
                    <a:pt x="199" y="159"/>
                  </a:cubicBezTo>
                  <a:close/>
                  <a:moveTo>
                    <a:pt x="96" y="146"/>
                  </a:moveTo>
                  <a:cubicBezTo>
                    <a:pt x="96" y="140"/>
                    <a:pt x="96" y="140"/>
                    <a:pt x="96" y="140"/>
                  </a:cubicBezTo>
                  <a:cubicBezTo>
                    <a:pt x="96" y="143"/>
                    <a:pt x="95" y="145"/>
                    <a:pt x="94" y="149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7" y="148"/>
                    <a:pt x="97" y="147"/>
                    <a:pt x="96" y="146"/>
                  </a:cubicBezTo>
                  <a:close/>
                  <a:moveTo>
                    <a:pt x="86" y="69"/>
                  </a:move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6"/>
                    <a:pt x="83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9"/>
                    <a:pt x="86" y="69"/>
                    <a:pt x="86" y="69"/>
                  </a:cubicBezTo>
                  <a:close/>
                  <a:moveTo>
                    <a:pt x="104" y="150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4" y="145"/>
                    <a:pt x="104" y="144"/>
                    <a:pt x="103" y="14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52"/>
                    <a:pt x="102" y="152"/>
                    <a:pt x="103" y="152"/>
                  </a:cubicBezTo>
                  <a:cubicBezTo>
                    <a:pt x="103" y="152"/>
                    <a:pt x="104" y="150"/>
                    <a:pt x="104" y="150"/>
                  </a:cubicBezTo>
                  <a:close/>
                  <a:moveTo>
                    <a:pt x="102" y="143"/>
                  </a:moveTo>
                  <a:cubicBezTo>
                    <a:pt x="102" y="143"/>
                    <a:pt x="102" y="142"/>
                    <a:pt x="102" y="142"/>
                  </a:cubicBezTo>
                  <a:cubicBezTo>
                    <a:pt x="100" y="142"/>
                    <a:pt x="99" y="141"/>
                    <a:pt x="98" y="140"/>
                  </a:cubicBezTo>
                  <a:cubicBezTo>
                    <a:pt x="97" y="142"/>
                    <a:pt x="98" y="144"/>
                    <a:pt x="98" y="146"/>
                  </a:cubicBezTo>
                  <a:cubicBezTo>
                    <a:pt x="98" y="145"/>
                    <a:pt x="98" y="144"/>
                    <a:pt x="99" y="143"/>
                  </a:cubicBezTo>
                  <a:cubicBezTo>
                    <a:pt x="99" y="142"/>
                    <a:pt x="100" y="142"/>
                    <a:pt x="100" y="142"/>
                  </a:cubicBezTo>
                  <a:cubicBezTo>
                    <a:pt x="100" y="143"/>
                    <a:pt x="101" y="145"/>
                    <a:pt x="101" y="147"/>
                  </a:cubicBezTo>
                  <a:cubicBezTo>
                    <a:pt x="101" y="145"/>
                    <a:pt x="102" y="144"/>
                    <a:pt x="102" y="143"/>
                  </a:cubicBezTo>
                  <a:close/>
                  <a:moveTo>
                    <a:pt x="36" y="127"/>
                  </a:moveTo>
                  <a:cubicBezTo>
                    <a:pt x="35" y="122"/>
                    <a:pt x="34" y="117"/>
                    <a:pt x="34" y="112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5" y="126"/>
                    <a:pt x="35" y="126"/>
                    <a:pt x="35" y="126"/>
                  </a:cubicBezTo>
                  <a:cubicBezTo>
                    <a:pt x="35" y="126"/>
                    <a:pt x="36" y="128"/>
                    <a:pt x="36" y="127"/>
                  </a:cubicBezTo>
                  <a:close/>
                  <a:moveTo>
                    <a:pt x="162" y="158"/>
                  </a:moveTo>
                  <a:cubicBezTo>
                    <a:pt x="161" y="158"/>
                    <a:pt x="161" y="159"/>
                    <a:pt x="161" y="159"/>
                  </a:cubicBezTo>
                  <a:cubicBezTo>
                    <a:pt x="158" y="161"/>
                    <a:pt x="156" y="163"/>
                    <a:pt x="153" y="166"/>
                  </a:cubicBezTo>
                  <a:cubicBezTo>
                    <a:pt x="154" y="166"/>
                    <a:pt x="155" y="166"/>
                    <a:pt x="155" y="166"/>
                  </a:cubicBezTo>
                  <a:cubicBezTo>
                    <a:pt x="158" y="164"/>
                    <a:pt x="159" y="161"/>
                    <a:pt x="162" y="158"/>
                  </a:cubicBezTo>
                  <a:close/>
                  <a:moveTo>
                    <a:pt x="218" y="145"/>
                  </a:moveTo>
                  <a:cubicBezTo>
                    <a:pt x="217" y="141"/>
                    <a:pt x="217" y="141"/>
                    <a:pt x="217" y="141"/>
                  </a:cubicBezTo>
                  <a:cubicBezTo>
                    <a:pt x="216" y="139"/>
                    <a:pt x="216" y="137"/>
                    <a:pt x="215" y="137"/>
                  </a:cubicBezTo>
                  <a:cubicBezTo>
                    <a:pt x="215" y="140"/>
                    <a:pt x="216" y="143"/>
                    <a:pt x="217" y="145"/>
                  </a:cubicBezTo>
                  <a:cubicBezTo>
                    <a:pt x="217" y="146"/>
                    <a:pt x="217" y="145"/>
                    <a:pt x="218" y="145"/>
                  </a:cubicBezTo>
                  <a:cubicBezTo>
                    <a:pt x="218" y="145"/>
                    <a:pt x="218" y="146"/>
                    <a:pt x="218" y="145"/>
                  </a:cubicBezTo>
                  <a:close/>
                  <a:moveTo>
                    <a:pt x="191" y="160"/>
                  </a:moveTo>
                  <a:cubicBezTo>
                    <a:pt x="187" y="162"/>
                    <a:pt x="184" y="164"/>
                    <a:pt x="181" y="167"/>
                  </a:cubicBezTo>
                  <a:cubicBezTo>
                    <a:pt x="180" y="168"/>
                    <a:pt x="181" y="168"/>
                    <a:pt x="181" y="168"/>
                  </a:cubicBezTo>
                  <a:cubicBezTo>
                    <a:pt x="182" y="167"/>
                    <a:pt x="183" y="168"/>
                    <a:pt x="183" y="168"/>
                  </a:cubicBezTo>
                  <a:cubicBezTo>
                    <a:pt x="186" y="164"/>
                    <a:pt x="188" y="162"/>
                    <a:pt x="191" y="160"/>
                  </a:cubicBezTo>
                  <a:close/>
                  <a:moveTo>
                    <a:pt x="154" y="158"/>
                  </a:moveTo>
                  <a:cubicBezTo>
                    <a:pt x="152" y="160"/>
                    <a:pt x="149" y="162"/>
                    <a:pt x="147" y="164"/>
                  </a:cubicBezTo>
                  <a:cubicBezTo>
                    <a:pt x="147" y="165"/>
                    <a:pt x="149" y="166"/>
                    <a:pt x="149" y="165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3" y="158"/>
                    <a:pt x="154" y="157"/>
                    <a:pt x="154" y="158"/>
                  </a:cubicBezTo>
                  <a:close/>
                  <a:moveTo>
                    <a:pt x="33" y="129"/>
                  </a:moveTo>
                  <a:cubicBezTo>
                    <a:pt x="33" y="124"/>
                    <a:pt x="31" y="120"/>
                    <a:pt x="32" y="114"/>
                  </a:cubicBezTo>
                  <a:cubicBezTo>
                    <a:pt x="31" y="115"/>
                    <a:pt x="30" y="115"/>
                    <a:pt x="30" y="116"/>
                  </a:cubicBezTo>
                  <a:cubicBezTo>
                    <a:pt x="31" y="120"/>
                    <a:pt x="32" y="124"/>
                    <a:pt x="33" y="129"/>
                  </a:cubicBezTo>
                  <a:cubicBezTo>
                    <a:pt x="33" y="129"/>
                    <a:pt x="33" y="130"/>
                    <a:pt x="33" y="129"/>
                  </a:cubicBezTo>
                  <a:close/>
                  <a:moveTo>
                    <a:pt x="24" y="26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31"/>
                    <a:pt x="16" y="34"/>
                    <a:pt x="12" y="38"/>
                  </a:cubicBezTo>
                  <a:cubicBezTo>
                    <a:pt x="12" y="38"/>
                    <a:pt x="12" y="39"/>
                    <a:pt x="12" y="40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6" y="35"/>
                    <a:pt x="19" y="32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4" y="26"/>
                  </a:lnTo>
                  <a:close/>
                  <a:moveTo>
                    <a:pt x="21" y="21"/>
                  </a:moveTo>
                  <a:cubicBezTo>
                    <a:pt x="21" y="21"/>
                    <a:pt x="20" y="21"/>
                    <a:pt x="20" y="21"/>
                  </a:cubicBezTo>
                  <a:cubicBezTo>
                    <a:pt x="17" y="25"/>
                    <a:pt x="14" y="28"/>
                    <a:pt x="12" y="3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1"/>
                    <a:pt x="21" y="21"/>
                  </a:cubicBezTo>
                  <a:close/>
                  <a:moveTo>
                    <a:pt x="144" y="156"/>
                  </a:moveTo>
                  <a:cubicBezTo>
                    <a:pt x="143" y="156"/>
                    <a:pt x="142" y="156"/>
                    <a:pt x="142" y="156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9"/>
                    <a:pt x="139" y="161"/>
                    <a:pt x="137" y="163"/>
                  </a:cubicBezTo>
                  <a:cubicBezTo>
                    <a:pt x="137" y="163"/>
                    <a:pt x="138" y="163"/>
                    <a:pt x="138" y="163"/>
                  </a:cubicBezTo>
                  <a:cubicBezTo>
                    <a:pt x="140" y="161"/>
                    <a:pt x="142" y="159"/>
                    <a:pt x="144" y="156"/>
                  </a:cubicBezTo>
                  <a:cubicBezTo>
                    <a:pt x="144" y="156"/>
                    <a:pt x="144" y="156"/>
                    <a:pt x="144" y="156"/>
                  </a:cubicBezTo>
                  <a:close/>
                  <a:moveTo>
                    <a:pt x="197" y="163"/>
                  </a:moveTo>
                  <a:cubicBezTo>
                    <a:pt x="201" y="161"/>
                    <a:pt x="205" y="158"/>
                    <a:pt x="208" y="155"/>
                  </a:cubicBezTo>
                  <a:cubicBezTo>
                    <a:pt x="207" y="155"/>
                    <a:pt x="205" y="155"/>
                    <a:pt x="205" y="155"/>
                  </a:cubicBezTo>
                  <a:cubicBezTo>
                    <a:pt x="202" y="158"/>
                    <a:pt x="199" y="160"/>
                    <a:pt x="197" y="163"/>
                  </a:cubicBezTo>
                  <a:close/>
                  <a:moveTo>
                    <a:pt x="83" y="70"/>
                  </a:moveTo>
                  <a:cubicBezTo>
                    <a:pt x="83" y="66"/>
                    <a:pt x="82" y="61"/>
                    <a:pt x="81" y="57"/>
                  </a:cubicBezTo>
                  <a:cubicBezTo>
                    <a:pt x="81" y="58"/>
                    <a:pt x="80" y="58"/>
                    <a:pt x="80" y="59"/>
                  </a:cubicBezTo>
                  <a:cubicBezTo>
                    <a:pt x="81" y="63"/>
                    <a:pt x="82" y="67"/>
                    <a:pt x="83" y="71"/>
                  </a:cubicBezTo>
                  <a:cubicBezTo>
                    <a:pt x="84" y="71"/>
                    <a:pt x="83" y="70"/>
                    <a:pt x="83" y="70"/>
                  </a:cubicBezTo>
                  <a:close/>
                  <a:moveTo>
                    <a:pt x="129" y="154"/>
                  </a:moveTo>
                  <a:cubicBezTo>
                    <a:pt x="128" y="156"/>
                    <a:pt x="127" y="158"/>
                    <a:pt x="125" y="160"/>
                  </a:cubicBezTo>
                  <a:cubicBezTo>
                    <a:pt x="126" y="160"/>
                    <a:pt x="127" y="160"/>
                    <a:pt x="128" y="161"/>
                  </a:cubicBezTo>
                  <a:cubicBezTo>
                    <a:pt x="129" y="159"/>
                    <a:pt x="130" y="156"/>
                    <a:pt x="131" y="154"/>
                  </a:cubicBezTo>
                  <a:cubicBezTo>
                    <a:pt x="131" y="154"/>
                    <a:pt x="130" y="153"/>
                    <a:pt x="129" y="154"/>
                  </a:cubicBezTo>
                  <a:close/>
                  <a:moveTo>
                    <a:pt x="14" y="33"/>
                  </a:moveTo>
                  <a:cubicBezTo>
                    <a:pt x="14" y="33"/>
                    <a:pt x="15" y="34"/>
                    <a:pt x="15" y="33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2"/>
                    <a:pt x="26" y="22"/>
                    <a:pt x="25" y="21"/>
                  </a:cubicBezTo>
                  <a:cubicBezTo>
                    <a:pt x="21" y="25"/>
                    <a:pt x="18" y="29"/>
                    <a:pt x="14" y="33"/>
                  </a:cubicBezTo>
                  <a:close/>
                  <a:moveTo>
                    <a:pt x="173" y="159"/>
                  </a:moveTo>
                  <a:cubicBezTo>
                    <a:pt x="171" y="159"/>
                    <a:pt x="170" y="158"/>
                    <a:pt x="169" y="159"/>
                  </a:cubicBezTo>
                  <a:cubicBezTo>
                    <a:pt x="162" y="167"/>
                    <a:pt x="162" y="167"/>
                    <a:pt x="162" y="167"/>
                  </a:cubicBezTo>
                  <a:lnTo>
                    <a:pt x="173" y="159"/>
                  </a:lnTo>
                  <a:close/>
                  <a:moveTo>
                    <a:pt x="39" y="123"/>
                  </a:moveTo>
                  <a:cubicBezTo>
                    <a:pt x="38" y="118"/>
                    <a:pt x="37" y="114"/>
                    <a:pt x="37" y="109"/>
                  </a:cubicBezTo>
                  <a:cubicBezTo>
                    <a:pt x="36" y="109"/>
                    <a:pt x="35" y="110"/>
                    <a:pt x="35" y="111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4"/>
                    <a:pt x="39" y="123"/>
                    <a:pt x="39" y="123"/>
                  </a:cubicBezTo>
                  <a:close/>
                  <a:moveTo>
                    <a:pt x="46" y="119"/>
                  </a:move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4" y="112"/>
                    <a:pt x="44" y="112"/>
                  </a:cubicBezTo>
                  <a:cubicBezTo>
                    <a:pt x="43" y="112"/>
                    <a:pt x="43" y="111"/>
                    <a:pt x="43" y="111"/>
                  </a:cubicBezTo>
                  <a:cubicBezTo>
                    <a:pt x="43" y="115"/>
                    <a:pt x="44" y="118"/>
                    <a:pt x="44" y="123"/>
                  </a:cubicBezTo>
                  <a:cubicBezTo>
                    <a:pt x="44" y="122"/>
                    <a:pt x="45" y="122"/>
                    <a:pt x="45" y="122"/>
                  </a:cubicBezTo>
                  <a:cubicBezTo>
                    <a:pt x="45" y="121"/>
                    <a:pt x="46" y="120"/>
                    <a:pt x="46" y="119"/>
                  </a:cubicBezTo>
                  <a:close/>
                  <a:moveTo>
                    <a:pt x="159" y="158"/>
                  </a:moveTo>
                  <a:cubicBezTo>
                    <a:pt x="158" y="158"/>
                    <a:pt x="158" y="158"/>
                    <a:pt x="157" y="158"/>
                  </a:cubicBezTo>
                  <a:cubicBezTo>
                    <a:pt x="157" y="158"/>
                    <a:pt x="155" y="157"/>
                    <a:pt x="155" y="158"/>
                  </a:cubicBezTo>
                  <a:cubicBezTo>
                    <a:pt x="154" y="160"/>
                    <a:pt x="153" y="162"/>
                    <a:pt x="152" y="163"/>
                  </a:cubicBezTo>
                  <a:cubicBezTo>
                    <a:pt x="152" y="164"/>
                    <a:pt x="151" y="166"/>
                    <a:pt x="151" y="166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60" y="158"/>
                    <a:pt x="159" y="158"/>
                  </a:cubicBezTo>
                  <a:close/>
                  <a:moveTo>
                    <a:pt x="42" y="123"/>
                  </a:moveTo>
                  <a:cubicBezTo>
                    <a:pt x="42" y="123"/>
                    <a:pt x="42" y="123"/>
                    <a:pt x="42" y="123"/>
                  </a:cubicBezTo>
                  <a:cubicBezTo>
                    <a:pt x="40" y="118"/>
                    <a:pt x="39" y="114"/>
                    <a:pt x="38" y="109"/>
                  </a:cubicBezTo>
                  <a:cubicBezTo>
                    <a:pt x="39" y="114"/>
                    <a:pt x="39" y="120"/>
                    <a:pt x="40" y="125"/>
                  </a:cubicBezTo>
                  <a:cubicBezTo>
                    <a:pt x="40" y="125"/>
                    <a:pt x="41" y="124"/>
                    <a:pt x="42" y="123"/>
                  </a:cubicBezTo>
                  <a:close/>
                  <a:moveTo>
                    <a:pt x="149" y="157"/>
                  </a:moveTo>
                  <a:cubicBezTo>
                    <a:pt x="149" y="157"/>
                    <a:pt x="148" y="157"/>
                    <a:pt x="148" y="157"/>
                  </a:cubicBezTo>
                  <a:cubicBezTo>
                    <a:pt x="144" y="164"/>
                    <a:pt x="144" y="164"/>
                    <a:pt x="144" y="164"/>
                  </a:cubicBezTo>
                  <a:cubicBezTo>
                    <a:pt x="143" y="164"/>
                    <a:pt x="144" y="165"/>
                    <a:pt x="144" y="164"/>
                  </a:cubicBezTo>
                  <a:cubicBezTo>
                    <a:pt x="147" y="162"/>
                    <a:pt x="149" y="160"/>
                    <a:pt x="152" y="157"/>
                  </a:cubicBezTo>
                  <a:cubicBezTo>
                    <a:pt x="151" y="157"/>
                    <a:pt x="150" y="157"/>
                    <a:pt x="149" y="157"/>
                  </a:cubicBezTo>
                  <a:close/>
                  <a:moveTo>
                    <a:pt x="200" y="156"/>
                  </a:moveTo>
                  <a:cubicBezTo>
                    <a:pt x="195" y="156"/>
                    <a:pt x="193" y="159"/>
                    <a:pt x="191" y="162"/>
                  </a:cubicBezTo>
                  <a:cubicBezTo>
                    <a:pt x="186" y="167"/>
                    <a:pt x="186" y="167"/>
                    <a:pt x="186" y="167"/>
                  </a:cubicBezTo>
                  <a:cubicBezTo>
                    <a:pt x="190" y="163"/>
                    <a:pt x="195" y="160"/>
                    <a:pt x="200" y="156"/>
                  </a:cubicBezTo>
                  <a:close/>
                  <a:moveTo>
                    <a:pt x="157" y="166"/>
                  </a:moveTo>
                  <a:cubicBezTo>
                    <a:pt x="157" y="167"/>
                    <a:pt x="158" y="167"/>
                    <a:pt x="158" y="167"/>
                  </a:cubicBezTo>
                  <a:cubicBezTo>
                    <a:pt x="161" y="164"/>
                    <a:pt x="164" y="162"/>
                    <a:pt x="167" y="159"/>
                  </a:cubicBezTo>
                  <a:cubicBezTo>
                    <a:pt x="166" y="159"/>
                    <a:pt x="165" y="158"/>
                    <a:pt x="163" y="159"/>
                  </a:cubicBezTo>
                  <a:lnTo>
                    <a:pt x="157" y="166"/>
                  </a:lnTo>
                  <a:close/>
                  <a:moveTo>
                    <a:pt x="87" y="144"/>
                  </a:moveTo>
                  <a:cubicBezTo>
                    <a:pt x="87" y="140"/>
                    <a:pt x="86" y="137"/>
                    <a:pt x="86" y="134"/>
                  </a:cubicBezTo>
                  <a:cubicBezTo>
                    <a:pt x="86" y="134"/>
                    <a:pt x="85" y="133"/>
                    <a:pt x="85" y="133"/>
                  </a:cubicBezTo>
                  <a:cubicBezTo>
                    <a:pt x="84" y="137"/>
                    <a:pt x="83" y="140"/>
                    <a:pt x="83" y="143"/>
                  </a:cubicBezTo>
                  <a:cubicBezTo>
                    <a:pt x="84" y="143"/>
                    <a:pt x="85" y="144"/>
                    <a:pt x="86" y="145"/>
                  </a:cubicBezTo>
                  <a:cubicBezTo>
                    <a:pt x="86" y="145"/>
                    <a:pt x="87" y="144"/>
                    <a:pt x="87" y="144"/>
                  </a:cubicBezTo>
                  <a:close/>
                  <a:moveTo>
                    <a:pt x="182" y="158"/>
                  </a:moveTo>
                  <a:cubicBezTo>
                    <a:pt x="180" y="159"/>
                    <a:pt x="179" y="159"/>
                    <a:pt x="177" y="159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8"/>
                    <a:pt x="170" y="168"/>
                    <a:pt x="170" y="168"/>
                  </a:cubicBezTo>
                  <a:cubicBezTo>
                    <a:pt x="174" y="165"/>
                    <a:pt x="178" y="162"/>
                    <a:pt x="181" y="159"/>
                  </a:cubicBezTo>
                  <a:cubicBezTo>
                    <a:pt x="182" y="159"/>
                    <a:pt x="183" y="158"/>
                    <a:pt x="182" y="158"/>
                  </a:cubicBezTo>
                  <a:close/>
                  <a:moveTo>
                    <a:pt x="30" y="23"/>
                  </a:moveTo>
                  <a:cubicBezTo>
                    <a:pt x="30" y="23"/>
                    <a:pt x="29" y="23"/>
                    <a:pt x="29" y="23"/>
                  </a:cubicBezTo>
                  <a:cubicBezTo>
                    <a:pt x="24" y="29"/>
                    <a:pt x="18" y="34"/>
                    <a:pt x="14" y="41"/>
                  </a:cubicBezTo>
                  <a:cubicBezTo>
                    <a:pt x="14" y="41"/>
                    <a:pt x="15" y="41"/>
                    <a:pt x="15" y="41"/>
                  </a:cubicBezTo>
                  <a:cubicBezTo>
                    <a:pt x="20" y="35"/>
                    <a:pt x="26" y="29"/>
                    <a:pt x="32" y="23"/>
                  </a:cubicBezTo>
                  <a:cubicBezTo>
                    <a:pt x="31" y="23"/>
                    <a:pt x="30" y="23"/>
                    <a:pt x="30" y="23"/>
                  </a:cubicBezTo>
                  <a:close/>
                  <a:moveTo>
                    <a:pt x="44" y="112"/>
                  </a:moveTo>
                  <a:cubicBezTo>
                    <a:pt x="44" y="109"/>
                    <a:pt x="44" y="107"/>
                    <a:pt x="43" y="104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0" y="112"/>
                    <a:pt x="41" y="118"/>
                    <a:pt x="43" y="122"/>
                  </a:cubicBezTo>
                  <a:cubicBezTo>
                    <a:pt x="43" y="117"/>
                    <a:pt x="42" y="112"/>
                    <a:pt x="42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2"/>
                    <a:pt x="44" y="112"/>
                    <a:pt x="44" y="112"/>
                  </a:cubicBezTo>
                  <a:close/>
                  <a:moveTo>
                    <a:pt x="17" y="49"/>
                  </a:moveTo>
                  <a:cubicBezTo>
                    <a:pt x="25" y="41"/>
                    <a:pt x="32" y="32"/>
                    <a:pt x="41" y="25"/>
                  </a:cubicBezTo>
                  <a:cubicBezTo>
                    <a:pt x="41" y="25"/>
                    <a:pt x="39" y="25"/>
                    <a:pt x="38" y="25"/>
                  </a:cubicBezTo>
                  <a:cubicBezTo>
                    <a:pt x="38" y="25"/>
                    <a:pt x="37" y="25"/>
                    <a:pt x="37" y="26"/>
                  </a:cubicBezTo>
                  <a:cubicBezTo>
                    <a:pt x="30" y="33"/>
                    <a:pt x="24" y="41"/>
                    <a:pt x="17" y="49"/>
                  </a:cubicBezTo>
                  <a:close/>
                  <a:moveTo>
                    <a:pt x="82" y="140"/>
                  </a:moveTo>
                  <a:cubicBezTo>
                    <a:pt x="82" y="137"/>
                    <a:pt x="81" y="136"/>
                    <a:pt x="81" y="134"/>
                  </a:cubicBezTo>
                  <a:cubicBezTo>
                    <a:pt x="81" y="133"/>
                    <a:pt x="80" y="131"/>
                    <a:pt x="80" y="132"/>
                  </a:cubicBezTo>
                  <a:cubicBezTo>
                    <a:pt x="79" y="134"/>
                    <a:pt x="78" y="136"/>
                    <a:pt x="77" y="139"/>
                  </a:cubicBezTo>
                  <a:cubicBezTo>
                    <a:pt x="77" y="139"/>
                    <a:pt x="77" y="139"/>
                    <a:pt x="77" y="138"/>
                  </a:cubicBezTo>
                  <a:cubicBezTo>
                    <a:pt x="76" y="136"/>
                    <a:pt x="76" y="134"/>
                    <a:pt x="75" y="132"/>
                  </a:cubicBezTo>
                  <a:cubicBezTo>
                    <a:pt x="75" y="134"/>
                    <a:pt x="75" y="136"/>
                    <a:pt x="75" y="139"/>
                  </a:cubicBezTo>
                  <a:cubicBezTo>
                    <a:pt x="77" y="140"/>
                    <a:pt x="80" y="141"/>
                    <a:pt x="82" y="142"/>
                  </a:cubicBezTo>
                  <a:cubicBezTo>
                    <a:pt x="82" y="141"/>
                    <a:pt x="82" y="140"/>
                    <a:pt x="82" y="140"/>
                  </a:cubicBezTo>
                  <a:close/>
                  <a:moveTo>
                    <a:pt x="89" y="64"/>
                  </a:moveTo>
                  <a:cubicBezTo>
                    <a:pt x="89" y="64"/>
                    <a:pt x="89" y="63"/>
                    <a:pt x="89" y="63"/>
                  </a:cubicBezTo>
                  <a:cubicBezTo>
                    <a:pt x="89" y="59"/>
                    <a:pt x="89" y="55"/>
                    <a:pt x="89" y="51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8"/>
                    <a:pt x="87" y="62"/>
                    <a:pt x="88" y="67"/>
                  </a:cubicBezTo>
                  <a:cubicBezTo>
                    <a:pt x="88" y="67"/>
                    <a:pt x="89" y="67"/>
                    <a:pt x="89" y="66"/>
                  </a:cubicBezTo>
                  <a:cubicBezTo>
                    <a:pt x="89" y="66"/>
                    <a:pt x="89" y="65"/>
                    <a:pt x="89" y="64"/>
                  </a:cubicBezTo>
                  <a:close/>
                  <a:moveTo>
                    <a:pt x="92" y="145"/>
                  </a:move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89" y="136"/>
                    <a:pt x="88" y="135"/>
                  </a:cubicBezTo>
                  <a:cubicBezTo>
                    <a:pt x="87" y="135"/>
                    <a:pt x="87" y="133"/>
                    <a:pt x="87" y="135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8" y="140"/>
                    <a:pt x="89" y="139"/>
                    <a:pt x="89" y="137"/>
                  </a:cubicBezTo>
                  <a:cubicBezTo>
                    <a:pt x="89" y="136"/>
                    <a:pt x="90" y="136"/>
                    <a:pt x="90" y="137"/>
                  </a:cubicBezTo>
                  <a:cubicBezTo>
                    <a:pt x="89" y="140"/>
                    <a:pt x="89" y="143"/>
                    <a:pt x="88" y="146"/>
                  </a:cubicBezTo>
                  <a:cubicBezTo>
                    <a:pt x="90" y="146"/>
                    <a:pt x="91" y="147"/>
                    <a:pt x="92" y="148"/>
                  </a:cubicBezTo>
                  <a:cubicBezTo>
                    <a:pt x="92" y="146"/>
                    <a:pt x="92" y="145"/>
                    <a:pt x="92" y="145"/>
                  </a:cubicBezTo>
                  <a:close/>
                  <a:moveTo>
                    <a:pt x="34" y="24"/>
                  </a:moveTo>
                  <a:cubicBezTo>
                    <a:pt x="27" y="30"/>
                    <a:pt x="20" y="37"/>
                    <a:pt x="14" y="45"/>
                  </a:cubicBezTo>
                  <a:cubicBezTo>
                    <a:pt x="13" y="46"/>
                    <a:pt x="12" y="47"/>
                    <a:pt x="13" y="4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21" y="41"/>
                    <a:pt x="28" y="32"/>
                    <a:pt x="37" y="24"/>
                  </a:cubicBezTo>
                  <a:cubicBezTo>
                    <a:pt x="36" y="24"/>
                    <a:pt x="34" y="23"/>
                    <a:pt x="34" y="24"/>
                  </a:cubicBezTo>
                  <a:close/>
                  <a:moveTo>
                    <a:pt x="103" y="54"/>
                  </a:moveTo>
                  <a:cubicBezTo>
                    <a:pt x="102" y="53"/>
                    <a:pt x="101" y="53"/>
                    <a:pt x="101" y="53"/>
                  </a:cubicBezTo>
                  <a:cubicBezTo>
                    <a:pt x="101" y="48"/>
                    <a:pt x="101" y="43"/>
                    <a:pt x="101" y="38"/>
                  </a:cubicBezTo>
                  <a:cubicBezTo>
                    <a:pt x="97" y="42"/>
                    <a:pt x="94" y="46"/>
                    <a:pt x="91" y="50"/>
                  </a:cubicBezTo>
                  <a:cubicBezTo>
                    <a:pt x="92" y="52"/>
                    <a:pt x="92" y="55"/>
                    <a:pt x="93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7" y="4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5" y="60"/>
                    <a:pt x="94" y="60"/>
                  </a:cubicBezTo>
                  <a:cubicBezTo>
                    <a:pt x="93" y="60"/>
                    <a:pt x="93" y="60"/>
                    <a:pt x="92" y="59"/>
                  </a:cubicBezTo>
                  <a:cubicBezTo>
                    <a:pt x="91" y="56"/>
                    <a:pt x="91" y="53"/>
                    <a:pt x="90" y="50"/>
                  </a:cubicBezTo>
                  <a:cubicBezTo>
                    <a:pt x="90" y="56"/>
                    <a:pt x="90" y="60"/>
                    <a:pt x="90" y="66"/>
                  </a:cubicBezTo>
                  <a:cubicBezTo>
                    <a:pt x="95" y="62"/>
                    <a:pt x="98" y="58"/>
                    <a:pt x="103" y="54"/>
                  </a:cubicBezTo>
                  <a:close/>
                  <a:moveTo>
                    <a:pt x="73" y="136"/>
                  </a:moveTo>
                  <a:cubicBezTo>
                    <a:pt x="73" y="137"/>
                    <a:pt x="74" y="137"/>
                    <a:pt x="74" y="138"/>
                  </a:cubicBezTo>
                  <a:cubicBezTo>
                    <a:pt x="74" y="135"/>
                    <a:pt x="74" y="132"/>
                    <a:pt x="75" y="130"/>
                  </a:cubicBezTo>
                  <a:cubicBezTo>
                    <a:pt x="75" y="129"/>
                    <a:pt x="76" y="130"/>
                    <a:pt x="76" y="13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8" y="136"/>
                    <a:pt x="78" y="133"/>
                    <a:pt x="79" y="131"/>
                  </a:cubicBezTo>
                  <a:cubicBezTo>
                    <a:pt x="80" y="131"/>
                    <a:pt x="80" y="130"/>
                    <a:pt x="81" y="131"/>
                  </a:cubicBezTo>
                  <a:cubicBezTo>
                    <a:pt x="73" y="126"/>
                    <a:pt x="67" y="121"/>
                    <a:pt x="60" y="115"/>
                  </a:cubicBezTo>
                  <a:cubicBezTo>
                    <a:pt x="60" y="115"/>
                    <a:pt x="59" y="115"/>
                    <a:pt x="60" y="115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8" y="114"/>
                    <a:pt x="58" y="113"/>
                    <a:pt x="57" y="11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11"/>
                    <a:pt x="51" y="116"/>
                    <a:pt x="52" y="121"/>
                  </a:cubicBezTo>
                  <a:cubicBezTo>
                    <a:pt x="58" y="127"/>
                    <a:pt x="65" y="132"/>
                    <a:pt x="73" y="137"/>
                  </a:cubicBezTo>
                  <a:cubicBezTo>
                    <a:pt x="72" y="137"/>
                    <a:pt x="72" y="136"/>
                    <a:pt x="73" y="136"/>
                  </a:cubicBezTo>
                  <a:close/>
                  <a:moveTo>
                    <a:pt x="33" y="51"/>
                  </a:move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1" y="53"/>
                    <a:pt x="30" y="54"/>
                    <a:pt x="28" y="56"/>
                  </a:cubicBezTo>
                  <a:cubicBezTo>
                    <a:pt x="25" y="58"/>
                    <a:pt x="23" y="61"/>
                    <a:pt x="20" y="63"/>
                  </a:cubicBezTo>
                  <a:cubicBezTo>
                    <a:pt x="19" y="64"/>
                    <a:pt x="18" y="62"/>
                    <a:pt x="18" y="62"/>
                  </a:cubicBezTo>
                  <a:cubicBezTo>
                    <a:pt x="20" y="59"/>
                    <a:pt x="22" y="57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4"/>
                  </a:cubicBezTo>
                  <a:cubicBezTo>
                    <a:pt x="21" y="56"/>
                    <a:pt x="19" y="59"/>
                    <a:pt x="17" y="61"/>
                  </a:cubicBezTo>
                  <a:cubicBezTo>
                    <a:pt x="16" y="61"/>
                    <a:pt x="15" y="62"/>
                    <a:pt x="14" y="61"/>
                  </a:cubicBezTo>
                  <a:cubicBezTo>
                    <a:pt x="13" y="61"/>
                    <a:pt x="13" y="60"/>
                    <a:pt x="14" y="59"/>
                  </a:cubicBezTo>
                  <a:cubicBezTo>
                    <a:pt x="16" y="54"/>
                    <a:pt x="19" y="50"/>
                    <a:pt x="23" y="46"/>
                  </a:cubicBezTo>
                  <a:cubicBezTo>
                    <a:pt x="28" y="39"/>
                    <a:pt x="35" y="34"/>
                    <a:pt x="42" y="27"/>
                  </a:cubicBezTo>
                  <a:cubicBezTo>
                    <a:pt x="39" y="29"/>
                    <a:pt x="37" y="30"/>
                    <a:pt x="35" y="32"/>
                  </a:cubicBezTo>
                  <a:cubicBezTo>
                    <a:pt x="27" y="39"/>
                    <a:pt x="20" y="48"/>
                    <a:pt x="13" y="56"/>
                  </a:cubicBezTo>
                  <a:cubicBezTo>
                    <a:pt x="13" y="66"/>
                    <a:pt x="12" y="78"/>
                    <a:pt x="13" y="88"/>
                  </a:cubicBezTo>
                  <a:cubicBezTo>
                    <a:pt x="13" y="93"/>
                    <a:pt x="13" y="97"/>
                    <a:pt x="14" y="101"/>
                  </a:cubicBezTo>
                  <a:cubicBezTo>
                    <a:pt x="14" y="101"/>
                    <a:pt x="14" y="102"/>
                    <a:pt x="13" y="102"/>
                  </a:cubicBezTo>
                  <a:cubicBezTo>
                    <a:pt x="14" y="109"/>
                    <a:pt x="14" y="116"/>
                    <a:pt x="16" y="121"/>
                  </a:cubicBezTo>
                  <a:cubicBezTo>
                    <a:pt x="16" y="122"/>
                    <a:pt x="17" y="122"/>
                    <a:pt x="17" y="122"/>
                  </a:cubicBezTo>
                  <a:cubicBezTo>
                    <a:pt x="18" y="122"/>
                    <a:pt x="19" y="121"/>
                    <a:pt x="19" y="120"/>
                  </a:cubicBezTo>
                  <a:cubicBezTo>
                    <a:pt x="21" y="119"/>
                    <a:pt x="23" y="117"/>
                    <a:pt x="24" y="115"/>
                  </a:cubicBezTo>
                  <a:cubicBezTo>
                    <a:pt x="24" y="115"/>
                    <a:pt x="25" y="115"/>
                    <a:pt x="25" y="115"/>
                  </a:cubicBezTo>
                  <a:cubicBezTo>
                    <a:pt x="25" y="114"/>
                    <a:pt x="25" y="113"/>
                    <a:pt x="26" y="112"/>
                  </a:cubicBezTo>
                  <a:cubicBezTo>
                    <a:pt x="26" y="112"/>
                    <a:pt x="26" y="113"/>
                    <a:pt x="27" y="114"/>
                  </a:cubicBezTo>
                  <a:cubicBezTo>
                    <a:pt x="33" y="108"/>
                    <a:pt x="38" y="103"/>
                    <a:pt x="45" y="99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48" y="98"/>
                    <a:pt x="48" y="99"/>
                    <a:pt x="49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60" y="107"/>
                    <a:pt x="68" y="113"/>
                    <a:pt x="77" y="120"/>
                  </a:cubicBezTo>
                  <a:cubicBezTo>
                    <a:pt x="81" y="122"/>
                    <a:pt x="85" y="125"/>
                    <a:pt x="89" y="127"/>
                  </a:cubicBezTo>
                  <a:cubicBezTo>
                    <a:pt x="98" y="132"/>
                    <a:pt x="107" y="136"/>
                    <a:pt x="117" y="140"/>
                  </a:cubicBezTo>
                  <a:cubicBezTo>
                    <a:pt x="123" y="142"/>
                    <a:pt x="129" y="143"/>
                    <a:pt x="135" y="144"/>
                  </a:cubicBezTo>
                  <a:cubicBezTo>
                    <a:pt x="141" y="146"/>
                    <a:pt x="146" y="146"/>
                    <a:pt x="152" y="147"/>
                  </a:cubicBezTo>
                  <a:cubicBezTo>
                    <a:pt x="153" y="146"/>
                    <a:pt x="153" y="147"/>
                    <a:pt x="153" y="147"/>
                  </a:cubicBezTo>
                  <a:cubicBezTo>
                    <a:pt x="154" y="147"/>
                    <a:pt x="155" y="147"/>
                    <a:pt x="155" y="146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55" y="148"/>
                    <a:pt x="156" y="148"/>
                    <a:pt x="156" y="148"/>
                  </a:cubicBezTo>
                  <a:cubicBezTo>
                    <a:pt x="177" y="150"/>
                    <a:pt x="196" y="148"/>
                    <a:pt x="215" y="146"/>
                  </a:cubicBezTo>
                  <a:cubicBezTo>
                    <a:pt x="212" y="134"/>
                    <a:pt x="212" y="134"/>
                    <a:pt x="212" y="134"/>
                  </a:cubicBezTo>
                  <a:cubicBezTo>
                    <a:pt x="211" y="130"/>
                    <a:pt x="209" y="127"/>
                    <a:pt x="208" y="123"/>
                  </a:cubicBezTo>
                  <a:cubicBezTo>
                    <a:pt x="209" y="127"/>
                    <a:pt x="210" y="131"/>
                    <a:pt x="211" y="134"/>
                  </a:cubicBezTo>
                  <a:cubicBezTo>
                    <a:pt x="211" y="134"/>
                    <a:pt x="211" y="134"/>
                    <a:pt x="212" y="134"/>
                  </a:cubicBezTo>
                  <a:cubicBezTo>
                    <a:pt x="212" y="135"/>
                    <a:pt x="212" y="135"/>
                    <a:pt x="211" y="136"/>
                  </a:cubicBezTo>
                  <a:cubicBezTo>
                    <a:pt x="210" y="136"/>
                    <a:pt x="210" y="135"/>
                    <a:pt x="210" y="135"/>
                  </a:cubicBezTo>
                  <a:cubicBezTo>
                    <a:pt x="207" y="126"/>
                    <a:pt x="205" y="116"/>
                    <a:pt x="201" y="106"/>
                  </a:cubicBezTo>
                  <a:cubicBezTo>
                    <a:pt x="203" y="114"/>
                    <a:pt x="203" y="122"/>
                    <a:pt x="206" y="129"/>
                  </a:cubicBezTo>
                  <a:cubicBezTo>
                    <a:pt x="206" y="130"/>
                    <a:pt x="205" y="130"/>
                    <a:pt x="205" y="130"/>
                  </a:cubicBezTo>
                  <a:cubicBezTo>
                    <a:pt x="205" y="130"/>
                    <a:pt x="204" y="130"/>
                    <a:pt x="204" y="129"/>
                  </a:cubicBezTo>
                  <a:cubicBezTo>
                    <a:pt x="202" y="123"/>
                    <a:pt x="201" y="117"/>
                    <a:pt x="199" y="111"/>
                  </a:cubicBezTo>
                  <a:cubicBezTo>
                    <a:pt x="198" y="110"/>
                    <a:pt x="198" y="109"/>
                    <a:pt x="198" y="109"/>
                  </a:cubicBezTo>
                  <a:cubicBezTo>
                    <a:pt x="198" y="110"/>
                    <a:pt x="198" y="110"/>
                    <a:pt x="198" y="111"/>
                  </a:cubicBezTo>
                  <a:cubicBezTo>
                    <a:pt x="198" y="111"/>
                    <a:pt x="198" y="111"/>
                    <a:pt x="199" y="111"/>
                  </a:cubicBezTo>
                  <a:cubicBezTo>
                    <a:pt x="198" y="111"/>
                    <a:pt x="198" y="111"/>
                    <a:pt x="198" y="111"/>
                  </a:cubicBezTo>
                  <a:cubicBezTo>
                    <a:pt x="199" y="119"/>
                    <a:pt x="200" y="126"/>
                    <a:pt x="201" y="134"/>
                  </a:cubicBezTo>
                  <a:cubicBezTo>
                    <a:pt x="201" y="134"/>
                    <a:pt x="200" y="134"/>
                    <a:pt x="200" y="134"/>
                  </a:cubicBezTo>
                  <a:cubicBezTo>
                    <a:pt x="198" y="126"/>
                    <a:pt x="195" y="118"/>
                    <a:pt x="193" y="110"/>
                  </a:cubicBezTo>
                  <a:cubicBezTo>
                    <a:pt x="193" y="117"/>
                    <a:pt x="194" y="124"/>
                    <a:pt x="194" y="131"/>
                  </a:cubicBezTo>
                  <a:cubicBezTo>
                    <a:pt x="194" y="132"/>
                    <a:pt x="193" y="132"/>
                    <a:pt x="193" y="131"/>
                  </a:cubicBezTo>
                  <a:cubicBezTo>
                    <a:pt x="191" y="125"/>
                    <a:pt x="190" y="119"/>
                    <a:pt x="188" y="113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4"/>
                    <a:pt x="188" y="128"/>
                    <a:pt x="187" y="133"/>
                  </a:cubicBezTo>
                  <a:cubicBezTo>
                    <a:pt x="187" y="132"/>
                    <a:pt x="186" y="133"/>
                    <a:pt x="186" y="132"/>
                  </a:cubicBezTo>
                  <a:cubicBezTo>
                    <a:pt x="185" y="127"/>
                    <a:pt x="183" y="121"/>
                    <a:pt x="182" y="115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79" y="128"/>
                    <a:pt x="179" y="128"/>
                  </a:cubicBezTo>
                  <a:cubicBezTo>
                    <a:pt x="178" y="124"/>
                    <a:pt x="178" y="120"/>
                    <a:pt x="177" y="116"/>
                  </a:cubicBezTo>
                  <a:cubicBezTo>
                    <a:pt x="176" y="120"/>
                    <a:pt x="175" y="123"/>
                    <a:pt x="175" y="126"/>
                  </a:cubicBezTo>
                  <a:cubicBezTo>
                    <a:pt x="174" y="127"/>
                    <a:pt x="173" y="126"/>
                    <a:pt x="173" y="126"/>
                  </a:cubicBezTo>
                  <a:cubicBezTo>
                    <a:pt x="171" y="124"/>
                    <a:pt x="171" y="121"/>
                    <a:pt x="170" y="119"/>
                  </a:cubicBezTo>
                  <a:cubicBezTo>
                    <a:pt x="170" y="118"/>
                    <a:pt x="169" y="118"/>
                    <a:pt x="168" y="118"/>
                  </a:cubicBezTo>
                  <a:cubicBezTo>
                    <a:pt x="166" y="121"/>
                    <a:pt x="164" y="123"/>
                    <a:pt x="162" y="126"/>
                  </a:cubicBezTo>
                  <a:cubicBezTo>
                    <a:pt x="161" y="127"/>
                    <a:pt x="160" y="128"/>
                    <a:pt x="158" y="128"/>
                  </a:cubicBezTo>
                  <a:cubicBezTo>
                    <a:pt x="155" y="127"/>
                    <a:pt x="154" y="125"/>
                    <a:pt x="153" y="123"/>
                  </a:cubicBezTo>
                  <a:cubicBezTo>
                    <a:pt x="155" y="125"/>
                    <a:pt x="156" y="127"/>
                    <a:pt x="159" y="127"/>
                  </a:cubicBezTo>
                  <a:cubicBezTo>
                    <a:pt x="161" y="125"/>
                    <a:pt x="162" y="124"/>
                    <a:pt x="164" y="122"/>
                  </a:cubicBezTo>
                  <a:cubicBezTo>
                    <a:pt x="165" y="120"/>
                    <a:pt x="166" y="118"/>
                    <a:pt x="168" y="117"/>
                  </a:cubicBezTo>
                  <a:cubicBezTo>
                    <a:pt x="169" y="117"/>
                    <a:pt x="170" y="117"/>
                    <a:pt x="170" y="118"/>
                  </a:cubicBezTo>
                  <a:cubicBezTo>
                    <a:pt x="172" y="119"/>
                    <a:pt x="172" y="122"/>
                    <a:pt x="174" y="125"/>
                  </a:cubicBezTo>
                  <a:cubicBezTo>
                    <a:pt x="176" y="115"/>
                    <a:pt x="176" y="115"/>
                    <a:pt x="176" y="115"/>
                  </a:cubicBezTo>
                  <a:cubicBezTo>
                    <a:pt x="176" y="114"/>
                    <a:pt x="177" y="114"/>
                    <a:pt x="177" y="115"/>
                  </a:cubicBezTo>
                  <a:cubicBezTo>
                    <a:pt x="178" y="117"/>
                    <a:pt x="179" y="120"/>
                    <a:pt x="179" y="123"/>
                  </a:cubicBezTo>
                  <a:cubicBezTo>
                    <a:pt x="180" y="121"/>
                    <a:pt x="180" y="118"/>
                    <a:pt x="181" y="114"/>
                  </a:cubicBezTo>
                  <a:cubicBezTo>
                    <a:pt x="181" y="113"/>
                    <a:pt x="183" y="114"/>
                    <a:pt x="183" y="115"/>
                  </a:cubicBezTo>
                  <a:cubicBezTo>
                    <a:pt x="185" y="119"/>
                    <a:pt x="185" y="124"/>
                    <a:pt x="186" y="128"/>
                  </a:cubicBezTo>
                  <a:cubicBezTo>
                    <a:pt x="187" y="123"/>
                    <a:pt x="187" y="119"/>
                    <a:pt x="187" y="114"/>
                  </a:cubicBezTo>
                  <a:cubicBezTo>
                    <a:pt x="187" y="113"/>
                    <a:pt x="186" y="111"/>
                    <a:pt x="187" y="110"/>
                  </a:cubicBezTo>
                  <a:cubicBezTo>
                    <a:pt x="188" y="110"/>
                    <a:pt x="188" y="110"/>
                    <a:pt x="189" y="111"/>
                  </a:cubicBezTo>
                  <a:cubicBezTo>
                    <a:pt x="190" y="113"/>
                    <a:pt x="191" y="117"/>
                    <a:pt x="192" y="120"/>
                  </a:cubicBezTo>
                  <a:cubicBezTo>
                    <a:pt x="191" y="112"/>
                    <a:pt x="191" y="112"/>
                    <a:pt x="191" y="112"/>
                  </a:cubicBezTo>
                  <a:cubicBezTo>
                    <a:pt x="191" y="111"/>
                    <a:pt x="191" y="109"/>
                    <a:pt x="192" y="108"/>
                  </a:cubicBezTo>
                  <a:cubicBezTo>
                    <a:pt x="192" y="108"/>
                    <a:pt x="193" y="108"/>
                    <a:pt x="193" y="109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6"/>
                    <a:pt x="195" y="104"/>
                    <a:pt x="196" y="102"/>
                  </a:cubicBezTo>
                  <a:cubicBezTo>
                    <a:pt x="196" y="102"/>
                    <a:pt x="197" y="103"/>
                    <a:pt x="197" y="103"/>
                  </a:cubicBezTo>
                  <a:cubicBezTo>
                    <a:pt x="199" y="106"/>
                    <a:pt x="200" y="108"/>
                    <a:pt x="200" y="111"/>
                  </a:cubicBezTo>
                  <a:cubicBezTo>
                    <a:pt x="200" y="107"/>
                    <a:pt x="199" y="102"/>
                    <a:pt x="198" y="98"/>
                  </a:cubicBezTo>
                  <a:cubicBezTo>
                    <a:pt x="198" y="97"/>
                    <a:pt x="198" y="96"/>
                    <a:pt x="199" y="95"/>
                  </a:cubicBezTo>
                  <a:cubicBezTo>
                    <a:pt x="198" y="92"/>
                    <a:pt x="197" y="89"/>
                    <a:pt x="196" y="86"/>
                  </a:cubicBezTo>
                  <a:cubicBezTo>
                    <a:pt x="182" y="91"/>
                    <a:pt x="168" y="94"/>
                    <a:pt x="153" y="96"/>
                  </a:cubicBezTo>
                  <a:cubicBezTo>
                    <a:pt x="133" y="98"/>
                    <a:pt x="105" y="94"/>
                    <a:pt x="87" y="85"/>
                  </a:cubicBezTo>
                  <a:cubicBezTo>
                    <a:pt x="77" y="80"/>
                    <a:pt x="69" y="74"/>
                    <a:pt x="64" y="66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61" y="61"/>
                    <a:pt x="63" y="59"/>
                    <a:pt x="64" y="60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85" y="49"/>
                    <a:pt x="93" y="43"/>
                    <a:pt x="99" y="35"/>
                  </a:cubicBezTo>
                  <a:cubicBezTo>
                    <a:pt x="94" y="35"/>
                    <a:pt x="90" y="35"/>
                    <a:pt x="85" y="34"/>
                  </a:cubicBezTo>
                  <a:cubicBezTo>
                    <a:pt x="75" y="32"/>
                    <a:pt x="66" y="31"/>
                    <a:pt x="58" y="29"/>
                  </a:cubicBezTo>
                  <a:cubicBezTo>
                    <a:pt x="53" y="27"/>
                    <a:pt x="49" y="27"/>
                    <a:pt x="44" y="26"/>
                  </a:cubicBezTo>
                  <a:cubicBezTo>
                    <a:pt x="43" y="29"/>
                    <a:pt x="40" y="30"/>
                    <a:pt x="38" y="32"/>
                  </a:cubicBezTo>
                  <a:cubicBezTo>
                    <a:pt x="30" y="41"/>
                    <a:pt x="22" y="48"/>
                    <a:pt x="15" y="59"/>
                  </a:cubicBezTo>
                  <a:cubicBezTo>
                    <a:pt x="16" y="59"/>
                    <a:pt x="14" y="60"/>
                    <a:pt x="15" y="60"/>
                  </a:cubicBezTo>
                  <a:cubicBezTo>
                    <a:pt x="16" y="60"/>
                    <a:pt x="17" y="58"/>
                    <a:pt x="18" y="58"/>
                  </a:cubicBezTo>
                  <a:cubicBezTo>
                    <a:pt x="22" y="53"/>
                    <a:pt x="27" y="49"/>
                    <a:pt x="32" y="44"/>
                  </a:cubicBezTo>
                  <a:cubicBezTo>
                    <a:pt x="36" y="39"/>
                    <a:pt x="41" y="35"/>
                    <a:pt x="47" y="31"/>
                  </a:cubicBezTo>
                  <a:cubicBezTo>
                    <a:pt x="47" y="30"/>
                    <a:pt x="48" y="31"/>
                    <a:pt x="48" y="32"/>
                  </a:cubicBezTo>
                  <a:cubicBezTo>
                    <a:pt x="46" y="34"/>
                    <a:pt x="45" y="35"/>
                    <a:pt x="43" y="37"/>
                  </a:cubicBezTo>
                  <a:cubicBezTo>
                    <a:pt x="36" y="44"/>
                    <a:pt x="28" y="51"/>
                    <a:pt x="22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4" y="58"/>
                    <a:pt x="25" y="57"/>
                    <a:pt x="26" y="55"/>
                  </a:cubicBezTo>
                  <a:cubicBezTo>
                    <a:pt x="32" y="51"/>
                    <a:pt x="36" y="46"/>
                    <a:pt x="41" y="43"/>
                  </a:cubicBezTo>
                  <a:cubicBezTo>
                    <a:pt x="42" y="42"/>
                    <a:pt x="42" y="44"/>
                    <a:pt x="42" y="44"/>
                  </a:cubicBezTo>
                  <a:cubicBezTo>
                    <a:pt x="37" y="49"/>
                    <a:pt x="33" y="54"/>
                    <a:pt x="29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49"/>
                    <a:pt x="44" y="51"/>
                    <a:pt x="44" y="51"/>
                  </a:cubicBezTo>
                  <a:cubicBezTo>
                    <a:pt x="42" y="55"/>
                    <a:pt x="39" y="58"/>
                    <a:pt x="36" y="62"/>
                  </a:cubicBezTo>
                  <a:cubicBezTo>
                    <a:pt x="38" y="61"/>
                    <a:pt x="39" y="60"/>
                    <a:pt x="40" y="59"/>
                  </a:cubicBezTo>
                  <a:cubicBezTo>
                    <a:pt x="41" y="59"/>
                    <a:pt x="42" y="59"/>
                    <a:pt x="42" y="60"/>
                  </a:cubicBezTo>
                  <a:cubicBezTo>
                    <a:pt x="42" y="62"/>
                    <a:pt x="41" y="64"/>
                    <a:pt x="41" y="66"/>
                  </a:cubicBezTo>
                  <a:cubicBezTo>
                    <a:pt x="41" y="66"/>
                    <a:pt x="41" y="67"/>
                    <a:pt x="42" y="67"/>
                  </a:cubicBezTo>
                  <a:cubicBezTo>
                    <a:pt x="43" y="67"/>
                    <a:pt x="45" y="67"/>
                    <a:pt x="46" y="67"/>
                  </a:cubicBezTo>
                  <a:cubicBezTo>
                    <a:pt x="46" y="67"/>
                    <a:pt x="46" y="68"/>
                    <a:pt x="45" y="68"/>
                  </a:cubicBezTo>
                  <a:cubicBezTo>
                    <a:pt x="45" y="68"/>
                    <a:pt x="44" y="68"/>
                    <a:pt x="43" y="69"/>
                  </a:cubicBezTo>
                  <a:cubicBezTo>
                    <a:pt x="41" y="69"/>
                    <a:pt x="40" y="68"/>
                    <a:pt x="39" y="66"/>
                  </a:cubicBezTo>
                  <a:cubicBezTo>
                    <a:pt x="39" y="65"/>
                    <a:pt x="39" y="63"/>
                    <a:pt x="40" y="61"/>
                  </a:cubicBezTo>
                  <a:cubicBezTo>
                    <a:pt x="39" y="62"/>
                    <a:pt x="38" y="62"/>
                    <a:pt x="37" y="63"/>
                  </a:cubicBezTo>
                  <a:cubicBezTo>
                    <a:pt x="37" y="64"/>
                    <a:pt x="36" y="64"/>
                    <a:pt x="35" y="63"/>
                  </a:cubicBezTo>
                  <a:cubicBezTo>
                    <a:pt x="34" y="62"/>
                    <a:pt x="35" y="61"/>
                    <a:pt x="36" y="60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1" y="61"/>
                    <a:pt x="30" y="62"/>
                    <a:pt x="28" y="61"/>
                  </a:cubicBezTo>
                  <a:cubicBezTo>
                    <a:pt x="28" y="61"/>
                    <a:pt x="27" y="60"/>
                    <a:pt x="28" y="59"/>
                  </a:cubicBezTo>
                  <a:cubicBezTo>
                    <a:pt x="29" y="56"/>
                    <a:pt x="31" y="54"/>
                    <a:pt x="33" y="51"/>
                  </a:cubicBezTo>
                  <a:close/>
                  <a:moveTo>
                    <a:pt x="232" y="140"/>
                  </a:moveTo>
                  <a:cubicBezTo>
                    <a:pt x="230" y="143"/>
                    <a:pt x="228" y="146"/>
                    <a:pt x="226" y="148"/>
                  </a:cubicBezTo>
                  <a:cubicBezTo>
                    <a:pt x="228" y="154"/>
                    <a:pt x="228" y="154"/>
                    <a:pt x="228" y="154"/>
                  </a:cubicBezTo>
                  <a:cubicBezTo>
                    <a:pt x="228" y="154"/>
                    <a:pt x="227" y="155"/>
                    <a:pt x="228" y="156"/>
                  </a:cubicBezTo>
                  <a:cubicBezTo>
                    <a:pt x="227" y="156"/>
                    <a:pt x="225" y="156"/>
                    <a:pt x="224" y="156"/>
                  </a:cubicBezTo>
                  <a:cubicBezTo>
                    <a:pt x="223" y="156"/>
                    <a:pt x="222" y="154"/>
                    <a:pt x="222" y="153"/>
                  </a:cubicBezTo>
                  <a:cubicBezTo>
                    <a:pt x="216" y="158"/>
                    <a:pt x="211" y="163"/>
                    <a:pt x="206" y="169"/>
                  </a:cubicBezTo>
                  <a:cubicBezTo>
                    <a:pt x="206" y="169"/>
                    <a:pt x="206" y="170"/>
                    <a:pt x="205" y="170"/>
                  </a:cubicBezTo>
                  <a:cubicBezTo>
                    <a:pt x="207" y="170"/>
                    <a:pt x="207" y="170"/>
                    <a:pt x="207" y="170"/>
                  </a:cubicBezTo>
                  <a:cubicBezTo>
                    <a:pt x="207" y="170"/>
                    <a:pt x="207" y="169"/>
                    <a:pt x="207" y="169"/>
                  </a:cubicBezTo>
                  <a:cubicBezTo>
                    <a:pt x="207" y="169"/>
                    <a:pt x="209" y="169"/>
                    <a:pt x="209" y="170"/>
                  </a:cubicBezTo>
                  <a:cubicBezTo>
                    <a:pt x="210" y="170"/>
                    <a:pt x="210" y="172"/>
                    <a:pt x="209" y="172"/>
                  </a:cubicBezTo>
                  <a:cubicBezTo>
                    <a:pt x="208" y="173"/>
                    <a:pt x="207" y="174"/>
                    <a:pt x="206" y="174"/>
                  </a:cubicBezTo>
                  <a:cubicBezTo>
                    <a:pt x="207" y="176"/>
                    <a:pt x="207" y="178"/>
                    <a:pt x="208" y="180"/>
                  </a:cubicBezTo>
                  <a:cubicBezTo>
                    <a:pt x="209" y="181"/>
                    <a:pt x="209" y="181"/>
                    <a:pt x="209" y="182"/>
                  </a:cubicBezTo>
                  <a:cubicBezTo>
                    <a:pt x="208" y="183"/>
                    <a:pt x="207" y="184"/>
                    <a:pt x="205" y="183"/>
                  </a:cubicBezTo>
                  <a:cubicBezTo>
                    <a:pt x="205" y="183"/>
                    <a:pt x="205" y="183"/>
                    <a:pt x="205" y="182"/>
                  </a:cubicBezTo>
                  <a:cubicBezTo>
                    <a:pt x="205" y="182"/>
                    <a:pt x="204" y="183"/>
                    <a:pt x="204" y="182"/>
                  </a:cubicBezTo>
                  <a:cubicBezTo>
                    <a:pt x="203" y="180"/>
                    <a:pt x="203" y="177"/>
                    <a:pt x="202" y="175"/>
                  </a:cubicBezTo>
                  <a:cubicBezTo>
                    <a:pt x="198" y="175"/>
                    <a:pt x="195" y="177"/>
                    <a:pt x="193" y="180"/>
                  </a:cubicBezTo>
                  <a:cubicBezTo>
                    <a:pt x="193" y="181"/>
                    <a:pt x="192" y="182"/>
                    <a:pt x="191" y="182"/>
                  </a:cubicBezTo>
                  <a:cubicBezTo>
                    <a:pt x="191" y="183"/>
                    <a:pt x="190" y="183"/>
                    <a:pt x="190" y="183"/>
                  </a:cubicBezTo>
                  <a:cubicBezTo>
                    <a:pt x="189" y="182"/>
                    <a:pt x="189" y="182"/>
                    <a:pt x="189" y="181"/>
                  </a:cubicBezTo>
                  <a:cubicBezTo>
                    <a:pt x="189" y="181"/>
                    <a:pt x="189" y="180"/>
                    <a:pt x="188" y="181"/>
                  </a:cubicBezTo>
                  <a:cubicBezTo>
                    <a:pt x="187" y="179"/>
                    <a:pt x="187" y="177"/>
                    <a:pt x="189" y="176"/>
                  </a:cubicBezTo>
                  <a:cubicBezTo>
                    <a:pt x="180" y="175"/>
                    <a:pt x="172" y="177"/>
                    <a:pt x="162" y="176"/>
                  </a:cubicBezTo>
                  <a:cubicBezTo>
                    <a:pt x="162" y="176"/>
                    <a:pt x="161" y="177"/>
                    <a:pt x="161" y="176"/>
                  </a:cubicBezTo>
                  <a:cubicBezTo>
                    <a:pt x="161" y="175"/>
                    <a:pt x="159" y="175"/>
                    <a:pt x="159" y="175"/>
                  </a:cubicBezTo>
                  <a:cubicBezTo>
                    <a:pt x="153" y="175"/>
                    <a:pt x="150" y="174"/>
                    <a:pt x="145" y="173"/>
                  </a:cubicBezTo>
                  <a:cubicBezTo>
                    <a:pt x="145" y="173"/>
                    <a:pt x="145" y="174"/>
                    <a:pt x="144" y="174"/>
                  </a:cubicBezTo>
                  <a:cubicBezTo>
                    <a:pt x="143" y="174"/>
                    <a:pt x="143" y="173"/>
                    <a:pt x="143" y="173"/>
                  </a:cubicBezTo>
                  <a:cubicBezTo>
                    <a:pt x="129" y="170"/>
                    <a:pt x="113" y="168"/>
                    <a:pt x="102" y="162"/>
                  </a:cubicBezTo>
                  <a:cubicBezTo>
                    <a:pt x="94" y="159"/>
                    <a:pt x="87" y="155"/>
                    <a:pt x="80" y="151"/>
                  </a:cubicBezTo>
                  <a:cubicBezTo>
                    <a:pt x="71" y="146"/>
                    <a:pt x="62" y="139"/>
                    <a:pt x="55" y="133"/>
                  </a:cubicBezTo>
                  <a:cubicBezTo>
                    <a:pt x="54" y="132"/>
                    <a:pt x="53" y="131"/>
                    <a:pt x="52" y="130"/>
                  </a:cubicBezTo>
                  <a:cubicBezTo>
                    <a:pt x="51" y="129"/>
                    <a:pt x="52" y="130"/>
                    <a:pt x="52" y="130"/>
                  </a:cubicBezTo>
                  <a:cubicBezTo>
                    <a:pt x="51" y="132"/>
                    <a:pt x="52" y="133"/>
                    <a:pt x="52" y="135"/>
                  </a:cubicBezTo>
                  <a:cubicBezTo>
                    <a:pt x="52" y="136"/>
                    <a:pt x="51" y="136"/>
                    <a:pt x="51" y="136"/>
                  </a:cubicBezTo>
                  <a:cubicBezTo>
                    <a:pt x="50" y="136"/>
                    <a:pt x="48" y="137"/>
                    <a:pt x="48" y="136"/>
                  </a:cubicBezTo>
                  <a:cubicBezTo>
                    <a:pt x="47" y="132"/>
                    <a:pt x="47" y="129"/>
                    <a:pt x="47" y="126"/>
                  </a:cubicBezTo>
                  <a:cubicBezTo>
                    <a:pt x="46" y="126"/>
                    <a:pt x="44" y="127"/>
                    <a:pt x="43" y="127"/>
                  </a:cubicBezTo>
                  <a:cubicBezTo>
                    <a:pt x="36" y="131"/>
                    <a:pt x="31" y="136"/>
                    <a:pt x="26" y="142"/>
                  </a:cubicBezTo>
                  <a:cubicBezTo>
                    <a:pt x="25" y="143"/>
                    <a:pt x="24" y="144"/>
                    <a:pt x="23" y="144"/>
                  </a:cubicBezTo>
                  <a:cubicBezTo>
                    <a:pt x="23" y="144"/>
                    <a:pt x="22" y="143"/>
                    <a:pt x="21" y="142"/>
                  </a:cubicBezTo>
                  <a:cubicBezTo>
                    <a:pt x="22" y="145"/>
                    <a:pt x="24" y="147"/>
                    <a:pt x="24" y="149"/>
                  </a:cubicBezTo>
                  <a:cubicBezTo>
                    <a:pt x="24" y="150"/>
                    <a:pt x="24" y="152"/>
                    <a:pt x="24" y="152"/>
                  </a:cubicBezTo>
                  <a:cubicBezTo>
                    <a:pt x="23" y="151"/>
                    <a:pt x="21" y="153"/>
                    <a:pt x="21" y="152"/>
                  </a:cubicBezTo>
                  <a:cubicBezTo>
                    <a:pt x="19" y="146"/>
                    <a:pt x="17" y="139"/>
                    <a:pt x="15" y="133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4" y="134"/>
                    <a:pt x="15" y="135"/>
                    <a:pt x="14" y="136"/>
                  </a:cubicBezTo>
                  <a:cubicBezTo>
                    <a:pt x="14" y="136"/>
                    <a:pt x="12" y="136"/>
                    <a:pt x="11" y="136"/>
                  </a:cubicBezTo>
                  <a:cubicBezTo>
                    <a:pt x="11" y="135"/>
                    <a:pt x="10" y="133"/>
                    <a:pt x="10" y="133"/>
                  </a:cubicBezTo>
                  <a:cubicBezTo>
                    <a:pt x="8" y="119"/>
                    <a:pt x="7" y="105"/>
                    <a:pt x="7" y="90"/>
                  </a:cubicBezTo>
                  <a:cubicBezTo>
                    <a:pt x="7" y="85"/>
                    <a:pt x="7" y="79"/>
                    <a:pt x="6" y="74"/>
                  </a:cubicBezTo>
                  <a:cubicBezTo>
                    <a:pt x="6" y="70"/>
                    <a:pt x="5" y="65"/>
                    <a:pt x="5" y="60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5" y="60"/>
                    <a:pt x="5" y="59"/>
                    <a:pt x="5" y="59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4" y="55"/>
                    <a:pt x="4" y="56"/>
                    <a:pt x="4" y="57"/>
                  </a:cubicBezTo>
                  <a:cubicBezTo>
                    <a:pt x="4" y="58"/>
                    <a:pt x="4" y="60"/>
                    <a:pt x="4" y="61"/>
                  </a:cubicBezTo>
                  <a:cubicBezTo>
                    <a:pt x="4" y="60"/>
                    <a:pt x="5" y="61"/>
                    <a:pt x="4" y="62"/>
                  </a:cubicBezTo>
                  <a:cubicBezTo>
                    <a:pt x="4" y="62"/>
                    <a:pt x="4" y="61"/>
                    <a:pt x="4" y="61"/>
                  </a:cubicBezTo>
                  <a:cubicBezTo>
                    <a:pt x="4" y="62"/>
                    <a:pt x="4" y="64"/>
                    <a:pt x="4" y="65"/>
                  </a:cubicBezTo>
                  <a:cubicBezTo>
                    <a:pt x="4" y="66"/>
                    <a:pt x="5" y="66"/>
                    <a:pt x="4" y="66"/>
                  </a:cubicBezTo>
                  <a:cubicBezTo>
                    <a:pt x="3" y="70"/>
                    <a:pt x="4" y="75"/>
                    <a:pt x="4" y="79"/>
                  </a:cubicBezTo>
                  <a:cubicBezTo>
                    <a:pt x="4" y="79"/>
                    <a:pt x="5" y="80"/>
                    <a:pt x="4" y="81"/>
                  </a:cubicBezTo>
                  <a:cubicBezTo>
                    <a:pt x="3" y="81"/>
                    <a:pt x="4" y="81"/>
                    <a:pt x="4" y="81"/>
                  </a:cubicBezTo>
                  <a:cubicBezTo>
                    <a:pt x="4" y="82"/>
                    <a:pt x="4" y="84"/>
                    <a:pt x="5" y="85"/>
                  </a:cubicBezTo>
                  <a:cubicBezTo>
                    <a:pt x="5" y="85"/>
                    <a:pt x="5" y="85"/>
                    <a:pt x="4" y="85"/>
                  </a:cubicBezTo>
                  <a:cubicBezTo>
                    <a:pt x="5" y="86"/>
                    <a:pt x="5" y="87"/>
                    <a:pt x="4" y="87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5" y="98"/>
                    <a:pt x="5" y="99"/>
                    <a:pt x="5" y="100"/>
                  </a:cubicBezTo>
                  <a:cubicBezTo>
                    <a:pt x="4" y="96"/>
                    <a:pt x="4" y="93"/>
                    <a:pt x="3" y="90"/>
                  </a:cubicBezTo>
                  <a:cubicBezTo>
                    <a:pt x="3" y="87"/>
                    <a:pt x="3" y="84"/>
                    <a:pt x="2" y="81"/>
                  </a:cubicBezTo>
                  <a:cubicBezTo>
                    <a:pt x="2" y="80"/>
                    <a:pt x="2" y="80"/>
                    <a:pt x="3" y="80"/>
                  </a:cubicBezTo>
                  <a:cubicBezTo>
                    <a:pt x="3" y="80"/>
                    <a:pt x="2" y="79"/>
                    <a:pt x="2" y="79"/>
                  </a:cubicBezTo>
                  <a:cubicBezTo>
                    <a:pt x="2" y="76"/>
                    <a:pt x="2" y="73"/>
                    <a:pt x="2" y="70"/>
                  </a:cubicBezTo>
                  <a:cubicBezTo>
                    <a:pt x="2" y="70"/>
                    <a:pt x="2" y="70"/>
                    <a:pt x="2" y="69"/>
                  </a:cubicBezTo>
                  <a:cubicBezTo>
                    <a:pt x="2" y="69"/>
                    <a:pt x="2" y="68"/>
                    <a:pt x="2" y="68"/>
                  </a:cubicBezTo>
                  <a:cubicBezTo>
                    <a:pt x="1" y="58"/>
                    <a:pt x="2" y="48"/>
                    <a:pt x="2" y="38"/>
                  </a:cubicBezTo>
                  <a:cubicBezTo>
                    <a:pt x="2" y="36"/>
                    <a:pt x="3" y="35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2" y="16"/>
                    <a:pt x="3" y="15"/>
                  </a:cubicBezTo>
                  <a:cubicBezTo>
                    <a:pt x="3" y="16"/>
                    <a:pt x="4" y="15"/>
                    <a:pt x="3" y="15"/>
                  </a:cubicBezTo>
                  <a:cubicBezTo>
                    <a:pt x="3" y="15"/>
                    <a:pt x="2" y="15"/>
                    <a:pt x="2" y="14"/>
                  </a:cubicBezTo>
                  <a:cubicBezTo>
                    <a:pt x="3" y="15"/>
                    <a:pt x="4" y="14"/>
                    <a:pt x="3" y="14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2"/>
                    <a:pt x="7" y="4"/>
                    <a:pt x="7" y="6"/>
                  </a:cubicBezTo>
                  <a:cubicBezTo>
                    <a:pt x="7" y="6"/>
                    <a:pt x="8" y="7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9" y="9"/>
                    <a:pt x="10" y="8"/>
                    <a:pt x="11" y="9"/>
                  </a:cubicBezTo>
                  <a:cubicBezTo>
                    <a:pt x="11" y="10"/>
                    <a:pt x="11" y="11"/>
                    <a:pt x="12" y="11"/>
                  </a:cubicBezTo>
                  <a:cubicBezTo>
                    <a:pt x="17" y="11"/>
                    <a:pt x="21" y="12"/>
                    <a:pt x="26" y="13"/>
                  </a:cubicBezTo>
                  <a:cubicBezTo>
                    <a:pt x="27" y="13"/>
                    <a:pt x="28" y="13"/>
                    <a:pt x="28" y="13"/>
                  </a:cubicBezTo>
                  <a:cubicBezTo>
                    <a:pt x="29" y="13"/>
                    <a:pt x="31" y="14"/>
                    <a:pt x="32" y="14"/>
                  </a:cubicBezTo>
                  <a:cubicBezTo>
                    <a:pt x="32" y="14"/>
                    <a:pt x="33" y="15"/>
                    <a:pt x="33" y="15"/>
                  </a:cubicBezTo>
                  <a:cubicBezTo>
                    <a:pt x="52" y="17"/>
                    <a:pt x="72" y="21"/>
                    <a:pt x="90" y="26"/>
                  </a:cubicBezTo>
                  <a:cubicBezTo>
                    <a:pt x="93" y="27"/>
                    <a:pt x="97" y="27"/>
                    <a:pt x="100" y="28"/>
                  </a:cubicBezTo>
                  <a:cubicBezTo>
                    <a:pt x="100" y="27"/>
                    <a:pt x="99" y="27"/>
                    <a:pt x="100" y="26"/>
                  </a:cubicBezTo>
                  <a:cubicBezTo>
                    <a:pt x="101" y="26"/>
                    <a:pt x="102" y="25"/>
                    <a:pt x="103" y="25"/>
                  </a:cubicBezTo>
                  <a:cubicBezTo>
                    <a:pt x="104" y="26"/>
                    <a:pt x="103" y="26"/>
                    <a:pt x="103" y="27"/>
                  </a:cubicBezTo>
                  <a:cubicBezTo>
                    <a:pt x="103" y="28"/>
                    <a:pt x="104" y="30"/>
                    <a:pt x="104" y="31"/>
                  </a:cubicBezTo>
                  <a:cubicBezTo>
                    <a:pt x="104" y="31"/>
                    <a:pt x="105" y="31"/>
                    <a:pt x="105" y="31"/>
                  </a:cubicBezTo>
                  <a:cubicBezTo>
                    <a:pt x="105" y="32"/>
                    <a:pt x="105" y="33"/>
                    <a:pt x="106" y="33"/>
                  </a:cubicBezTo>
                  <a:cubicBezTo>
                    <a:pt x="106" y="34"/>
                    <a:pt x="104" y="35"/>
                    <a:pt x="104" y="36"/>
                  </a:cubicBezTo>
                  <a:cubicBezTo>
                    <a:pt x="105" y="42"/>
                    <a:pt x="107" y="47"/>
                    <a:pt x="108" y="5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0"/>
                    <a:pt x="108" y="60"/>
                    <a:pt x="107" y="61"/>
                  </a:cubicBezTo>
                  <a:cubicBezTo>
                    <a:pt x="108" y="63"/>
                    <a:pt x="108" y="64"/>
                    <a:pt x="109" y="65"/>
                  </a:cubicBezTo>
                  <a:cubicBezTo>
                    <a:pt x="109" y="65"/>
                    <a:pt x="109" y="67"/>
                    <a:pt x="108" y="67"/>
                  </a:cubicBezTo>
                  <a:cubicBezTo>
                    <a:pt x="107" y="67"/>
                    <a:pt x="106" y="67"/>
                    <a:pt x="105" y="66"/>
                  </a:cubicBezTo>
                  <a:cubicBezTo>
                    <a:pt x="104" y="64"/>
                    <a:pt x="104" y="61"/>
                    <a:pt x="104" y="58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2" y="69"/>
                    <a:pt x="88" y="71"/>
                    <a:pt x="85" y="74"/>
                  </a:cubicBezTo>
                  <a:cubicBezTo>
                    <a:pt x="104" y="83"/>
                    <a:pt x="133" y="91"/>
                    <a:pt x="155" y="89"/>
                  </a:cubicBezTo>
                  <a:cubicBezTo>
                    <a:pt x="167" y="89"/>
                    <a:pt x="176" y="85"/>
                    <a:pt x="186" y="83"/>
                  </a:cubicBezTo>
                  <a:cubicBezTo>
                    <a:pt x="188" y="82"/>
                    <a:pt x="191" y="81"/>
                    <a:pt x="193" y="81"/>
                  </a:cubicBezTo>
                  <a:cubicBezTo>
                    <a:pt x="194" y="81"/>
                    <a:pt x="194" y="81"/>
                    <a:pt x="194" y="80"/>
                  </a:cubicBezTo>
                  <a:cubicBezTo>
                    <a:pt x="193" y="78"/>
                    <a:pt x="193" y="76"/>
                    <a:pt x="193" y="74"/>
                  </a:cubicBezTo>
                  <a:cubicBezTo>
                    <a:pt x="193" y="73"/>
                    <a:pt x="193" y="73"/>
                    <a:pt x="193" y="72"/>
                  </a:cubicBezTo>
                  <a:cubicBezTo>
                    <a:pt x="194" y="72"/>
                    <a:pt x="195" y="72"/>
                    <a:pt x="196" y="72"/>
                  </a:cubicBezTo>
                  <a:cubicBezTo>
                    <a:pt x="196" y="75"/>
                    <a:pt x="197" y="77"/>
                    <a:pt x="198" y="79"/>
                  </a:cubicBezTo>
                  <a:cubicBezTo>
                    <a:pt x="198" y="80"/>
                    <a:pt x="199" y="79"/>
                    <a:pt x="199" y="79"/>
                  </a:cubicBezTo>
                  <a:cubicBezTo>
                    <a:pt x="198" y="77"/>
                    <a:pt x="197" y="76"/>
                    <a:pt x="197" y="74"/>
                  </a:cubicBezTo>
                  <a:cubicBezTo>
                    <a:pt x="197" y="73"/>
                    <a:pt x="197" y="73"/>
                    <a:pt x="198" y="73"/>
                  </a:cubicBezTo>
                  <a:cubicBezTo>
                    <a:pt x="198" y="73"/>
                    <a:pt x="199" y="72"/>
                    <a:pt x="200" y="72"/>
                  </a:cubicBezTo>
                  <a:cubicBezTo>
                    <a:pt x="200" y="72"/>
                    <a:pt x="201" y="73"/>
                    <a:pt x="201" y="74"/>
                  </a:cubicBezTo>
                  <a:cubicBezTo>
                    <a:pt x="207" y="96"/>
                    <a:pt x="215" y="117"/>
                    <a:pt x="222" y="138"/>
                  </a:cubicBezTo>
                  <a:cubicBezTo>
                    <a:pt x="222" y="139"/>
                    <a:pt x="223" y="140"/>
                    <a:pt x="224" y="141"/>
                  </a:cubicBezTo>
                  <a:cubicBezTo>
                    <a:pt x="224" y="141"/>
                    <a:pt x="224" y="140"/>
                    <a:pt x="224" y="140"/>
                  </a:cubicBezTo>
                  <a:cubicBezTo>
                    <a:pt x="225" y="140"/>
                    <a:pt x="226" y="140"/>
                    <a:pt x="226" y="140"/>
                  </a:cubicBezTo>
                  <a:cubicBezTo>
                    <a:pt x="226" y="141"/>
                    <a:pt x="227" y="142"/>
                    <a:pt x="226" y="142"/>
                  </a:cubicBezTo>
                  <a:cubicBezTo>
                    <a:pt x="227" y="143"/>
                    <a:pt x="227" y="142"/>
                    <a:pt x="227" y="142"/>
                  </a:cubicBezTo>
                  <a:cubicBezTo>
                    <a:pt x="229" y="138"/>
                    <a:pt x="229" y="138"/>
                    <a:pt x="229" y="138"/>
                  </a:cubicBezTo>
                  <a:cubicBezTo>
                    <a:pt x="230" y="138"/>
                    <a:pt x="231" y="138"/>
                    <a:pt x="232" y="139"/>
                  </a:cubicBezTo>
                  <a:cubicBezTo>
                    <a:pt x="232" y="139"/>
                    <a:pt x="232" y="140"/>
                    <a:pt x="232" y="14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>
                <a:defRPr/>
              </a:pPr>
              <a:endParaRPr lang="zh-CN" altLang="en-US" sz="16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0" name="MH_Other_7"/>
            <p:cNvSpPr>
              <a:spLocks noEditPoints="1"/>
            </p:cNvSpPr>
            <p:nvPr>
              <p:custDataLst>
                <p:tags r:id="rId8"/>
              </p:custDataLst>
            </p:nvPr>
          </p:nvSpPr>
          <p:spPr bwMode="auto">
            <a:xfrm rot="11874108">
              <a:off x="6498273" y="3035746"/>
              <a:ext cx="315912" cy="250825"/>
            </a:xfrm>
            <a:custGeom>
              <a:avLst/>
              <a:gdLst>
                <a:gd name="T0" fmla="*/ 202 w 232"/>
                <a:gd name="T1" fmla="*/ 90 h 184"/>
                <a:gd name="T2" fmla="*/ 21 w 232"/>
                <a:gd name="T3" fmla="*/ 128 h 184"/>
                <a:gd name="T4" fmla="*/ 108 w 232"/>
                <a:gd name="T5" fmla="*/ 145 h 184"/>
                <a:gd name="T6" fmla="*/ 208 w 232"/>
                <a:gd name="T7" fmla="*/ 117 h 184"/>
                <a:gd name="T8" fmla="*/ 4 w 232"/>
                <a:gd name="T9" fmla="*/ 84 h 184"/>
                <a:gd name="T10" fmla="*/ 110 w 232"/>
                <a:gd name="T11" fmla="*/ 159 h 184"/>
                <a:gd name="T12" fmla="*/ 116 w 232"/>
                <a:gd name="T13" fmla="*/ 162 h 184"/>
                <a:gd name="T14" fmla="*/ 28 w 232"/>
                <a:gd name="T15" fmla="*/ 120 h 184"/>
                <a:gd name="T16" fmla="*/ 28 w 232"/>
                <a:gd name="T17" fmla="*/ 120 h 184"/>
                <a:gd name="T18" fmla="*/ 93 w 232"/>
                <a:gd name="T19" fmla="*/ 153 h 184"/>
                <a:gd name="T20" fmla="*/ 25 w 232"/>
                <a:gd name="T21" fmla="*/ 129 h 184"/>
                <a:gd name="T22" fmla="*/ 160 w 232"/>
                <a:gd name="T23" fmla="*/ 171 h 184"/>
                <a:gd name="T24" fmla="*/ 111 w 232"/>
                <a:gd name="T25" fmla="*/ 151 h 184"/>
                <a:gd name="T26" fmla="*/ 134 w 232"/>
                <a:gd name="T27" fmla="*/ 157 h 184"/>
                <a:gd name="T28" fmla="*/ 37 w 232"/>
                <a:gd name="T29" fmla="*/ 126 h 184"/>
                <a:gd name="T30" fmla="*/ 127 w 232"/>
                <a:gd name="T31" fmla="*/ 153 h 184"/>
                <a:gd name="T32" fmla="*/ 100 w 232"/>
                <a:gd name="T33" fmla="*/ 148 h 184"/>
                <a:gd name="T34" fmla="*/ 105 w 232"/>
                <a:gd name="T35" fmla="*/ 151 h 184"/>
                <a:gd name="T36" fmla="*/ 134 w 232"/>
                <a:gd name="T37" fmla="*/ 154 h 184"/>
                <a:gd name="T38" fmla="*/ 174 w 232"/>
                <a:gd name="T39" fmla="*/ 168 h 184"/>
                <a:gd name="T40" fmla="*/ 84 w 232"/>
                <a:gd name="T41" fmla="*/ 133 h 184"/>
                <a:gd name="T42" fmla="*/ 103 w 232"/>
                <a:gd name="T43" fmla="*/ 157 h 184"/>
                <a:gd name="T44" fmla="*/ 180 w 232"/>
                <a:gd name="T45" fmla="*/ 164 h 184"/>
                <a:gd name="T46" fmla="*/ 145 w 232"/>
                <a:gd name="T47" fmla="*/ 158 h 184"/>
                <a:gd name="T48" fmla="*/ 140 w 232"/>
                <a:gd name="T49" fmla="*/ 156 h 184"/>
                <a:gd name="T50" fmla="*/ 96 w 232"/>
                <a:gd name="T51" fmla="*/ 146 h 184"/>
                <a:gd name="T52" fmla="*/ 98 w 232"/>
                <a:gd name="T53" fmla="*/ 140 h 184"/>
                <a:gd name="T54" fmla="*/ 155 w 232"/>
                <a:gd name="T55" fmla="*/ 166 h 184"/>
                <a:gd name="T56" fmla="*/ 147 w 232"/>
                <a:gd name="T57" fmla="*/ 164 h 184"/>
                <a:gd name="T58" fmla="*/ 12 w 232"/>
                <a:gd name="T59" fmla="*/ 38 h 184"/>
                <a:gd name="T60" fmla="*/ 142 w 232"/>
                <a:gd name="T61" fmla="*/ 156 h 184"/>
                <a:gd name="T62" fmla="*/ 83 w 232"/>
                <a:gd name="T63" fmla="*/ 70 h 184"/>
                <a:gd name="T64" fmla="*/ 173 w 232"/>
                <a:gd name="T65" fmla="*/ 159 h 184"/>
                <a:gd name="T66" fmla="*/ 157 w 232"/>
                <a:gd name="T67" fmla="*/ 158 h 184"/>
                <a:gd name="T68" fmla="*/ 144 w 232"/>
                <a:gd name="T69" fmla="*/ 164 h 184"/>
                <a:gd name="T70" fmla="*/ 85 w 232"/>
                <a:gd name="T71" fmla="*/ 133 h 184"/>
                <a:gd name="T72" fmla="*/ 32 w 232"/>
                <a:gd name="T73" fmla="*/ 23 h 184"/>
                <a:gd name="T74" fmla="*/ 17 w 232"/>
                <a:gd name="T75" fmla="*/ 49 h 184"/>
                <a:gd name="T76" fmla="*/ 88 w 232"/>
                <a:gd name="T77" fmla="*/ 67 h 184"/>
                <a:gd name="T78" fmla="*/ 14 w 232"/>
                <a:gd name="T79" fmla="*/ 45 h 184"/>
                <a:gd name="T80" fmla="*/ 94 w 232"/>
                <a:gd name="T81" fmla="*/ 60 h 184"/>
                <a:gd name="T82" fmla="*/ 59 w 232"/>
                <a:gd name="T83" fmla="*/ 114 h 184"/>
                <a:gd name="T84" fmla="*/ 24 w 232"/>
                <a:gd name="T85" fmla="*/ 54 h 184"/>
                <a:gd name="T86" fmla="*/ 19 w 232"/>
                <a:gd name="T87" fmla="*/ 120 h 184"/>
                <a:gd name="T88" fmla="*/ 153 w 232"/>
                <a:gd name="T89" fmla="*/ 147 h 184"/>
                <a:gd name="T90" fmla="*/ 204 w 232"/>
                <a:gd name="T91" fmla="*/ 129 h 184"/>
                <a:gd name="T92" fmla="*/ 186 w 232"/>
                <a:gd name="T93" fmla="*/ 132 h 184"/>
                <a:gd name="T94" fmla="*/ 168 w 232"/>
                <a:gd name="T95" fmla="*/ 117 h 184"/>
                <a:gd name="T96" fmla="*/ 192 w 232"/>
                <a:gd name="T97" fmla="*/ 108 h 184"/>
                <a:gd name="T98" fmla="*/ 64 w 232"/>
                <a:gd name="T99" fmla="*/ 66 h 184"/>
                <a:gd name="T100" fmla="*/ 47 w 232"/>
                <a:gd name="T101" fmla="*/ 31 h 184"/>
                <a:gd name="T102" fmla="*/ 40 w 232"/>
                <a:gd name="T103" fmla="*/ 59 h 184"/>
                <a:gd name="T104" fmla="*/ 28 w 232"/>
                <a:gd name="T105" fmla="*/ 61 h 184"/>
                <a:gd name="T106" fmla="*/ 209 w 232"/>
                <a:gd name="T107" fmla="*/ 172 h 184"/>
                <a:gd name="T108" fmla="*/ 162 w 232"/>
                <a:gd name="T109" fmla="*/ 176 h 184"/>
                <a:gd name="T110" fmla="*/ 47 w 232"/>
                <a:gd name="T111" fmla="*/ 126 h 184"/>
                <a:gd name="T112" fmla="*/ 6 w 232"/>
                <a:gd name="T113" fmla="*/ 74 h 184"/>
                <a:gd name="T114" fmla="*/ 4 w 232"/>
                <a:gd name="T115" fmla="*/ 81 h 184"/>
                <a:gd name="T116" fmla="*/ 2 w 232"/>
                <a:gd name="T117" fmla="*/ 38 h 184"/>
                <a:gd name="T118" fmla="*/ 7 w 232"/>
                <a:gd name="T119" fmla="*/ 6 h 184"/>
                <a:gd name="T120" fmla="*/ 104 w 232"/>
                <a:gd name="T121" fmla="*/ 31 h 184"/>
                <a:gd name="T122" fmla="*/ 186 w 232"/>
                <a:gd name="T123" fmla="*/ 83 h 184"/>
                <a:gd name="T124" fmla="*/ 224 w 232"/>
                <a:gd name="T125" fmla="*/ 14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184">
                  <a:moveTo>
                    <a:pt x="191" y="61"/>
                  </a:moveTo>
                  <a:cubicBezTo>
                    <a:pt x="191" y="61"/>
                    <a:pt x="191" y="62"/>
                    <a:pt x="191" y="62"/>
                  </a:cubicBezTo>
                  <a:cubicBezTo>
                    <a:pt x="190" y="62"/>
                    <a:pt x="191" y="61"/>
                    <a:pt x="191" y="61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6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16" y="50"/>
                    <a:pt x="16" y="50"/>
                    <a:pt x="16" y="49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6" y="50"/>
                  </a:cubicBezTo>
                  <a:close/>
                  <a:moveTo>
                    <a:pt x="201" y="88"/>
                  </a:moveTo>
                  <a:cubicBezTo>
                    <a:pt x="201" y="89"/>
                    <a:pt x="201" y="89"/>
                    <a:pt x="201" y="89"/>
                  </a:cubicBezTo>
                  <a:cubicBezTo>
                    <a:pt x="201" y="90"/>
                    <a:pt x="201" y="90"/>
                    <a:pt x="202" y="90"/>
                  </a:cubicBezTo>
                  <a:cubicBezTo>
                    <a:pt x="201" y="90"/>
                    <a:pt x="201" y="89"/>
                    <a:pt x="201" y="89"/>
                  </a:cubicBezTo>
                  <a:lnTo>
                    <a:pt x="201" y="88"/>
                  </a:lnTo>
                  <a:close/>
                  <a:moveTo>
                    <a:pt x="81" y="71"/>
                  </a:move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1" y="70"/>
                    <a:pt x="81" y="70"/>
                  </a:cubicBezTo>
                  <a:cubicBezTo>
                    <a:pt x="81" y="71"/>
                    <a:pt x="81" y="71"/>
                    <a:pt x="81" y="71"/>
                  </a:cubicBezTo>
                  <a:close/>
                  <a:moveTo>
                    <a:pt x="91" y="82"/>
                  </a:moveTo>
                  <a:cubicBezTo>
                    <a:pt x="91" y="81"/>
                    <a:pt x="90" y="81"/>
                    <a:pt x="89" y="81"/>
                  </a:cubicBezTo>
                  <a:cubicBezTo>
                    <a:pt x="89" y="82"/>
                    <a:pt x="90" y="82"/>
                    <a:pt x="91" y="82"/>
                  </a:cubicBezTo>
                  <a:close/>
                  <a:moveTo>
                    <a:pt x="21" y="128"/>
                  </a:moveTo>
                  <a:cubicBezTo>
                    <a:pt x="21" y="128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29"/>
                    <a:pt x="21" y="128"/>
                    <a:pt x="21" y="128"/>
                  </a:cubicBezTo>
                  <a:close/>
                  <a:moveTo>
                    <a:pt x="143" y="168"/>
                  </a:move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4" y="169"/>
                    <a:pt x="145" y="168"/>
                  </a:cubicBezTo>
                  <a:cubicBezTo>
                    <a:pt x="144" y="168"/>
                    <a:pt x="144" y="168"/>
                    <a:pt x="143" y="168"/>
                  </a:cubicBezTo>
                  <a:close/>
                  <a:moveTo>
                    <a:pt x="4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lnTo>
                    <a:pt x="4" y="52"/>
                  </a:lnTo>
                  <a:close/>
                  <a:moveTo>
                    <a:pt x="185" y="153"/>
                  </a:moveTo>
                  <a:cubicBezTo>
                    <a:pt x="185" y="154"/>
                    <a:pt x="185" y="153"/>
                    <a:pt x="185" y="153"/>
                  </a:cubicBezTo>
                  <a:cubicBezTo>
                    <a:pt x="184" y="153"/>
                    <a:pt x="184" y="154"/>
                    <a:pt x="185" y="154"/>
                  </a:cubicBezTo>
                  <a:cubicBezTo>
                    <a:pt x="185" y="154"/>
                    <a:pt x="186" y="154"/>
                    <a:pt x="185" y="153"/>
                  </a:cubicBezTo>
                  <a:close/>
                  <a:moveTo>
                    <a:pt x="108" y="145"/>
                  </a:moveTo>
                  <a:cubicBezTo>
                    <a:pt x="108" y="145"/>
                    <a:pt x="108" y="145"/>
                    <a:pt x="108" y="145"/>
                  </a:cubicBezTo>
                  <a:cubicBezTo>
                    <a:pt x="108" y="146"/>
                    <a:pt x="108" y="147"/>
                    <a:pt x="108" y="147"/>
                  </a:cubicBezTo>
                  <a:cubicBezTo>
                    <a:pt x="108" y="146"/>
                    <a:pt x="109" y="146"/>
                    <a:pt x="108" y="145"/>
                  </a:cubicBezTo>
                  <a:close/>
                  <a:moveTo>
                    <a:pt x="25" y="136"/>
                  </a:moveTo>
                  <a:cubicBezTo>
                    <a:pt x="25" y="136"/>
                    <a:pt x="26" y="135"/>
                    <a:pt x="25" y="135"/>
                  </a:cubicBezTo>
                  <a:cubicBezTo>
                    <a:pt x="25" y="135"/>
                    <a:pt x="26" y="137"/>
                    <a:pt x="25" y="136"/>
                  </a:cubicBezTo>
                  <a:close/>
                  <a:moveTo>
                    <a:pt x="175" y="171"/>
                  </a:moveTo>
                  <a:cubicBezTo>
                    <a:pt x="174" y="171"/>
                    <a:pt x="173" y="171"/>
                    <a:pt x="173" y="172"/>
                  </a:cubicBezTo>
                  <a:cubicBezTo>
                    <a:pt x="174" y="172"/>
                    <a:pt x="175" y="172"/>
                    <a:pt x="176" y="172"/>
                  </a:cubicBezTo>
                  <a:cubicBezTo>
                    <a:pt x="175" y="171"/>
                    <a:pt x="175" y="171"/>
                    <a:pt x="175" y="171"/>
                  </a:cubicBezTo>
                  <a:close/>
                  <a:moveTo>
                    <a:pt x="14" y="33"/>
                  </a:moveTo>
                  <a:cubicBezTo>
                    <a:pt x="14" y="34"/>
                    <a:pt x="13" y="34"/>
                    <a:pt x="13" y="35"/>
                  </a:cubicBezTo>
                  <a:cubicBezTo>
                    <a:pt x="13" y="35"/>
                    <a:pt x="14" y="34"/>
                    <a:pt x="14" y="33"/>
                  </a:cubicBezTo>
                  <a:close/>
                  <a:moveTo>
                    <a:pt x="209" y="119"/>
                  </a:moveTo>
                  <a:cubicBezTo>
                    <a:pt x="209" y="119"/>
                    <a:pt x="208" y="118"/>
                    <a:pt x="208" y="117"/>
                  </a:cubicBezTo>
                  <a:cubicBezTo>
                    <a:pt x="208" y="118"/>
                    <a:pt x="208" y="119"/>
                    <a:pt x="209" y="119"/>
                  </a:cubicBezTo>
                  <a:close/>
                  <a:moveTo>
                    <a:pt x="5" y="87"/>
                  </a:moveTo>
                  <a:cubicBezTo>
                    <a:pt x="5" y="88"/>
                    <a:pt x="5" y="89"/>
                    <a:pt x="5" y="89"/>
                  </a:cubicBezTo>
                  <a:cubicBezTo>
                    <a:pt x="4" y="88"/>
                    <a:pt x="4" y="88"/>
                    <a:pt x="4" y="87"/>
                  </a:cubicBezTo>
                  <a:lnTo>
                    <a:pt x="5" y="87"/>
                  </a:lnTo>
                  <a:close/>
                  <a:moveTo>
                    <a:pt x="24" y="123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23" y="121"/>
                    <a:pt x="24" y="122"/>
                    <a:pt x="24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21" y="128"/>
                  </a:moveTo>
                  <a:cubicBezTo>
                    <a:pt x="21" y="127"/>
                    <a:pt x="21" y="126"/>
                    <a:pt x="20" y="126"/>
                  </a:cubicBezTo>
                  <a:cubicBezTo>
                    <a:pt x="20" y="126"/>
                    <a:pt x="20" y="127"/>
                    <a:pt x="21" y="128"/>
                  </a:cubicBezTo>
                  <a:close/>
                  <a:moveTo>
                    <a:pt x="4" y="84"/>
                  </a:move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3" y="86"/>
                    <a:pt x="4" y="85"/>
                  </a:cubicBezTo>
                  <a:cubicBezTo>
                    <a:pt x="4" y="85"/>
                    <a:pt x="4" y="84"/>
                    <a:pt x="4" y="84"/>
                  </a:cubicBezTo>
                  <a:close/>
                  <a:moveTo>
                    <a:pt x="103" y="139"/>
                  </a:move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03" y="140"/>
                    <a:pt x="104" y="139"/>
                  </a:cubicBezTo>
                  <a:cubicBezTo>
                    <a:pt x="104" y="139"/>
                    <a:pt x="103" y="139"/>
                    <a:pt x="103" y="139"/>
                  </a:cubicBezTo>
                  <a:close/>
                  <a:moveTo>
                    <a:pt x="87" y="67"/>
                  </a:moveTo>
                  <a:cubicBezTo>
                    <a:pt x="87" y="66"/>
                    <a:pt x="86" y="66"/>
                    <a:pt x="86" y="67"/>
                  </a:cubicBezTo>
                  <a:cubicBezTo>
                    <a:pt x="86" y="67"/>
                    <a:pt x="86" y="69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191" y="170"/>
                  </a:moveTo>
                  <a:cubicBezTo>
                    <a:pt x="191" y="170"/>
                    <a:pt x="190" y="171"/>
                    <a:pt x="189" y="172"/>
                  </a:cubicBezTo>
                  <a:cubicBezTo>
                    <a:pt x="190" y="171"/>
                    <a:pt x="191" y="171"/>
                    <a:pt x="191" y="170"/>
                  </a:cubicBezTo>
                  <a:close/>
                  <a:moveTo>
                    <a:pt x="110" y="159"/>
                  </a:moveTo>
                  <a:cubicBezTo>
                    <a:pt x="109" y="159"/>
                    <a:pt x="111" y="160"/>
                    <a:pt x="109" y="160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0"/>
                    <a:pt x="111" y="160"/>
                    <a:pt x="110" y="159"/>
                  </a:cubicBezTo>
                  <a:close/>
                  <a:moveTo>
                    <a:pt x="27" y="122"/>
                  </a:moveTo>
                  <a:cubicBezTo>
                    <a:pt x="28" y="121"/>
                    <a:pt x="27" y="120"/>
                    <a:pt x="27" y="118"/>
                  </a:cubicBezTo>
                  <a:cubicBezTo>
                    <a:pt x="27" y="120"/>
                    <a:pt x="27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lose/>
                  <a:moveTo>
                    <a:pt x="195" y="170"/>
                  </a:moveTo>
                  <a:cubicBezTo>
                    <a:pt x="194" y="170"/>
                    <a:pt x="193" y="171"/>
                    <a:pt x="193" y="172"/>
                  </a:cubicBezTo>
                  <a:cubicBezTo>
                    <a:pt x="194" y="172"/>
                    <a:pt x="195" y="171"/>
                    <a:pt x="195" y="17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5" y="162"/>
                  </a:cubicBezTo>
                  <a:cubicBezTo>
                    <a:pt x="115" y="162"/>
                    <a:pt x="116" y="163"/>
                    <a:pt x="116" y="163"/>
                  </a:cubicBezTo>
                  <a:cubicBezTo>
                    <a:pt x="116" y="163"/>
                    <a:pt x="117" y="162"/>
                    <a:pt x="116" y="162"/>
                  </a:cubicBezTo>
                  <a:close/>
                  <a:moveTo>
                    <a:pt x="92" y="152"/>
                  </a:moveTo>
                  <a:cubicBezTo>
                    <a:pt x="91" y="151"/>
                    <a:pt x="90" y="151"/>
                    <a:pt x="89" y="150"/>
                  </a:cubicBezTo>
                  <a:cubicBezTo>
                    <a:pt x="90" y="151"/>
                    <a:pt x="91" y="152"/>
                    <a:pt x="92" y="152"/>
                  </a:cubicBezTo>
                  <a:cubicBezTo>
                    <a:pt x="92" y="152"/>
                    <a:pt x="92" y="152"/>
                    <a:pt x="92" y="152"/>
                  </a:cubicBezTo>
                  <a:close/>
                  <a:moveTo>
                    <a:pt x="98" y="155"/>
                  </a:moveTo>
                  <a:cubicBezTo>
                    <a:pt x="98" y="155"/>
                    <a:pt x="98" y="154"/>
                    <a:pt x="98" y="154"/>
                  </a:cubicBezTo>
                  <a:cubicBezTo>
                    <a:pt x="97" y="155"/>
                    <a:pt x="98" y="156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9" y="155"/>
                    <a:pt x="98" y="155"/>
                    <a:pt x="98" y="155"/>
                  </a:cubicBezTo>
                  <a:close/>
                  <a:moveTo>
                    <a:pt x="107" y="149"/>
                  </a:moveTo>
                  <a:cubicBezTo>
                    <a:pt x="106" y="149"/>
                    <a:pt x="106" y="149"/>
                    <a:pt x="106" y="149"/>
                  </a:cubicBezTo>
                  <a:cubicBezTo>
                    <a:pt x="106" y="150"/>
                    <a:pt x="106" y="153"/>
                    <a:pt x="106" y="153"/>
                  </a:cubicBezTo>
                  <a:cubicBezTo>
                    <a:pt x="106" y="152"/>
                    <a:pt x="106" y="151"/>
                    <a:pt x="107" y="149"/>
                  </a:cubicBezTo>
                  <a:close/>
                  <a:moveTo>
                    <a:pt x="28" y="120"/>
                  </a:moveTo>
                  <a:cubicBezTo>
                    <a:pt x="28" y="119"/>
                    <a:pt x="29" y="118"/>
                    <a:pt x="29" y="117"/>
                  </a:cubicBezTo>
                  <a:cubicBezTo>
                    <a:pt x="28" y="117"/>
                    <a:pt x="28" y="118"/>
                    <a:pt x="28" y="118"/>
                  </a:cubicBezTo>
                  <a:cubicBezTo>
                    <a:pt x="28" y="119"/>
                    <a:pt x="28" y="119"/>
                    <a:pt x="28" y="120"/>
                  </a:cubicBezTo>
                  <a:close/>
                  <a:moveTo>
                    <a:pt x="139" y="167"/>
                  </a:moveTo>
                  <a:cubicBezTo>
                    <a:pt x="138" y="168"/>
                    <a:pt x="137" y="167"/>
                    <a:pt x="136" y="168"/>
                  </a:cubicBezTo>
                  <a:cubicBezTo>
                    <a:pt x="137" y="168"/>
                    <a:pt x="139" y="168"/>
                    <a:pt x="139" y="168"/>
                  </a:cubicBezTo>
                  <a:cubicBezTo>
                    <a:pt x="140" y="168"/>
                    <a:pt x="140" y="167"/>
                    <a:pt x="139" y="167"/>
                  </a:cubicBezTo>
                  <a:close/>
                  <a:moveTo>
                    <a:pt x="28" y="120"/>
                  </a:moveTo>
                  <a:cubicBezTo>
                    <a:pt x="28" y="121"/>
                    <a:pt x="29" y="122"/>
                    <a:pt x="29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3"/>
                    <a:pt x="29" y="121"/>
                    <a:pt x="29" y="120"/>
                  </a:cubicBezTo>
                  <a:cubicBezTo>
                    <a:pt x="29" y="120"/>
                    <a:pt x="28" y="120"/>
                    <a:pt x="28" y="120"/>
                  </a:cubicBezTo>
                  <a:close/>
                  <a:moveTo>
                    <a:pt x="179" y="154"/>
                  </a:moveTo>
                  <a:cubicBezTo>
                    <a:pt x="180" y="154"/>
                    <a:pt x="182" y="154"/>
                    <a:pt x="183" y="154"/>
                  </a:cubicBezTo>
                  <a:cubicBezTo>
                    <a:pt x="182" y="154"/>
                    <a:pt x="181" y="154"/>
                    <a:pt x="181" y="153"/>
                  </a:cubicBezTo>
                  <a:cubicBezTo>
                    <a:pt x="180" y="154"/>
                    <a:pt x="180" y="154"/>
                    <a:pt x="179" y="154"/>
                  </a:cubicBezTo>
                  <a:close/>
                  <a:moveTo>
                    <a:pt x="114" y="148"/>
                  </a:moveTo>
                  <a:cubicBezTo>
                    <a:pt x="114" y="149"/>
                    <a:pt x="114" y="150"/>
                    <a:pt x="114" y="151"/>
                  </a:cubicBezTo>
                  <a:cubicBezTo>
                    <a:pt x="114" y="150"/>
                    <a:pt x="114" y="149"/>
                    <a:pt x="115" y="149"/>
                  </a:cubicBezTo>
                  <a:cubicBezTo>
                    <a:pt x="115" y="148"/>
                    <a:pt x="115" y="148"/>
                    <a:pt x="114" y="148"/>
                  </a:cubicBezTo>
                  <a:close/>
                  <a:moveTo>
                    <a:pt x="156" y="154"/>
                  </a:moveTo>
                  <a:cubicBezTo>
                    <a:pt x="156" y="154"/>
                    <a:pt x="156" y="153"/>
                    <a:pt x="156" y="153"/>
                  </a:cubicBezTo>
                  <a:cubicBezTo>
                    <a:pt x="155" y="153"/>
                    <a:pt x="153" y="153"/>
                    <a:pt x="152" y="153"/>
                  </a:cubicBezTo>
                  <a:lnTo>
                    <a:pt x="156" y="154"/>
                  </a:lnTo>
                  <a:close/>
                  <a:moveTo>
                    <a:pt x="96" y="154"/>
                  </a:moveTo>
                  <a:cubicBezTo>
                    <a:pt x="95" y="153"/>
                    <a:pt x="94" y="153"/>
                    <a:pt x="93" y="153"/>
                  </a:cubicBezTo>
                  <a:cubicBezTo>
                    <a:pt x="94" y="154"/>
                    <a:pt x="95" y="154"/>
                    <a:pt x="96" y="155"/>
                  </a:cubicBezTo>
                  <a:cubicBezTo>
                    <a:pt x="96" y="155"/>
                    <a:pt x="96" y="154"/>
                    <a:pt x="96" y="154"/>
                  </a:cubicBezTo>
                  <a:close/>
                  <a:moveTo>
                    <a:pt x="171" y="171"/>
                  </a:moveTo>
                  <a:cubicBezTo>
                    <a:pt x="170" y="172"/>
                    <a:pt x="169" y="171"/>
                    <a:pt x="168" y="171"/>
                  </a:cubicBezTo>
                  <a:cubicBezTo>
                    <a:pt x="168" y="171"/>
                    <a:pt x="168" y="172"/>
                    <a:pt x="168" y="172"/>
                  </a:cubicBezTo>
                  <a:cubicBezTo>
                    <a:pt x="169" y="172"/>
                    <a:pt x="170" y="172"/>
                    <a:pt x="170" y="172"/>
                  </a:cubicBezTo>
                  <a:cubicBezTo>
                    <a:pt x="171" y="172"/>
                    <a:pt x="172" y="172"/>
                    <a:pt x="171" y="171"/>
                  </a:cubicBezTo>
                  <a:close/>
                  <a:moveTo>
                    <a:pt x="24" y="123"/>
                  </a:moveTo>
                  <a:cubicBezTo>
                    <a:pt x="24" y="123"/>
                    <a:pt x="24" y="124"/>
                    <a:pt x="24" y="125"/>
                  </a:cubicBezTo>
                  <a:cubicBezTo>
                    <a:pt x="24" y="125"/>
                    <a:pt x="25" y="125"/>
                    <a:pt x="25" y="125"/>
                  </a:cubicBezTo>
                  <a:cubicBezTo>
                    <a:pt x="25" y="125"/>
                    <a:pt x="25" y="126"/>
                    <a:pt x="25" y="126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6"/>
                    <a:pt x="25" y="125"/>
                    <a:pt x="25" y="125"/>
                  </a:cubicBezTo>
                  <a:cubicBezTo>
                    <a:pt x="25" y="124"/>
                    <a:pt x="25" y="124"/>
                    <a:pt x="25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114" y="161"/>
                  </a:moveTo>
                  <a:cubicBezTo>
                    <a:pt x="113" y="161"/>
                    <a:pt x="112" y="160"/>
                    <a:pt x="112" y="160"/>
                  </a:cubicBezTo>
                  <a:cubicBezTo>
                    <a:pt x="111" y="161"/>
                    <a:pt x="112" y="161"/>
                    <a:pt x="113" y="162"/>
                  </a:cubicBezTo>
                  <a:cubicBezTo>
                    <a:pt x="113" y="162"/>
                    <a:pt x="114" y="161"/>
                    <a:pt x="114" y="161"/>
                  </a:cubicBezTo>
                  <a:close/>
                  <a:moveTo>
                    <a:pt x="162" y="171"/>
                  </a:moveTo>
                  <a:cubicBezTo>
                    <a:pt x="161" y="171"/>
                    <a:pt x="161" y="170"/>
                    <a:pt x="160" y="171"/>
                  </a:cubicBezTo>
                  <a:cubicBezTo>
                    <a:pt x="161" y="171"/>
                    <a:pt x="162" y="171"/>
                    <a:pt x="163" y="171"/>
                  </a:cubicBezTo>
                  <a:cubicBezTo>
                    <a:pt x="163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2" y="171"/>
                  </a:cubicBezTo>
                  <a:close/>
                  <a:moveTo>
                    <a:pt x="96" y="84"/>
                  </a:moveTo>
                  <a:cubicBezTo>
                    <a:pt x="95" y="83"/>
                    <a:pt x="93" y="82"/>
                    <a:pt x="91" y="82"/>
                  </a:cubicBezTo>
                  <a:cubicBezTo>
                    <a:pt x="93" y="82"/>
                    <a:pt x="94" y="83"/>
                    <a:pt x="96" y="84"/>
                  </a:cubicBezTo>
                  <a:close/>
                  <a:moveTo>
                    <a:pt x="123" y="154"/>
                  </a:moveTo>
                  <a:cubicBezTo>
                    <a:pt x="124" y="153"/>
                    <a:pt x="124" y="152"/>
                    <a:pt x="125" y="152"/>
                  </a:cubicBezTo>
                  <a:cubicBezTo>
                    <a:pt x="124" y="151"/>
                    <a:pt x="124" y="151"/>
                    <a:pt x="124" y="152"/>
                  </a:cubicBezTo>
                  <a:cubicBezTo>
                    <a:pt x="123" y="153"/>
                    <a:pt x="123" y="154"/>
                    <a:pt x="123" y="155"/>
                  </a:cubicBezTo>
                  <a:cubicBezTo>
                    <a:pt x="123" y="155"/>
                    <a:pt x="123" y="154"/>
                    <a:pt x="123" y="154"/>
                  </a:cubicBezTo>
                  <a:close/>
                  <a:moveTo>
                    <a:pt x="112" y="147"/>
                  </a:moveTo>
                  <a:cubicBezTo>
                    <a:pt x="112" y="147"/>
                    <a:pt x="111" y="147"/>
                    <a:pt x="111" y="147"/>
                  </a:cubicBezTo>
                  <a:cubicBezTo>
                    <a:pt x="111" y="148"/>
                    <a:pt x="111" y="150"/>
                    <a:pt x="111" y="151"/>
                  </a:cubicBezTo>
                  <a:cubicBezTo>
                    <a:pt x="111" y="149"/>
                    <a:pt x="112" y="148"/>
                    <a:pt x="112" y="147"/>
                  </a:cubicBezTo>
                  <a:close/>
                  <a:moveTo>
                    <a:pt x="201" y="88"/>
                  </a:moveTo>
                  <a:cubicBezTo>
                    <a:pt x="201" y="87"/>
                    <a:pt x="200" y="85"/>
                    <a:pt x="200" y="83"/>
                  </a:cubicBezTo>
                  <a:cubicBezTo>
                    <a:pt x="200" y="84"/>
                    <a:pt x="199" y="84"/>
                    <a:pt x="199" y="84"/>
                  </a:cubicBezTo>
                  <a:cubicBezTo>
                    <a:pt x="200" y="86"/>
                    <a:pt x="200" y="87"/>
                    <a:pt x="201" y="88"/>
                  </a:cubicBezTo>
                  <a:close/>
                  <a:moveTo>
                    <a:pt x="207" y="158"/>
                  </a:moveTo>
                  <a:cubicBezTo>
                    <a:pt x="206" y="159"/>
                    <a:pt x="204" y="160"/>
                    <a:pt x="203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4" y="161"/>
                    <a:pt x="206" y="160"/>
                    <a:pt x="207" y="158"/>
                  </a:cubicBezTo>
                  <a:cubicBezTo>
                    <a:pt x="207" y="158"/>
                    <a:pt x="207" y="158"/>
                    <a:pt x="207" y="158"/>
                  </a:cubicBezTo>
                  <a:close/>
                  <a:moveTo>
                    <a:pt x="134" y="157"/>
                  </a:moveTo>
                  <a:cubicBezTo>
                    <a:pt x="133" y="159"/>
                    <a:pt x="132" y="160"/>
                    <a:pt x="131" y="162"/>
                  </a:cubicBezTo>
                  <a:cubicBezTo>
                    <a:pt x="131" y="162"/>
                    <a:pt x="131" y="162"/>
                    <a:pt x="132" y="162"/>
                  </a:cubicBezTo>
                  <a:lnTo>
                    <a:pt x="134" y="157"/>
                  </a:lnTo>
                  <a:close/>
                  <a:moveTo>
                    <a:pt x="112" y="151"/>
                  </a:moveTo>
                  <a:cubicBezTo>
                    <a:pt x="112" y="152"/>
                    <a:pt x="111" y="154"/>
                    <a:pt x="111" y="155"/>
                  </a:cubicBezTo>
                  <a:cubicBezTo>
                    <a:pt x="112" y="155"/>
                    <a:pt x="112" y="155"/>
                    <a:pt x="112" y="155"/>
                  </a:cubicBezTo>
                  <a:cubicBezTo>
                    <a:pt x="112" y="154"/>
                    <a:pt x="112" y="153"/>
                    <a:pt x="112" y="152"/>
                  </a:cubicBezTo>
                  <a:cubicBezTo>
                    <a:pt x="112" y="151"/>
                    <a:pt x="113" y="151"/>
                    <a:pt x="112" y="151"/>
                  </a:cubicBezTo>
                  <a:close/>
                  <a:moveTo>
                    <a:pt x="164" y="153"/>
                  </a:moveTo>
                  <a:cubicBezTo>
                    <a:pt x="164" y="153"/>
                    <a:pt x="164" y="154"/>
                    <a:pt x="164" y="154"/>
                  </a:cubicBezTo>
                  <a:cubicBezTo>
                    <a:pt x="157" y="153"/>
                    <a:pt x="157" y="153"/>
                    <a:pt x="157" y="153"/>
                  </a:cubicBezTo>
                  <a:cubicBezTo>
                    <a:pt x="159" y="154"/>
                    <a:pt x="161" y="154"/>
                    <a:pt x="162" y="154"/>
                  </a:cubicBezTo>
                  <a:cubicBezTo>
                    <a:pt x="163" y="154"/>
                    <a:pt x="164" y="154"/>
                    <a:pt x="164" y="153"/>
                  </a:cubicBezTo>
                  <a:close/>
                  <a:moveTo>
                    <a:pt x="37" y="126"/>
                  </a:moveTo>
                  <a:cubicBezTo>
                    <a:pt x="37" y="124"/>
                    <a:pt x="37" y="122"/>
                    <a:pt x="36" y="120"/>
                  </a:cubicBezTo>
                  <a:cubicBezTo>
                    <a:pt x="37" y="120"/>
                    <a:pt x="36" y="119"/>
                    <a:pt x="36" y="120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7" y="126"/>
                    <a:pt x="38" y="127"/>
                    <a:pt x="37" y="126"/>
                  </a:cubicBezTo>
                  <a:close/>
                  <a:moveTo>
                    <a:pt x="35" y="127"/>
                  </a:move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4" y="126"/>
                    <a:pt x="34" y="129"/>
                  </a:cubicBezTo>
                  <a:cubicBezTo>
                    <a:pt x="34" y="128"/>
                    <a:pt x="35" y="128"/>
                    <a:pt x="35" y="127"/>
                  </a:cubicBezTo>
                  <a:close/>
                  <a:moveTo>
                    <a:pt x="15" y="21"/>
                  </a:moveTo>
                  <a:cubicBezTo>
                    <a:pt x="13" y="21"/>
                    <a:pt x="12" y="23"/>
                    <a:pt x="11" y="25"/>
                  </a:cubicBezTo>
                  <a:cubicBezTo>
                    <a:pt x="13" y="24"/>
                    <a:pt x="14" y="22"/>
                    <a:pt x="15" y="21"/>
                  </a:cubicBezTo>
                  <a:close/>
                  <a:moveTo>
                    <a:pt x="74" y="67"/>
                  </a:moveTo>
                  <a:cubicBezTo>
                    <a:pt x="74" y="67"/>
                    <a:pt x="73" y="64"/>
                    <a:pt x="73" y="63"/>
                  </a:cubicBezTo>
                  <a:cubicBezTo>
                    <a:pt x="73" y="64"/>
                    <a:pt x="72" y="64"/>
                    <a:pt x="72" y="65"/>
                  </a:cubicBezTo>
                  <a:cubicBezTo>
                    <a:pt x="73" y="66"/>
                    <a:pt x="73" y="67"/>
                    <a:pt x="74" y="68"/>
                  </a:cubicBezTo>
                  <a:cubicBezTo>
                    <a:pt x="74" y="68"/>
                    <a:pt x="74" y="68"/>
                    <a:pt x="74" y="67"/>
                  </a:cubicBezTo>
                  <a:close/>
                  <a:moveTo>
                    <a:pt x="127" y="153"/>
                  </a:moveTo>
                  <a:cubicBezTo>
                    <a:pt x="126" y="154"/>
                    <a:pt x="126" y="156"/>
                    <a:pt x="126" y="157"/>
                  </a:cubicBezTo>
                  <a:cubicBezTo>
                    <a:pt x="127" y="156"/>
                    <a:pt x="128" y="154"/>
                    <a:pt x="128" y="153"/>
                  </a:cubicBezTo>
                  <a:lnTo>
                    <a:pt x="127" y="153"/>
                  </a:lnTo>
                  <a:close/>
                  <a:moveTo>
                    <a:pt x="125" y="154"/>
                  </a:moveTo>
                  <a:cubicBezTo>
                    <a:pt x="124" y="155"/>
                    <a:pt x="123" y="157"/>
                    <a:pt x="122" y="159"/>
                  </a:cubicBezTo>
                  <a:cubicBezTo>
                    <a:pt x="122" y="159"/>
                    <a:pt x="123" y="160"/>
                    <a:pt x="123" y="159"/>
                  </a:cubicBezTo>
                  <a:lnTo>
                    <a:pt x="125" y="154"/>
                  </a:lnTo>
                  <a:close/>
                  <a:moveTo>
                    <a:pt x="30" y="123"/>
                  </a:moveTo>
                  <a:cubicBezTo>
                    <a:pt x="30" y="124"/>
                    <a:pt x="30" y="124"/>
                    <a:pt x="30" y="124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1"/>
                    <a:pt x="32" y="131"/>
                    <a:pt x="32" y="130"/>
                  </a:cubicBezTo>
                  <a:cubicBezTo>
                    <a:pt x="30" y="124"/>
                    <a:pt x="30" y="124"/>
                    <a:pt x="30" y="124"/>
                  </a:cubicBezTo>
                  <a:lnTo>
                    <a:pt x="30" y="123"/>
                  </a:lnTo>
                  <a:close/>
                  <a:moveTo>
                    <a:pt x="100" y="148"/>
                  </a:moveTo>
                  <a:cubicBezTo>
                    <a:pt x="99" y="147"/>
                    <a:pt x="100" y="146"/>
                    <a:pt x="99" y="145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0" y="150"/>
                    <a:pt x="100" y="149"/>
                    <a:pt x="100" y="148"/>
                  </a:cubicBezTo>
                  <a:close/>
                  <a:moveTo>
                    <a:pt x="134" y="160"/>
                  </a:moveTo>
                  <a:cubicBezTo>
                    <a:pt x="135" y="158"/>
                    <a:pt x="137" y="157"/>
                    <a:pt x="138" y="155"/>
                  </a:cubicBezTo>
                  <a:cubicBezTo>
                    <a:pt x="137" y="155"/>
                    <a:pt x="136" y="154"/>
                    <a:pt x="136" y="155"/>
                  </a:cubicBezTo>
                  <a:cubicBezTo>
                    <a:pt x="136" y="157"/>
                    <a:pt x="135" y="158"/>
                    <a:pt x="134" y="160"/>
                  </a:cubicBezTo>
                  <a:close/>
                  <a:moveTo>
                    <a:pt x="27" y="122"/>
                  </a:moveTo>
                  <a:cubicBezTo>
                    <a:pt x="29" y="133"/>
                    <a:pt x="29" y="133"/>
                    <a:pt x="29" y="133"/>
                  </a:cubicBezTo>
                  <a:cubicBezTo>
                    <a:pt x="29" y="133"/>
                    <a:pt x="30" y="133"/>
                    <a:pt x="29" y="132"/>
                  </a:cubicBezTo>
                  <a:lnTo>
                    <a:pt x="27" y="122"/>
                  </a:lnTo>
                  <a:close/>
                  <a:moveTo>
                    <a:pt x="104" y="151"/>
                  </a:moveTo>
                  <a:cubicBezTo>
                    <a:pt x="105" y="151"/>
                    <a:pt x="105" y="151"/>
                    <a:pt x="105" y="151"/>
                  </a:cubicBezTo>
                  <a:cubicBezTo>
                    <a:pt x="105" y="149"/>
                    <a:pt x="106" y="146"/>
                    <a:pt x="106" y="144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8"/>
                    <a:pt x="104" y="151"/>
                  </a:cubicBezTo>
                  <a:close/>
                  <a:moveTo>
                    <a:pt x="179" y="154"/>
                  </a:moveTo>
                  <a:cubicBezTo>
                    <a:pt x="175" y="154"/>
                    <a:pt x="171" y="154"/>
                    <a:pt x="166" y="154"/>
                  </a:cubicBezTo>
                  <a:cubicBezTo>
                    <a:pt x="166" y="155"/>
                    <a:pt x="167" y="154"/>
                    <a:pt x="167" y="154"/>
                  </a:cubicBezTo>
                  <a:cubicBezTo>
                    <a:pt x="172" y="154"/>
                    <a:pt x="175" y="154"/>
                    <a:pt x="179" y="154"/>
                  </a:cubicBezTo>
                  <a:close/>
                  <a:moveTo>
                    <a:pt x="77" y="69"/>
                  </a:move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5" y="62"/>
                    <a:pt x="75" y="62"/>
                  </a:cubicBezTo>
                  <a:cubicBezTo>
                    <a:pt x="76" y="65"/>
                    <a:pt x="76" y="68"/>
                    <a:pt x="77" y="71"/>
                  </a:cubicBezTo>
                  <a:cubicBezTo>
                    <a:pt x="77" y="70"/>
                    <a:pt x="77" y="69"/>
                    <a:pt x="77" y="69"/>
                  </a:cubicBezTo>
                  <a:close/>
                  <a:moveTo>
                    <a:pt x="130" y="160"/>
                  </a:moveTo>
                  <a:cubicBezTo>
                    <a:pt x="132" y="158"/>
                    <a:pt x="133" y="156"/>
                    <a:pt x="134" y="154"/>
                  </a:cubicBezTo>
                  <a:cubicBezTo>
                    <a:pt x="133" y="155"/>
                    <a:pt x="133" y="154"/>
                    <a:pt x="132" y="154"/>
                  </a:cubicBezTo>
                  <a:lnTo>
                    <a:pt x="130" y="160"/>
                  </a:lnTo>
                  <a:close/>
                  <a:moveTo>
                    <a:pt x="188" y="169"/>
                  </a:moveTo>
                  <a:cubicBezTo>
                    <a:pt x="187" y="170"/>
                    <a:pt x="186" y="171"/>
                    <a:pt x="184" y="171"/>
                  </a:cubicBezTo>
                  <a:cubicBezTo>
                    <a:pt x="184" y="171"/>
                    <a:pt x="183" y="171"/>
                    <a:pt x="183" y="172"/>
                  </a:cubicBezTo>
                  <a:cubicBezTo>
                    <a:pt x="188" y="172"/>
                    <a:pt x="188" y="172"/>
                    <a:pt x="188" y="172"/>
                  </a:cubicBezTo>
                  <a:cubicBezTo>
                    <a:pt x="187" y="171"/>
                    <a:pt x="189" y="170"/>
                    <a:pt x="188" y="169"/>
                  </a:cubicBezTo>
                  <a:close/>
                  <a:moveTo>
                    <a:pt x="125" y="165"/>
                  </a:moveTo>
                  <a:cubicBezTo>
                    <a:pt x="118" y="162"/>
                    <a:pt x="118" y="162"/>
                    <a:pt x="118" y="162"/>
                  </a:cubicBezTo>
                  <a:cubicBezTo>
                    <a:pt x="118" y="162"/>
                    <a:pt x="118" y="163"/>
                    <a:pt x="117" y="163"/>
                  </a:cubicBezTo>
                  <a:cubicBezTo>
                    <a:pt x="120" y="164"/>
                    <a:pt x="122" y="164"/>
                    <a:pt x="125" y="165"/>
                  </a:cubicBezTo>
                  <a:close/>
                  <a:moveTo>
                    <a:pt x="179" y="163"/>
                  </a:moveTo>
                  <a:cubicBezTo>
                    <a:pt x="177" y="164"/>
                    <a:pt x="175" y="166"/>
                    <a:pt x="173" y="168"/>
                  </a:cubicBezTo>
                  <a:cubicBezTo>
                    <a:pt x="173" y="168"/>
                    <a:pt x="174" y="168"/>
                    <a:pt x="174" y="168"/>
                  </a:cubicBezTo>
                  <a:cubicBezTo>
                    <a:pt x="176" y="167"/>
                    <a:pt x="177" y="165"/>
                    <a:pt x="179" y="163"/>
                  </a:cubicBezTo>
                  <a:cubicBezTo>
                    <a:pt x="179" y="163"/>
                    <a:pt x="179" y="163"/>
                    <a:pt x="179" y="163"/>
                  </a:cubicBezTo>
                  <a:close/>
                  <a:moveTo>
                    <a:pt x="122" y="151"/>
                  </a:moveTo>
                  <a:cubicBezTo>
                    <a:pt x="122" y="151"/>
                    <a:pt x="122" y="151"/>
                    <a:pt x="122" y="151"/>
                  </a:cubicBezTo>
                  <a:cubicBezTo>
                    <a:pt x="121" y="153"/>
                    <a:pt x="120" y="156"/>
                    <a:pt x="119" y="158"/>
                  </a:cubicBezTo>
                  <a:cubicBezTo>
                    <a:pt x="120" y="158"/>
                    <a:pt x="120" y="159"/>
                    <a:pt x="121" y="158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1"/>
                    <a:pt x="122" y="151"/>
                  </a:cubicBezTo>
                  <a:close/>
                  <a:moveTo>
                    <a:pt x="84" y="133"/>
                  </a:moveTo>
                  <a:cubicBezTo>
                    <a:pt x="84" y="133"/>
                    <a:pt x="84" y="132"/>
                    <a:pt x="84" y="132"/>
                  </a:cubicBezTo>
                  <a:cubicBezTo>
                    <a:pt x="83" y="132"/>
                    <a:pt x="82" y="131"/>
                    <a:pt x="82" y="131"/>
                  </a:cubicBezTo>
                  <a:cubicBezTo>
                    <a:pt x="81" y="131"/>
                    <a:pt x="81" y="131"/>
                    <a:pt x="81" y="132"/>
                  </a:cubicBezTo>
                  <a:cubicBezTo>
                    <a:pt x="82" y="133"/>
                    <a:pt x="82" y="136"/>
                    <a:pt x="83" y="138"/>
                  </a:cubicBezTo>
                  <a:lnTo>
                    <a:pt x="84" y="133"/>
                  </a:lnTo>
                  <a:close/>
                  <a:moveTo>
                    <a:pt x="94" y="138"/>
                  </a:moveTo>
                  <a:cubicBezTo>
                    <a:pt x="94" y="138"/>
                    <a:pt x="94" y="138"/>
                    <a:pt x="93" y="138"/>
                  </a:cubicBezTo>
                  <a:cubicBezTo>
                    <a:pt x="93" y="140"/>
                    <a:pt x="93" y="143"/>
                    <a:pt x="94" y="146"/>
                  </a:cubicBezTo>
                  <a:cubicBezTo>
                    <a:pt x="94" y="143"/>
                    <a:pt x="95" y="141"/>
                    <a:pt x="95" y="139"/>
                  </a:cubicBezTo>
                  <a:cubicBezTo>
                    <a:pt x="95" y="139"/>
                    <a:pt x="94" y="139"/>
                    <a:pt x="94" y="138"/>
                  </a:cubicBezTo>
                  <a:close/>
                  <a:moveTo>
                    <a:pt x="119" y="150"/>
                  </a:moveTo>
                  <a:cubicBezTo>
                    <a:pt x="119" y="150"/>
                    <a:pt x="118" y="150"/>
                    <a:pt x="118" y="149"/>
                  </a:cubicBezTo>
                  <a:cubicBezTo>
                    <a:pt x="118" y="152"/>
                    <a:pt x="117" y="155"/>
                    <a:pt x="116" y="157"/>
                  </a:cubicBezTo>
                  <a:cubicBezTo>
                    <a:pt x="117" y="155"/>
                    <a:pt x="118" y="152"/>
                    <a:pt x="119" y="150"/>
                  </a:cubicBezTo>
                  <a:close/>
                  <a:moveTo>
                    <a:pt x="108" y="159"/>
                  </a:moveTo>
                  <a:cubicBezTo>
                    <a:pt x="107" y="158"/>
                    <a:pt x="107" y="158"/>
                    <a:pt x="106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7"/>
                    <a:pt x="103" y="157"/>
                  </a:cubicBezTo>
                  <a:cubicBezTo>
                    <a:pt x="103" y="156"/>
                    <a:pt x="102" y="156"/>
                    <a:pt x="101" y="156"/>
                  </a:cubicBezTo>
                  <a:cubicBezTo>
                    <a:pt x="100" y="155"/>
                    <a:pt x="100" y="156"/>
                    <a:pt x="100" y="156"/>
                  </a:cubicBezTo>
                  <a:cubicBezTo>
                    <a:pt x="103" y="158"/>
                    <a:pt x="105" y="159"/>
                    <a:pt x="108" y="160"/>
                  </a:cubicBezTo>
                  <a:cubicBezTo>
                    <a:pt x="108" y="159"/>
                    <a:pt x="108" y="159"/>
                    <a:pt x="108" y="159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4" y="26"/>
                    <a:pt x="16" y="24"/>
                    <a:pt x="17" y="22"/>
                  </a:cubicBezTo>
                  <a:cubicBezTo>
                    <a:pt x="18" y="22"/>
                    <a:pt x="18" y="21"/>
                    <a:pt x="17" y="21"/>
                  </a:cubicBezTo>
                  <a:close/>
                  <a:moveTo>
                    <a:pt x="180" y="164"/>
                  </a:moveTo>
                  <a:cubicBezTo>
                    <a:pt x="183" y="162"/>
                    <a:pt x="185" y="160"/>
                    <a:pt x="188" y="158"/>
                  </a:cubicBezTo>
                  <a:cubicBezTo>
                    <a:pt x="187" y="158"/>
                    <a:pt x="186" y="158"/>
                    <a:pt x="186" y="158"/>
                  </a:cubicBezTo>
                  <a:cubicBezTo>
                    <a:pt x="184" y="160"/>
                    <a:pt x="182" y="162"/>
                    <a:pt x="180" y="164"/>
                  </a:cubicBezTo>
                  <a:close/>
                  <a:moveTo>
                    <a:pt x="198" y="152"/>
                  </a:moveTo>
                  <a:cubicBezTo>
                    <a:pt x="194" y="152"/>
                    <a:pt x="190" y="152"/>
                    <a:pt x="187" y="153"/>
                  </a:cubicBezTo>
                  <a:cubicBezTo>
                    <a:pt x="186" y="153"/>
                    <a:pt x="186" y="154"/>
                    <a:pt x="186" y="153"/>
                  </a:cubicBezTo>
                  <a:cubicBezTo>
                    <a:pt x="190" y="153"/>
                    <a:pt x="195" y="153"/>
                    <a:pt x="198" y="152"/>
                  </a:cubicBezTo>
                  <a:close/>
                  <a:moveTo>
                    <a:pt x="116" y="149"/>
                  </a:moveTo>
                  <a:cubicBezTo>
                    <a:pt x="116" y="149"/>
                    <a:pt x="116" y="149"/>
                    <a:pt x="116" y="149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5" y="157"/>
                    <a:pt x="115" y="156"/>
                  </a:cubicBezTo>
                  <a:cubicBezTo>
                    <a:pt x="116" y="154"/>
                    <a:pt x="116" y="151"/>
                    <a:pt x="116" y="149"/>
                  </a:cubicBezTo>
                  <a:close/>
                  <a:moveTo>
                    <a:pt x="145" y="158"/>
                  </a:moveTo>
                  <a:cubicBezTo>
                    <a:pt x="143" y="160"/>
                    <a:pt x="142" y="162"/>
                    <a:pt x="140" y="164"/>
                  </a:cubicBezTo>
                  <a:cubicBezTo>
                    <a:pt x="142" y="164"/>
                    <a:pt x="142" y="164"/>
                    <a:pt x="142" y="164"/>
                  </a:cubicBezTo>
                  <a:cubicBezTo>
                    <a:pt x="143" y="162"/>
                    <a:pt x="144" y="160"/>
                    <a:pt x="145" y="159"/>
                  </a:cubicBezTo>
                  <a:cubicBezTo>
                    <a:pt x="145" y="159"/>
                    <a:pt x="145" y="158"/>
                    <a:pt x="145" y="158"/>
                  </a:cubicBezTo>
                  <a:close/>
                  <a:moveTo>
                    <a:pt x="109" y="153"/>
                  </a:move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6"/>
                    <a:pt x="109" y="147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7" y="154"/>
                    <a:pt x="109" y="155"/>
                    <a:pt x="109" y="155"/>
                  </a:cubicBezTo>
                  <a:cubicBezTo>
                    <a:pt x="109" y="154"/>
                    <a:pt x="109" y="153"/>
                    <a:pt x="109" y="153"/>
                  </a:cubicBezTo>
                  <a:close/>
                  <a:moveTo>
                    <a:pt x="173" y="161"/>
                  </a:moveTo>
                  <a:cubicBezTo>
                    <a:pt x="170" y="163"/>
                    <a:pt x="167" y="165"/>
                    <a:pt x="165" y="167"/>
                  </a:cubicBezTo>
                  <a:cubicBezTo>
                    <a:pt x="166" y="167"/>
                    <a:pt x="167" y="168"/>
                    <a:pt x="168" y="167"/>
                  </a:cubicBezTo>
                  <a:lnTo>
                    <a:pt x="173" y="161"/>
                  </a:lnTo>
                  <a:close/>
                  <a:moveTo>
                    <a:pt x="140" y="156"/>
                  </a:moveTo>
                  <a:cubicBezTo>
                    <a:pt x="137" y="158"/>
                    <a:pt x="136" y="160"/>
                    <a:pt x="134" y="163"/>
                  </a:cubicBezTo>
                  <a:cubicBezTo>
                    <a:pt x="135" y="163"/>
                    <a:pt x="136" y="163"/>
                    <a:pt x="136" y="163"/>
                  </a:cubicBezTo>
                  <a:cubicBezTo>
                    <a:pt x="137" y="161"/>
                    <a:pt x="139" y="158"/>
                    <a:pt x="140" y="156"/>
                  </a:cubicBezTo>
                  <a:close/>
                  <a:moveTo>
                    <a:pt x="80" y="72"/>
                  </a:moveTo>
                  <a:cubicBezTo>
                    <a:pt x="80" y="68"/>
                    <a:pt x="79" y="64"/>
                    <a:pt x="78" y="60"/>
                  </a:cubicBezTo>
                  <a:cubicBezTo>
                    <a:pt x="78" y="59"/>
                    <a:pt x="77" y="60"/>
                    <a:pt x="77" y="61"/>
                  </a:cubicBezTo>
                  <a:cubicBezTo>
                    <a:pt x="78" y="64"/>
                    <a:pt x="78" y="67"/>
                    <a:pt x="79" y="70"/>
                  </a:cubicBezTo>
                  <a:cubicBezTo>
                    <a:pt x="79" y="70"/>
                    <a:pt x="79" y="72"/>
                    <a:pt x="80" y="72"/>
                  </a:cubicBezTo>
                  <a:close/>
                  <a:moveTo>
                    <a:pt x="199" y="159"/>
                  </a:moveTo>
                  <a:cubicBezTo>
                    <a:pt x="195" y="161"/>
                    <a:pt x="192" y="164"/>
                    <a:pt x="189" y="166"/>
                  </a:cubicBezTo>
                  <a:cubicBezTo>
                    <a:pt x="191" y="167"/>
                    <a:pt x="193" y="166"/>
                    <a:pt x="194" y="164"/>
                  </a:cubicBezTo>
                  <a:cubicBezTo>
                    <a:pt x="195" y="163"/>
                    <a:pt x="197" y="161"/>
                    <a:pt x="199" y="159"/>
                  </a:cubicBezTo>
                  <a:close/>
                  <a:moveTo>
                    <a:pt x="96" y="146"/>
                  </a:moveTo>
                  <a:cubicBezTo>
                    <a:pt x="96" y="140"/>
                    <a:pt x="96" y="140"/>
                    <a:pt x="96" y="140"/>
                  </a:cubicBezTo>
                  <a:cubicBezTo>
                    <a:pt x="96" y="143"/>
                    <a:pt x="95" y="145"/>
                    <a:pt x="94" y="149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7" y="148"/>
                    <a:pt x="97" y="147"/>
                    <a:pt x="96" y="146"/>
                  </a:cubicBezTo>
                  <a:close/>
                  <a:moveTo>
                    <a:pt x="86" y="69"/>
                  </a:move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6"/>
                    <a:pt x="83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9"/>
                    <a:pt x="86" y="69"/>
                    <a:pt x="86" y="69"/>
                  </a:cubicBezTo>
                  <a:close/>
                  <a:moveTo>
                    <a:pt x="104" y="150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4" y="145"/>
                    <a:pt x="104" y="144"/>
                    <a:pt x="103" y="14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52"/>
                    <a:pt x="102" y="152"/>
                    <a:pt x="103" y="152"/>
                  </a:cubicBezTo>
                  <a:cubicBezTo>
                    <a:pt x="103" y="152"/>
                    <a:pt x="104" y="150"/>
                    <a:pt x="104" y="150"/>
                  </a:cubicBezTo>
                  <a:close/>
                  <a:moveTo>
                    <a:pt x="102" y="143"/>
                  </a:moveTo>
                  <a:cubicBezTo>
                    <a:pt x="102" y="143"/>
                    <a:pt x="102" y="142"/>
                    <a:pt x="102" y="142"/>
                  </a:cubicBezTo>
                  <a:cubicBezTo>
                    <a:pt x="100" y="142"/>
                    <a:pt x="99" y="141"/>
                    <a:pt x="98" y="140"/>
                  </a:cubicBezTo>
                  <a:cubicBezTo>
                    <a:pt x="97" y="142"/>
                    <a:pt x="98" y="144"/>
                    <a:pt x="98" y="146"/>
                  </a:cubicBezTo>
                  <a:cubicBezTo>
                    <a:pt x="98" y="145"/>
                    <a:pt x="98" y="144"/>
                    <a:pt x="99" y="143"/>
                  </a:cubicBezTo>
                  <a:cubicBezTo>
                    <a:pt x="99" y="142"/>
                    <a:pt x="100" y="142"/>
                    <a:pt x="100" y="142"/>
                  </a:cubicBezTo>
                  <a:cubicBezTo>
                    <a:pt x="100" y="143"/>
                    <a:pt x="101" y="145"/>
                    <a:pt x="101" y="147"/>
                  </a:cubicBezTo>
                  <a:cubicBezTo>
                    <a:pt x="101" y="145"/>
                    <a:pt x="102" y="144"/>
                    <a:pt x="102" y="143"/>
                  </a:cubicBezTo>
                  <a:close/>
                  <a:moveTo>
                    <a:pt x="36" y="127"/>
                  </a:moveTo>
                  <a:cubicBezTo>
                    <a:pt x="35" y="122"/>
                    <a:pt x="34" y="117"/>
                    <a:pt x="34" y="112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5" y="126"/>
                    <a:pt x="35" y="126"/>
                    <a:pt x="35" y="126"/>
                  </a:cubicBezTo>
                  <a:cubicBezTo>
                    <a:pt x="35" y="126"/>
                    <a:pt x="36" y="128"/>
                    <a:pt x="36" y="127"/>
                  </a:cubicBezTo>
                  <a:close/>
                  <a:moveTo>
                    <a:pt x="162" y="158"/>
                  </a:moveTo>
                  <a:cubicBezTo>
                    <a:pt x="161" y="158"/>
                    <a:pt x="161" y="159"/>
                    <a:pt x="161" y="159"/>
                  </a:cubicBezTo>
                  <a:cubicBezTo>
                    <a:pt x="158" y="161"/>
                    <a:pt x="156" y="163"/>
                    <a:pt x="153" y="166"/>
                  </a:cubicBezTo>
                  <a:cubicBezTo>
                    <a:pt x="154" y="166"/>
                    <a:pt x="155" y="166"/>
                    <a:pt x="155" y="166"/>
                  </a:cubicBezTo>
                  <a:cubicBezTo>
                    <a:pt x="158" y="164"/>
                    <a:pt x="159" y="161"/>
                    <a:pt x="162" y="158"/>
                  </a:cubicBezTo>
                  <a:close/>
                  <a:moveTo>
                    <a:pt x="218" y="145"/>
                  </a:moveTo>
                  <a:cubicBezTo>
                    <a:pt x="217" y="141"/>
                    <a:pt x="217" y="141"/>
                    <a:pt x="217" y="141"/>
                  </a:cubicBezTo>
                  <a:cubicBezTo>
                    <a:pt x="216" y="139"/>
                    <a:pt x="216" y="137"/>
                    <a:pt x="215" y="137"/>
                  </a:cubicBezTo>
                  <a:cubicBezTo>
                    <a:pt x="215" y="140"/>
                    <a:pt x="216" y="143"/>
                    <a:pt x="217" y="145"/>
                  </a:cubicBezTo>
                  <a:cubicBezTo>
                    <a:pt x="217" y="146"/>
                    <a:pt x="217" y="145"/>
                    <a:pt x="218" y="145"/>
                  </a:cubicBezTo>
                  <a:cubicBezTo>
                    <a:pt x="218" y="145"/>
                    <a:pt x="218" y="146"/>
                    <a:pt x="218" y="145"/>
                  </a:cubicBezTo>
                  <a:close/>
                  <a:moveTo>
                    <a:pt x="191" y="160"/>
                  </a:moveTo>
                  <a:cubicBezTo>
                    <a:pt x="187" y="162"/>
                    <a:pt x="184" y="164"/>
                    <a:pt x="181" y="167"/>
                  </a:cubicBezTo>
                  <a:cubicBezTo>
                    <a:pt x="180" y="168"/>
                    <a:pt x="181" y="168"/>
                    <a:pt x="181" y="168"/>
                  </a:cubicBezTo>
                  <a:cubicBezTo>
                    <a:pt x="182" y="167"/>
                    <a:pt x="183" y="168"/>
                    <a:pt x="183" y="168"/>
                  </a:cubicBezTo>
                  <a:cubicBezTo>
                    <a:pt x="186" y="164"/>
                    <a:pt x="188" y="162"/>
                    <a:pt x="191" y="160"/>
                  </a:cubicBezTo>
                  <a:close/>
                  <a:moveTo>
                    <a:pt x="154" y="158"/>
                  </a:moveTo>
                  <a:cubicBezTo>
                    <a:pt x="152" y="160"/>
                    <a:pt x="149" y="162"/>
                    <a:pt x="147" y="164"/>
                  </a:cubicBezTo>
                  <a:cubicBezTo>
                    <a:pt x="147" y="165"/>
                    <a:pt x="149" y="166"/>
                    <a:pt x="149" y="165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3" y="158"/>
                    <a:pt x="154" y="157"/>
                    <a:pt x="154" y="158"/>
                  </a:cubicBezTo>
                  <a:close/>
                  <a:moveTo>
                    <a:pt x="33" y="129"/>
                  </a:moveTo>
                  <a:cubicBezTo>
                    <a:pt x="33" y="124"/>
                    <a:pt x="31" y="120"/>
                    <a:pt x="32" y="114"/>
                  </a:cubicBezTo>
                  <a:cubicBezTo>
                    <a:pt x="31" y="115"/>
                    <a:pt x="30" y="115"/>
                    <a:pt x="30" y="116"/>
                  </a:cubicBezTo>
                  <a:cubicBezTo>
                    <a:pt x="31" y="120"/>
                    <a:pt x="32" y="124"/>
                    <a:pt x="33" y="129"/>
                  </a:cubicBezTo>
                  <a:cubicBezTo>
                    <a:pt x="33" y="129"/>
                    <a:pt x="33" y="130"/>
                    <a:pt x="33" y="129"/>
                  </a:cubicBezTo>
                  <a:close/>
                  <a:moveTo>
                    <a:pt x="24" y="26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31"/>
                    <a:pt x="16" y="34"/>
                    <a:pt x="12" y="38"/>
                  </a:cubicBezTo>
                  <a:cubicBezTo>
                    <a:pt x="12" y="38"/>
                    <a:pt x="12" y="39"/>
                    <a:pt x="12" y="40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6" y="35"/>
                    <a:pt x="19" y="32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4" y="26"/>
                  </a:lnTo>
                  <a:close/>
                  <a:moveTo>
                    <a:pt x="21" y="21"/>
                  </a:moveTo>
                  <a:cubicBezTo>
                    <a:pt x="21" y="21"/>
                    <a:pt x="20" y="21"/>
                    <a:pt x="20" y="21"/>
                  </a:cubicBezTo>
                  <a:cubicBezTo>
                    <a:pt x="17" y="25"/>
                    <a:pt x="14" y="28"/>
                    <a:pt x="12" y="3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1"/>
                    <a:pt x="21" y="21"/>
                  </a:cubicBezTo>
                  <a:close/>
                  <a:moveTo>
                    <a:pt x="144" y="156"/>
                  </a:moveTo>
                  <a:cubicBezTo>
                    <a:pt x="143" y="156"/>
                    <a:pt x="142" y="156"/>
                    <a:pt x="142" y="156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9"/>
                    <a:pt x="139" y="161"/>
                    <a:pt x="137" y="163"/>
                  </a:cubicBezTo>
                  <a:cubicBezTo>
                    <a:pt x="137" y="163"/>
                    <a:pt x="138" y="163"/>
                    <a:pt x="138" y="163"/>
                  </a:cubicBezTo>
                  <a:cubicBezTo>
                    <a:pt x="140" y="161"/>
                    <a:pt x="142" y="159"/>
                    <a:pt x="144" y="156"/>
                  </a:cubicBezTo>
                  <a:cubicBezTo>
                    <a:pt x="144" y="156"/>
                    <a:pt x="144" y="156"/>
                    <a:pt x="144" y="156"/>
                  </a:cubicBezTo>
                  <a:close/>
                  <a:moveTo>
                    <a:pt x="197" y="163"/>
                  </a:moveTo>
                  <a:cubicBezTo>
                    <a:pt x="201" y="161"/>
                    <a:pt x="205" y="158"/>
                    <a:pt x="208" y="155"/>
                  </a:cubicBezTo>
                  <a:cubicBezTo>
                    <a:pt x="207" y="155"/>
                    <a:pt x="205" y="155"/>
                    <a:pt x="205" y="155"/>
                  </a:cubicBezTo>
                  <a:cubicBezTo>
                    <a:pt x="202" y="158"/>
                    <a:pt x="199" y="160"/>
                    <a:pt x="197" y="163"/>
                  </a:cubicBezTo>
                  <a:close/>
                  <a:moveTo>
                    <a:pt x="83" y="70"/>
                  </a:moveTo>
                  <a:cubicBezTo>
                    <a:pt x="83" y="66"/>
                    <a:pt x="82" y="61"/>
                    <a:pt x="81" y="57"/>
                  </a:cubicBezTo>
                  <a:cubicBezTo>
                    <a:pt x="81" y="58"/>
                    <a:pt x="80" y="58"/>
                    <a:pt x="80" y="59"/>
                  </a:cubicBezTo>
                  <a:cubicBezTo>
                    <a:pt x="81" y="63"/>
                    <a:pt x="82" y="67"/>
                    <a:pt x="83" y="71"/>
                  </a:cubicBezTo>
                  <a:cubicBezTo>
                    <a:pt x="84" y="71"/>
                    <a:pt x="83" y="70"/>
                    <a:pt x="83" y="70"/>
                  </a:cubicBezTo>
                  <a:close/>
                  <a:moveTo>
                    <a:pt x="129" y="154"/>
                  </a:moveTo>
                  <a:cubicBezTo>
                    <a:pt x="128" y="156"/>
                    <a:pt x="127" y="158"/>
                    <a:pt x="125" y="160"/>
                  </a:cubicBezTo>
                  <a:cubicBezTo>
                    <a:pt x="126" y="160"/>
                    <a:pt x="127" y="160"/>
                    <a:pt x="128" y="161"/>
                  </a:cubicBezTo>
                  <a:cubicBezTo>
                    <a:pt x="129" y="159"/>
                    <a:pt x="130" y="156"/>
                    <a:pt x="131" y="154"/>
                  </a:cubicBezTo>
                  <a:cubicBezTo>
                    <a:pt x="131" y="154"/>
                    <a:pt x="130" y="153"/>
                    <a:pt x="129" y="154"/>
                  </a:cubicBezTo>
                  <a:close/>
                  <a:moveTo>
                    <a:pt x="14" y="33"/>
                  </a:moveTo>
                  <a:cubicBezTo>
                    <a:pt x="14" y="33"/>
                    <a:pt x="15" y="34"/>
                    <a:pt x="15" y="33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2"/>
                    <a:pt x="26" y="22"/>
                    <a:pt x="25" y="21"/>
                  </a:cubicBezTo>
                  <a:cubicBezTo>
                    <a:pt x="21" y="25"/>
                    <a:pt x="18" y="29"/>
                    <a:pt x="14" y="33"/>
                  </a:cubicBezTo>
                  <a:close/>
                  <a:moveTo>
                    <a:pt x="173" y="159"/>
                  </a:moveTo>
                  <a:cubicBezTo>
                    <a:pt x="171" y="159"/>
                    <a:pt x="170" y="158"/>
                    <a:pt x="169" y="159"/>
                  </a:cubicBezTo>
                  <a:cubicBezTo>
                    <a:pt x="162" y="167"/>
                    <a:pt x="162" y="167"/>
                    <a:pt x="162" y="167"/>
                  </a:cubicBezTo>
                  <a:lnTo>
                    <a:pt x="173" y="159"/>
                  </a:lnTo>
                  <a:close/>
                  <a:moveTo>
                    <a:pt x="39" y="123"/>
                  </a:moveTo>
                  <a:cubicBezTo>
                    <a:pt x="38" y="118"/>
                    <a:pt x="37" y="114"/>
                    <a:pt x="37" y="109"/>
                  </a:cubicBezTo>
                  <a:cubicBezTo>
                    <a:pt x="36" y="109"/>
                    <a:pt x="35" y="110"/>
                    <a:pt x="35" y="111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4"/>
                    <a:pt x="39" y="123"/>
                    <a:pt x="39" y="123"/>
                  </a:cubicBezTo>
                  <a:close/>
                  <a:moveTo>
                    <a:pt x="46" y="119"/>
                  </a:move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4" y="112"/>
                    <a:pt x="44" y="112"/>
                  </a:cubicBezTo>
                  <a:cubicBezTo>
                    <a:pt x="43" y="112"/>
                    <a:pt x="43" y="111"/>
                    <a:pt x="43" y="111"/>
                  </a:cubicBezTo>
                  <a:cubicBezTo>
                    <a:pt x="43" y="115"/>
                    <a:pt x="44" y="118"/>
                    <a:pt x="44" y="123"/>
                  </a:cubicBezTo>
                  <a:cubicBezTo>
                    <a:pt x="44" y="122"/>
                    <a:pt x="45" y="122"/>
                    <a:pt x="45" y="122"/>
                  </a:cubicBezTo>
                  <a:cubicBezTo>
                    <a:pt x="45" y="121"/>
                    <a:pt x="46" y="120"/>
                    <a:pt x="46" y="119"/>
                  </a:cubicBezTo>
                  <a:close/>
                  <a:moveTo>
                    <a:pt x="159" y="158"/>
                  </a:moveTo>
                  <a:cubicBezTo>
                    <a:pt x="158" y="158"/>
                    <a:pt x="158" y="158"/>
                    <a:pt x="157" y="158"/>
                  </a:cubicBezTo>
                  <a:cubicBezTo>
                    <a:pt x="157" y="158"/>
                    <a:pt x="155" y="157"/>
                    <a:pt x="155" y="158"/>
                  </a:cubicBezTo>
                  <a:cubicBezTo>
                    <a:pt x="154" y="160"/>
                    <a:pt x="153" y="162"/>
                    <a:pt x="152" y="163"/>
                  </a:cubicBezTo>
                  <a:cubicBezTo>
                    <a:pt x="152" y="164"/>
                    <a:pt x="151" y="166"/>
                    <a:pt x="151" y="166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60" y="158"/>
                    <a:pt x="159" y="158"/>
                  </a:cubicBezTo>
                  <a:close/>
                  <a:moveTo>
                    <a:pt x="42" y="123"/>
                  </a:moveTo>
                  <a:cubicBezTo>
                    <a:pt x="42" y="123"/>
                    <a:pt x="42" y="123"/>
                    <a:pt x="42" y="123"/>
                  </a:cubicBezTo>
                  <a:cubicBezTo>
                    <a:pt x="40" y="118"/>
                    <a:pt x="39" y="114"/>
                    <a:pt x="38" y="109"/>
                  </a:cubicBezTo>
                  <a:cubicBezTo>
                    <a:pt x="39" y="114"/>
                    <a:pt x="39" y="120"/>
                    <a:pt x="40" y="125"/>
                  </a:cubicBezTo>
                  <a:cubicBezTo>
                    <a:pt x="40" y="125"/>
                    <a:pt x="41" y="124"/>
                    <a:pt x="42" y="123"/>
                  </a:cubicBezTo>
                  <a:close/>
                  <a:moveTo>
                    <a:pt x="149" y="157"/>
                  </a:moveTo>
                  <a:cubicBezTo>
                    <a:pt x="149" y="157"/>
                    <a:pt x="148" y="157"/>
                    <a:pt x="148" y="157"/>
                  </a:cubicBezTo>
                  <a:cubicBezTo>
                    <a:pt x="144" y="164"/>
                    <a:pt x="144" y="164"/>
                    <a:pt x="144" y="164"/>
                  </a:cubicBezTo>
                  <a:cubicBezTo>
                    <a:pt x="143" y="164"/>
                    <a:pt x="144" y="165"/>
                    <a:pt x="144" y="164"/>
                  </a:cubicBezTo>
                  <a:cubicBezTo>
                    <a:pt x="147" y="162"/>
                    <a:pt x="149" y="160"/>
                    <a:pt x="152" y="157"/>
                  </a:cubicBezTo>
                  <a:cubicBezTo>
                    <a:pt x="151" y="157"/>
                    <a:pt x="150" y="157"/>
                    <a:pt x="149" y="157"/>
                  </a:cubicBezTo>
                  <a:close/>
                  <a:moveTo>
                    <a:pt x="200" y="156"/>
                  </a:moveTo>
                  <a:cubicBezTo>
                    <a:pt x="195" y="156"/>
                    <a:pt x="193" y="159"/>
                    <a:pt x="191" y="162"/>
                  </a:cubicBezTo>
                  <a:cubicBezTo>
                    <a:pt x="186" y="167"/>
                    <a:pt x="186" y="167"/>
                    <a:pt x="186" y="167"/>
                  </a:cubicBezTo>
                  <a:cubicBezTo>
                    <a:pt x="190" y="163"/>
                    <a:pt x="195" y="160"/>
                    <a:pt x="200" y="156"/>
                  </a:cubicBezTo>
                  <a:close/>
                  <a:moveTo>
                    <a:pt x="157" y="166"/>
                  </a:moveTo>
                  <a:cubicBezTo>
                    <a:pt x="157" y="167"/>
                    <a:pt x="158" y="167"/>
                    <a:pt x="158" y="167"/>
                  </a:cubicBezTo>
                  <a:cubicBezTo>
                    <a:pt x="161" y="164"/>
                    <a:pt x="164" y="162"/>
                    <a:pt x="167" y="159"/>
                  </a:cubicBezTo>
                  <a:cubicBezTo>
                    <a:pt x="166" y="159"/>
                    <a:pt x="165" y="158"/>
                    <a:pt x="163" y="159"/>
                  </a:cubicBezTo>
                  <a:lnTo>
                    <a:pt x="157" y="166"/>
                  </a:lnTo>
                  <a:close/>
                  <a:moveTo>
                    <a:pt x="87" y="144"/>
                  </a:moveTo>
                  <a:cubicBezTo>
                    <a:pt x="87" y="140"/>
                    <a:pt x="86" y="137"/>
                    <a:pt x="86" y="134"/>
                  </a:cubicBezTo>
                  <a:cubicBezTo>
                    <a:pt x="86" y="134"/>
                    <a:pt x="85" y="133"/>
                    <a:pt x="85" y="133"/>
                  </a:cubicBezTo>
                  <a:cubicBezTo>
                    <a:pt x="84" y="137"/>
                    <a:pt x="83" y="140"/>
                    <a:pt x="83" y="143"/>
                  </a:cubicBezTo>
                  <a:cubicBezTo>
                    <a:pt x="84" y="143"/>
                    <a:pt x="85" y="144"/>
                    <a:pt x="86" y="145"/>
                  </a:cubicBezTo>
                  <a:cubicBezTo>
                    <a:pt x="86" y="145"/>
                    <a:pt x="87" y="144"/>
                    <a:pt x="87" y="144"/>
                  </a:cubicBezTo>
                  <a:close/>
                  <a:moveTo>
                    <a:pt x="182" y="158"/>
                  </a:moveTo>
                  <a:cubicBezTo>
                    <a:pt x="180" y="159"/>
                    <a:pt x="179" y="159"/>
                    <a:pt x="177" y="159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8"/>
                    <a:pt x="170" y="168"/>
                    <a:pt x="170" y="168"/>
                  </a:cubicBezTo>
                  <a:cubicBezTo>
                    <a:pt x="174" y="165"/>
                    <a:pt x="178" y="162"/>
                    <a:pt x="181" y="159"/>
                  </a:cubicBezTo>
                  <a:cubicBezTo>
                    <a:pt x="182" y="159"/>
                    <a:pt x="183" y="158"/>
                    <a:pt x="182" y="158"/>
                  </a:cubicBezTo>
                  <a:close/>
                  <a:moveTo>
                    <a:pt x="30" y="23"/>
                  </a:moveTo>
                  <a:cubicBezTo>
                    <a:pt x="30" y="23"/>
                    <a:pt x="29" y="23"/>
                    <a:pt x="29" y="23"/>
                  </a:cubicBezTo>
                  <a:cubicBezTo>
                    <a:pt x="24" y="29"/>
                    <a:pt x="18" y="34"/>
                    <a:pt x="14" y="41"/>
                  </a:cubicBezTo>
                  <a:cubicBezTo>
                    <a:pt x="14" y="41"/>
                    <a:pt x="15" y="41"/>
                    <a:pt x="15" y="41"/>
                  </a:cubicBezTo>
                  <a:cubicBezTo>
                    <a:pt x="20" y="35"/>
                    <a:pt x="26" y="29"/>
                    <a:pt x="32" y="23"/>
                  </a:cubicBezTo>
                  <a:cubicBezTo>
                    <a:pt x="31" y="23"/>
                    <a:pt x="30" y="23"/>
                    <a:pt x="30" y="23"/>
                  </a:cubicBezTo>
                  <a:close/>
                  <a:moveTo>
                    <a:pt x="44" y="112"/>
                  </a:moveTo>
                  <a:cubicBezTo>
                    <a:pt x="44" y="109"/>
                    <a:pt x="44" y="107"/>
                    <a:pt x="43" y="104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0" y="112"/>
                    <a:pt x="41" y="118"/>
                    <a:pt x="43" y="122"/>
                  </a:cubicBezTo>
                  <a:cubicBezTo>
                    <a:pt x="43" y="117"/>
                    <a:pt x="42" y="112"/>
                    <a:pt x="42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2"/>
                    <a:pt x="44" y="112"/>
                    <a:pt x="44" y="112"/>
                  </a:cubicBezTo>
                  <a:close/>
                  <a:moveTo>
                    <a:pt x="17" y="49"/>
                  </a:moveTo>
                  <a:cubicBezTo>
                    <a:pt x="25" y="41"/>
                    <a:pt x="32" y="32"/>
                    <a:pt x="41" y="25"/>
                  </a:cubicBezTo>
                  <a:cubicBezTo>
                    <a:pt x="41" y="25"/>
                    <a:pt x="39" y="25"/>
                    <a:pt x="38" y="25"/>
                  </a:cubicBezTo>
                  <a:cubicBezTo>
                    <a:pt x="38" y="25"/>
                    <a:pt x="37" y="25"/>
                    <a:pt x="37" y="26"/>
                  </a:cubicBezTo>
                  <a:cubicBezTo>
                    <a:pt x="30" y="33"/>
                    <a:pt x="24" y="41"/>
                    <a:pt x="17" y="49"/>
                  </a:cubicBezTo>
                  <a:close/>
                  <a:moveTo>
                    <a:pt x="82" y="140"/>
                  </a:moveTo>
                  <a:cubicBezTo>
                    <a:pt x="82" y="137"/>
                    <a:pt x="81" y="136"/>
                    <a:pt x="81" y="134"/>
                  </a:cubicBezTo>
                  <a:cubicBezTo>
                    <a:pt x="81" y="133"/>
                    <a:pt x="80" y="131"/>
                    <a:pt x="80" y="132"/>
                  </a:cubicBezTo>
                  <a:cubicBezTo>
                    <a:pt x="79" y="134"/>
                    <a:pt x="78" y="136"/>
                    <a:pt x="77" y="139"/>
                  </a:cubicBezTo>
                  <a:cubicBezTo>
                    <a:pt x="77" y="139"/>
                    <a:pt x="77" y="139"/>
                    <a:pt x="77" y="138"/>
                  </a:cubicBezTo>
                  <a:cubicBezTo>
                    <a:pt x="76" y="136"/>
                    <a:pt x="76" y="134"/>
                    <a:pt x="75" y="132"/>
                  </a:cubicBezTo>
                  <a:cubicBezTo>
                    <a:pt x="75" y="134"/>
                    <a:pt x="75" y="136"/>
                    <a:pt x="75" y="139"/>
                  </a:cubicBezTo>
                  <a:cubicBezTo>
                    <a:pt x="77" y="140"/>
                    <a:pt x="80" y="141"/>
                    <a:pt x="82" y="142"/>
                  </a:cubicBezTo>
                  <a:cubicBezTo>
                    <a:pt x="82" y="141"/>
                    <a:pt x="82" y="140"/>
                    <a:pt x="82" y="140"/>
                  </a:cubicBezTo>
                  <a:close/>
                  <a:moveTo>
                    <a:pt x="89" y="64"/>
                  </a:moveTo>
                  <a:cubicBezTo>
                    <a:pt x="89" y="64"/>
                    <a:pt x="89" y="63"/>
                    <a:pt x="89" y="63"/>
                  </a:cubicBezTo>
                  <a:cubicBezTo>
                    <a:pt x="89" y="59"/>
                    <a:pt x="89" y="55"/>
                    <a:pt x="89" y="51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8"/>
                    <a:pt x="87" y="62"/>
                    <a:pt x="88" y="67"/>
                  </a:cubicBezTo>
                  <a:cubicBezTo>
                    <a:pt x="88" y="67"/>
                    <a:pt x="89" y="67"/>
                    <a:pt x="89" y="66"/>
                  </a:cubicBezTo>
                  <a:cubicBezTo>
                    <a:pt x="89" y="66"/>
                    <a:pt x="89" y="65"/>
                    <a:pt x="89" y="64"/>
                  </a:cubicBezTo>
                  <a:close/>
                  <a:moveTo>
                    <a:pt x="92" y="145"/>
                  </a:move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89" y="136"/>
                    <a:pt x="88" y="135"/>
                  </a:cubicBezTo>
                  <a:cubicBezTo>
                    <a:pt x="87" y="135"/>
                    <a:pt x="87" y="133"/>
                    <a:pt x="87" y="135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8" y="140"/>
                    <a:pt x="89" y="139"/>
                    <a:pt x="89" y="137"/>
                  </a:cubicBezTo>
                  <a:cubicBezTo>
                    <a:pt x="89" y="136"/>
                    <a:pt x="90" y="136"/>
                    <a:pt x="90" y="137"/>
                  </a:cubicBezTo>
                  <a:cubicBezTo>
                    <a:pt x="89" y="140"/>
                    <a:pt x="89" y="143"/>
                    <a:pt x="88" y="146"/>
                  </a:cubicBezTo>
                  <a:cubicBezTo>
                    <a:pt x="90" y="146"/>
                    <a:pt x="91" y="147"/>
                    <a:pt x="92" y="148"/>
                  </a:cubicBezTo>
                  <a:cubicBezTo>
                    <a:pt x="92" y="146"/>
                    <a:pt x="92" y="145"/>
                    <a:pt x="92" y="145"/>
                  </a:cubicBezTo>
                  <a:close/>
                  <a:moveTo>
                    <a:pt x="34" y="24"/>
                  </a:moveTo>
                  <a:cubicBezTo>
                    <a:pt x="27" y="30"/>
                    <a:pt x="20" y="37"/>
                    <a:pt x="14" y="45"/>
                  </a:cubicBezTo>
                  <a:cubicBezTo>
                    <a:pt x="13" y="46"/>
                    <a:pt x="12" y="47"/>
                    <a:pt x="13" y="4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21" y="41"/>
                    <a:pt x="28" y="32"/>
                    <a:pt x="37" y="24"/>
                  </a:cubicBezTo>
                  <a:cubicBezTo>
                    <a:pt x="36" y="24"/>
                    <a:pt x="34" y="23"/>
                    <a:pt x="34" y="24"/>
                  </a:cubicBezTo>
                  <a:close/>
                  <a:moveTo>
                    <a:pt x="103" y="54"/>
                  </a:moveTo>
                  <a:cubicBezTo>
                    <a:pt x="102" y="53"/>
                    <a:pt x="101" y="53"/>
                    <a:pt x="101" y="53"/>
                  </a:cubicBezTo>
                  <a:cubicBezTo>
                    <a:pt x="101" y="48"/>
                    <a:pt x="101" y="43"/>
                    <a:pt x="101" y="38"/>
                  </a:cubicBezTo>
                  <a:cubicBezTo>
                    <a:pt x="97" y="42"/>
                    <a:pt x="94" y="46"/>
                    <a:pt x="91" y="50"/>
                  </a:cubicBezTo>
                  <a:cubicBezTo>
                    <a:pt x="92" y="52"/>
                    <a:pt x="92" y="55"/>
                    <a:pt x="93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7" y="4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5" y="60"/>
                    <a:pt x="94" y="60"/>
                  </a:cubicBezTo>
                  <a:cubicBezTo>
                    <a:pt x="93" y="60"/>
                    <a:pt x="93" y="60"/>
                    <a:pt x="92" y="59"/>
                  </a:cubicBezTo>
                  <a:cubicBezTo>
                    <a:pt x="91" y="56"/>
                    <a:pt x="91" y="53"/>
                    <a:pt x="90" y="50"/>
                  </a:cubicBezTo>
                  <a:cubicBezTo>
                    <a:pt x="90" y="56"/>
                    <a:pt x="90" y="60"/>
                    <a:pt x="90" y="66"/>
                  </a:cubicBezTo>
                  <a:cubicBezTo>
                    <a:pt x="95" y="62"/>
                    <a:pt x="98" y="58"/>
                    <a:pt x="103" y="54"/>
                  </a:cubicBezTo>
                  <a:close/>
                  <a:moveTo>
                    <a:pt x="73" y="136"/>
                  </a:moveTo>
                  <a:cubicBezTo>
                    <a:pt x="73" y="137"/>
                    <a:pt x="74" y="137"/>
                    <a:pt x="74" y="138"/>
                  </a:cubicBezTo>
                  <a:cubicBezTo>
                    <a:pt x="74" y="135"/>
                    <a:pt x="74" y="132"/>
                    <a:pt x="75" y="130"/>
                  </a:cubicBezTo>
                  <a:cubicBezTo>
                    <a:pt x="75" y="129"/>
                    <a:pt x="76" y="130"/>
                    <a:pt x="76" y="13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8" y="136"/>
                    <a:pt x="78" y="133"/>
                    <a:pt x="79" y="131"/>
                  </a:cubicBezTo>
                  <a:cubicBezTo>
                    <a:pt x="80" y="131"/>
                    <a:pt x="80" y="130"/>
                    <a:pt x="81" y="131"/>
                  </a:cubicBezTo>
                  <a:cubicBezTo>
                    <a:pt x="73" y="126"/>
                    <a:pt x="67" y="121"/>
                    <a:pt x="60" y="115"/>
                  </a:cubicBezTo>
                  <a:cubicBezTo>
                    <a:pt x="60" y="115"/>
                    <a:pt x="59" y="115"/>
                    <a:pt x="60" y="115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8" y="114"/>
                    <a:pt x="58" y="113"/>
                    <a:pt x="57" y="11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11"/>
                    <a:pt x="51" y="116"/>
                    <a:pt x="52" y="121"/>
                  </a:cubicBezTo>
                  <a:cubicBezTo>
                    <a:pt x="58" y="127"/>
                    <a:pt x="65" y="132"/>
                    <a:pt x="73" y="137"/>
                  </a:cubicBezTo>
                  <a:cubicBezTo>
                    <a:pt x="72" y="137"/>
                    <a:pt x="72" y="136"/>
                    <a:pt x="73" y="136"/>
                  </a:cubicBezTo>
                  <a:close/>
                  <a:moveTo>
                    <a:pt x="33" y="51"/>
                  </a:move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1" y="53"/>
                    <a:pt x="30" y="54"/>
                    <a:pt x="28" y="56"/>
                  </a:cubicBezTo>
                  <a:cubicBezTo>
                    <a:pt x="25" y="58"/>
                    <a:pt x="23" y="61"/>
                    <a:pt x="20" y="63"/>
                  </a:cubicBezTo>
                  <a:cubicBezTo>
                    <a:pt x="19" y="64"/>
                    <a:pt x="18" y="62"/>
                    <a:pt x="18" y="62"/>
                  </a:cubicBezTo>
                  <a:cubicBezTo>
                    <a:pt x="20" y="59"/>
                    <a:pt x="22" y="57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4"/>
                  </a:cubicBezTo>
                  <a:cubicBezTo>
                    <a:pt x="21" y="56"/>
                    <a:pt x="19" y="59"/>
                    <a:pt x="17" y="61"/>
                  </a:cubicBezTo>
                  <a:cubicBezTo>
                    <a:pt x="16" y="61"/>
                    <a:pt x="15" y="62"/>
                    <a:pt x="14" y="61"/>
                  </a:cubicBezTo>
                  <a:cubicBezTo>
                    <a:pt x="13" y="61"/>
                    <a:pt x="13" y="60"/>
                    <a:pt x="14" y="59"/>
                  </a:cubicBezTo>
                  <a:cubicBezTo>
                    <a:pt x="16" y="54"/>
                    <a:pt x="19" y="50"/>
                    <a:pt x="23" y="46"/>
                  </a:cubicBezTo>
                  <a:cubicBezTo>
                    <a:pt x="28" y="39"/>
                    <a:pt x="35" y="34"/>
                    <a:pt x="42" y="27"/>
                  </a:cubicBezTo>
                  <a:cubicBezTo>
                    <a:pt x="39" y="29"/>
                    <a:pt x="37" y="30"/>
                    <a:pt x="35" y="32"/>
                  </a:cubicBezTo>
                  <a:cubicBezTo>
                    <a:pt x="27" y="39"/>
                    <a:pt x="20" y="48"/>
                    <a:pt x="13" y="56"/>
                  </a:cubicBezTo>
                  <a:cubicBezTo>
                    <a:pt x="13" y="66"/>
                    <a:pt x="12" y="78"/>
                    <a:pt x="13" y="88"/>
                  </a:cubicBezTo>
                  <a:cubicBezTo>
                    <a:pt x="13" y="93"/>
                    <a:pt x="13" y="97"/>
                    <a:pt x="14" y="101"/>
                  </a:cubicBezTo>
                  <a:cubicBezTo>
                    <a:pt x="14" y="101"/>
                    <a:pt x="14" y="102"/>
                    <a:pt x="13" y="102"/>
                  </a:cubicBezTo>
                  <a:cubicBezTo>
                    <a:pt x="14" y="109"/>
                    <a:pt x="14" y="116"/>
                    <a:pt x="16" y="121"/>
                  </a:cubicBezTo>
                  <a:cubicBezTo>
                    <a:pt x="16" y="122"/>
                    <a:pt x="17" y="122"/>
                    <a:pt x="17" y="122"/>
                  </a:cubicBezTo>
                  <a:cubicBezTo>
                    <a:pt x="18" y="122"/>
                    <a:pt x="19" y="121"/>
                    <a:pt x="19" y="120"/>
                  </a:cubicBezTo>
                  <a:cubicBezTo>
                    <a:pt x="21" y="119"/>
                    <a:pt x="23" y="117"/>
                    <a:pt x="24" y="115"/>
                  </a:cubicBezTo>
                  <a:cubicBezTo>
                    <a:pt x="24" y="115"/>
                    <a:pt x="25" y="115"/>
                    <a:pt x="25" y="115"/>
                  </a:cubicBezTo>
                  <a:cubicBezTo>
                    <a:pt x="25" y="114"/>
                    <a:pt x="25" y="113"/>
                    <a:pt x="26" y="112"/>
                  </a:cubicBezTo>
                  <a:cubicBezTo>
                    <a:pt x="26" y="112"/>
                    <a:pt x="26" y="113"/>
                    <a:pt x="27" y="114"/>
                  </a:cubicBezTo>
                  <a:cubicBezTo>
                    <a:pt x="33" y="108"/>
                    <a:pt x="38" y="103"/>
                    <a:pt x="45" y="99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48" y="98"/>
                    <a:pt x="48" y="99"/>
                    <a:pt x="49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60" y="107"/>
                    <a:pt x="68" y="113"/>
                    <a:pt x="77" y="120"/>
                  </a:cubicBezTo>
                  <a:cubicBezTo>
                    <a:pt x="81" y="122"/>
                    <a:pt x="85" y="125"/>
                    <a:pt x="89" y="127"/>
                  </a:cubicBezTo>
                  <a:cubicBezTo>
                    <a:pt x="98" y="132"/>
                    <a:pt x="107" y="136"/>
                    <a:pt x="117" y="140"/>
                  </a:cubicBezTo>
                  <a:cubicBezTo>
                    <a:pt x="123" y="142"/>
                    <a:pt x="129" y="143"/>
                    <a:pt x="135" y="144"/>
                  </a:cubicBezTo>
                  <a:cubicBezTo>
                    <a:pt x="141" y="146"/>
                    <a:pt x="146" y="146"/>
                    <a:pt x="152" y="147"/>
                  </a:cubicBezTo>
                  <a:cubicBezTo>
                    <a:pt x="153" y="146"/>
                    <a:pt x="153" y="147"/>
                    <a:pt x="153" y="147"/>
                  </a:cubicBezTo>
                  <a:cubicBezTo>
                    <a:pt x="154" y="147"/>
                    <a:pt x="155" y="147"/>
                    <a:pt x="155" y="146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55" y="148"/>
                    <a:pt x="156" y="148"/>
                    <a:pt x="156" y="148"/>
                  </a:cubicBezTo>
                  <a:cubicBezTo>
                    <a:pt x="177" y="150"/>
                    <a:pt x="196" y="148"/>
                    <a:pt x="215" y="146"/>
                  </a:cubicBezTo>
                  <a:cubicBezTo>
                    <a:pt x="212" y="134"/>
                    <a:pt x="212" y="134"/>
                    <a:pt x="212" y="134"/>
                  </a:cubicBezTo>
                  <a:cubicBezTo>
                    <a:pt x="211" y="130"/>
                    <a:pt x="209" y="127"/>
                    <a:pt x="208" y="123"/>
                  </a:cubicBezTo>
                  <a:cubicBezTo>
                    <a:pt x="209" y="127"/>
                    <a:pt x="210" y="131"/>
                    <a:pt x="211" y="134"/>
                  </a:cubicBezTo>
                  <a:cubicBezTo>
                    <a:pt x="211" y="134"/>
                    <a:pt x="211" y="134"/>
                    <a:pt x="212" y="134"/>
                  </a:cubicBezTo>
                  <a:cubicBezTo>
                    <a:pt x="212" y="135"/>
                    <a:pt x="212" y="135"/>
                    <a:pt x="211" y="136"/>
                  </a:cubicBezTo>
                  <a:cubicBezTo>
                    <a:pt x="210" y="136"/>
                    <a:pt x="210" y="135"/>
                    <a:pt x="210" y="135"/>
                  </a:cubicBezTo>
                  <a:cubicBezTo>
                    <a:pt x="207" y="126"/>
                    <a:pt x="205" y="116"/>
                    <a:pt x="201" y="106"/>
                  </a:cubicBezTo>
                  <a:cubicBezTo>
                    <a:pt x="203" y="114"/>
                    <a:pt x="203" y="122"/>
                    <a:pt x="206" y="129"/>
                  </a:cubicBezTo>
                  <a:cubicBezTo>
                    <a:pt x="206" y="130"/>
                    <a:pt x="205" y="130"/>
                    <a:pt x="205" y="130"/>
                  </a:cubicBezTo>
                  <a:cubicBezTo>
                    <a:pt x="205" y="130"/>
                    <a:pt x="204" y="130"/>
                    <a:pt x="204" y="129"/>
                  </a:cubicBezTo>
                  <a:cubicBezTo>
                    <a:pt x="202" y="123"/>
                    <a:pt x="201" y="117"/>
                    <a:pt x="199" y="111"/>
                  </a:cubicBezTo>
                  <a:cubicBezTo>
                    <a:pt x="198" y="110"/>
                    <a:pt x="198" y="109"/>
                    <a:pt x="198" y="109"/>
                  </a:cubicBezTo>
                  <a:cubicBezTo>
                    <a:pt x="198" y="110"/>
                    <a:pt x="198" y="110"/>
                    <a:pt x="198" y="111"/>
                  </a:cubicBezTo>
                  <a:cubicBezTo>
                    <a:pt x="198" y="111"/>
                    <a:pt x="198" y="111"/>
                    <a:pt x="199" y="111"/>
                  </a:cubicBezTo>
                  <a:cubicBezTo>
                    <a:pt x="198" y="111"/>
                    <a:pt x="198" y="111"/>
                    <a:pt x="198" y="111"/>
                  </a:cubicBezTo>
                  <a:cubicBezTo>
                    <a:pt x="199" y="119"/>
                    <a:pt x="200" y="126"/>
                    <a:pt x="201" y="134"/>
                  </a:cubicBezTo>
                  <a:cubicBezTo>
                    <a:pt x="201" y="134"/>
                    <a:pt x="200" y="134"/>
                    <a:pt x="200" y="134"/>
                  </a:cubicBezTo>
                  <a:cubicBezTo>
                    <a:pt x="198" y="126"/>
                    <a:pt x="195" y="118"/>
                    <a:pt x="193" y="110"/>
                  </a:cubicBezTo>
                  <a:cubicBezTo>
                    <a:pt x="193" y="117"/>
                    <a:pt x="194" y="124"/>
                    <a:pt x="194" y="131"/>
                  </a:cubicBezTo>
                  <a:cubicBezTo>
                    <a:pt x="194" y="132"/>
                    <a:pt x="193" y="132"/>
                    <a:pt x="193" y="131"/>
                  </a:cubicBezTo>
                  <a:cubicBezTo>
                    <a:pt x="191" y="125"/>
                    <a:pt x="190" y="119"/>
                    <a:pt x="188" y="113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4"/>
                    <a:pt x="188" y="128"/>
                    <a:pt x="187" y="133"/>
                  </a:cubicBezTo>
                  <a:cubicBezTo>
                    <a:pt x="187" y="132"/>
                    <a:pt x="186" y="133"/>
                    <a:pt x="186" y="132"/>
                  </a:cubicBezTo>
                  <a:cubicBezTo>
                    <a:pt x="185" y="127"/>
                    <a:pt x="183" y="121"/>
                    <a:pt x="182" y="115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79" y="128"/>
                    <a:pt x="179" y="128"/>
                  </a:cubicBezTo>
                  <a:cubicBezTo>
                    <a:pt x="178" y="124"/>
                    <a:pt x="178" y="120"/>
                    <a:pt x="177" y="116"/>
                  </a:cubicBezTo>
                  <a:cubicBezTo>
                    <a:pt x="176" y="120"/>
                    <a:pt x="175" y="123"/>
                    <a:pt x="175" y="126"/>
                  </a:cubicBezTo>
                  <a:cubicBezTo>
                    <a:pt x="174" y="127"/>
                    <a:pt x="173" y="126"/>
                    <a:pt x="173" y="126"/>
                  </a:cubicBezTo>
                  <a:cubicBezTo>
                    <a:pt x="171" y="124"/>
                    <a:pt x="171" y="121"/>
                    <a:pt x="170" y="119"/>
                  </a:cubicBezTo>
                  <a:cubicBezTo>
                    <a:pt x="170" y="118"/>
                    <a:pt x="169" y="118"/>
                    <a:pt x="168" y="118"/>
                  </a:cubicBezTo>
                  <a:cubicBezTo>
                    <a:pt x="166" y="121"/>
                    <a:pt x="164" y="123"/>
                    <a:pt x="162" y="126"/>
                  </a:cubicBezTo>
                  <a:cubicBezTo>
                    <a:pt x="161" y="127"/>
                    <a:pt x="160" y="128"/>
                    <a:pt x="158" y="128"/>
                  </a:cubicBezTo>
                  <a:cubicBezTo>
                    <a:pt x="155" y="127"/>
                    <a:pt x="154" y="125"/>
                    <a:pt x="153" y="123"/>
                  </a:cubicBezTo>
                  <a:cubicBezTo>
                    <a:pt x="155" y="125"/>
                    <a:pt x="156" y="127"/>
                    <a:pt x="159" y="127"/>
                  </a:cubicBezTo>
                  <a:cubicBezTo>
                    <a:pt x="161" y="125"/>
                    <a:pt x="162" y="124"/>
                    <a:pt x="164" y="122"/>
                  </a:cubicBezTo>
                  <a:cubicBezTo>
                    <a:pt x="165" y="120"/>
                    <a:pt x="166" y="118"/>
                    <a:pt x="168" y="117"/>
                  </a:cubicBezTo>
                  <a:cubicBezTo>
                    <a:pt x="169" y="117"/>
                    <a:pt x="170" y="117"/>
                    <a:pt x="170" y="118"/>
                  </a:cubicBezTo>
                  <a:cubicBezTo>
                    <a:pt x="172" y="119"/>
                    <a:pt x="172" y="122"/>
                    <a:pt x="174" y="125"/>
                  </a:cubicBezTo>
                  <a:cubicBezTo>
                    <a:pt x="176" y="115"/>
                    <a:pt x="176" y="115"/>
                    <a:pt x="176" y="115"/>
                  </a:cubicBezTo>
                  <a:cubicBezTo>
                    <a:pt x="176" y="114"/>
                    <a:pt x="177" y="114"/>
                    <a:pt x="177" y="115"/>
                  </a:cubicBezTo>
                  <a:cubicBezTo>
                    <a:pt x="178" y="117"/>
                    <a:pt x="179" y="120"/>
                    <a:pt x="179" y="123"/>
                  </a:cubicBezTo>
                  <a:cubicBezTo>
                    <a:pt x="180" y="121"/>
                    <a:pt x="180" y="118"/>
                    <a:pt x="181" y="114"/>
                  </a:cubicBezTo>
                  <a:cubicBezTo>
                    <a:pt x="181" y="113"/>
                    <a:pt x="183" y="114"/>
                    <a:pt x="183" y="115"/>
                  </a:cubicBezTo>
                  <a:cubicBezTo>
                    <a:pt x="185" y="119"/>
                    <a:pt x="185" y="124"/>
                    <a:pt x="186" y="128"/>
                  </a:cubicBezTo>
                  <a:cubicBezTo>
                    <a:pt x="187" y="123"/>
                    <a:pt x="187" y="119"/>
                    <a:pt x="187" y="114"/>
                  </a:cubicBezTo>
                  <a:cubicBezTo>
                    <a:pt x="187" y="113"/>
                    <a:pt x="186" y="111"/>
                    <a:pt x="187" y="110"/>
                  </a:cubicBezTo>
                  <a:cubicBezTo>
                    <a:pt x="188" y="110"/>
                    <a:pt x="188" y="110"/>
                    <a:pt x="189" y="111"/>
                  </a:cubicBezTo>
                  <a:cubicBezTo>
                    <a:pt x="190" y="113"/>
                    <a:pt x="191" y="117"/>
                    <a:pt x="192" y="120"/>
                  </a:cubicBezTo>
                  <a:cubicBezTo>
                    <a:pt x="191" y="112"/>
                    <a:pt x="191" y="112"/>
                    <a:pt x="191" y="112"/>
                  </a:cubicBezTo>
                  <a:cubicBezTo>
                    <a:pt x="191" y="111"/>
                    <a:pt x="191" y="109"/>
                    <a:pt x="192" y="108"/>
                  </a:cubicBezTo>
                  <a:cubicBezTo>
                    <a:pt x="192" y="108"/>
                    <a:pt x="193" y="108"/>
                    <a:pt x="193" y="109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6"/>
                    <a:pt x="195" y="104"/>
                    <a:pt x="196" y="102"/>
                  </a:cubicBezTo>
                  <a:cubicBezTo>
                    <a:pt x="196" y="102"/>
                    <a:pt x="197" y="103"/>
                    <a:pt x="197" y="103"/>
                  </a:cubicBezTo>
                  <a:cubicBezTo>
                    <a:pt x="199" y="106"/>
                    <a:pt x="200" y="108"/>
                    <a:pt x="200" y="111"/>
                  </a:cubicBezTo>
                  <a:cubicBezTo>
                    <a:pt x="200" y="107"/>
                    <a:pt x="199" y="102"/>
                    <a:pt x="198" y="98"/>
                  </a:cubicBezTo>
                  <a:cubicBezTo>
                    <a:pt x="198" y="97"/>
                    <a:pt x="198" y="96"/>
                    <a:pt x="199" y="95"/>
                  </a:cubicBezTo>
                  <a:cubicBezTo>
                    <a:pt x="198" y="92"/>
                    <a:pt x="197" y="89"/>
                    <a:pt x="196" y="86"/>
                  </a:cubicBezTo>
                  <a:cubicBezTo>
                    <a:pt x="182" y="91"/>
                    <a:pt x="168" y="94"/>
                    <a:pt x="153" y="96"/>
                  </a:cubicBezTo>
                  <a:cubicBezTo>
                    <a:pt x="133" y="98"/>
                    <a:pt x="105" y="94"/>
                    <a:pt x="87" y="85"/>
                  </a:cubicBezTo>
                  <a:cubicBezTo>
                    <a:pt x="77" y="80"/>
                    <a:pt x="69" y="74"/>
                    <a:pt x="64" y="66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61" y="61"/>
                    <a:pt x="63" y="59"/>
                    <a:pt x="64" y="60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85" y="49"/>
                    <a:pt x="93" y="43"/>
                    <a:pt x="99" y="35"/>
                  </a:cubicBezTo>
                  <a:cubicBezTo>
                    <a:pt x="94" y="35"/>
                    <a:pt x="90" y="35"/>
                    <a:pt x="85" y="34"/>
                  </a:cubicBezTo>
                  <a:cubicBezTo>
                    <a:pt x="75" y="32"/>
                    <a:pt x="66" y="31"/>
                    <a:pt x="58" y="29"/>
                  </a:cubicBezTo>
                  <a:cubicBezTo>
                    <a:pt x="53" y="27"/>
                    <a:pt x="49" y="27"/>
                    <a:pt x="44" y="26"/>
                  </a:cubicBezTo>
                  <a:cubicBezTo>
                    <a:pt x="43" y="29"/>
                    <a:pt x="40" y="30"/>
                    <a:pt x="38" y="32"/>
                  </a:cubicBezTo>
                  <a:cubicBezTo>
                    <a:pt x="30" y="41"/>
                    <a:pt x="22" y="48"/>
                    <a:pt x="15" y="59"/>
                  </a:cubicBezTo>
                  <a:cubicBezTo>
                    <a:pt x="16" y="59"/>
                    <a:pt x="14" y="60"/>
                    <a:pt x="15" y="60"/>
                  </a:cubicBezTo>
                  <a:cubicBezTo>
                    <a:pt x="16" y="60"/>
                    <a:pt x="17" y="58"/>
                    <a:pt x="18" y="58"/>
                  </a:cubicBezTo>
                  <a:cubicBezTo>
                    <a:pt x="22" y="53"/>
                    <a:pt x="27" y="49"/>
                    <a:pt x="32" y="44"/>
                  </a:cubicBezTo>
                  <a:cubicBezTo>
                    <a:pt x="36" y="39"/>
                    <a:pt x="41" y="35"/>
                    <a:pt x="47" y="31"/>
                  </a:cubicBezTo>
                  <a:cubicBezTo>
                    <a:pt x="47" y="30"/>
                    <a:pt x="48" y="31"/>
                    <a:pt x="48" y="32"/>
                  </a:cubicBezTo>
                  <a:cubicBezTo>
                    <a:pt x="46" y="34"/>
                    <a:pt x="45" y="35"/>
                    <a:pt x="43" y="37"/>
                  </a:cubicBezTo>
                  <a:cubicBezTo>
                    <a:pt x="36" y="44"/>
                    <a:pt x="28" y="51"/>
                    <a:pt x="22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4" y="58"/>
                    <a:pt x="25" y="57"/>
                    <a:pt x="26" y="55"/>
                  </a:cubicBezTo>
                  <a:cubicBezTo>
                    <a:pt x="32" y="51"/>
                    <a:pt x="36" y="46"/>
                    <a:pt x="41" y="43"/>
                  </a:cubicBezTo>
                  <a:cubicBezTo>
                    <a:pt x="42" y="42"/>
                    <a:pt x="42" y="44"/>
                    <a:pt x="42" y="44"/>
                  </a:cubicBezTo>
                  <a:cubicBezTo>
                    <a:pt x="37" y="49"/>
                    <a:pt x="33" y="54"/>
                    <a:pt x="29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49"/>
                    <a:pt x="44" y="51"/>
                    <a:pt x="44" y="51"/>
                  </a:cubicBezTo>
                  <a:cubicBezTo>
                    <a:pt x="42" y="55"/>
                    <a:pt x="39" y="58"/>
                    <a:pt x="36" y="62"/>
                  </a:cubicBezTo>
                  <a:cubicBezTo>
                    <a:pt x="38" y="61"/>
                    <a:pt x="39" y="60"/>
                    <a:pt x="40" y="59"/>
                  </a:cubicBezTo>
                  <a:cubicBezTo>
                    <a:pt x="41" y="59"/>
                    <a:pt x="42" y="59"/>
                    <a:pt x="42" y="60"/>
                  </a:cubicBezTo>
                  <a:cubicBezTo>
                    <a:pt x="42" y="62"/>
                    <a:pt x="41" y="64"/>
                    <a:pt x="41" y="66"/>
                  </a:cubicBezTo>
                  <a:cubicBezTo>
                    <a:pt x="41" y="66"/>
                    <a:pt x="41" y="67"/>
                    <a:pt x="42" y="67"/>
                  </a:cubicBezTo>
                  <a:cubicBezTo>
                    <a:pt x="43" y="67"/>
                    <a:pt x="45" y="67"/>
                    <a:pt x="46" y="67"/>
                  </a:cubicBezTo>
                  <a:cubicBezTo>
                    <a:pt x="46" y="67"/>
                    <a:pt x="46" y="68"/>
                    <a:pt x="45" y="68"/>
                  </a:cubicBezTo>
                  <a:cubicBezTo>
                    <a:pt x="45" y="68"/>
                    <a:pt x="44" y="68"/>
                    <a:pt x="43" y="69"/>
                  </a:cubicBezTo>
                  <a:cubicBezTo>
                    <a:pt x="41" y="69"/>
                    <a:pt x="40" y="68"/>
                    <a:pt x="39" y="66"/>
                  </a:cubicBezTo>
                  <a:cubicBezTo>
                    <a:pt x="39" y="65"/>
                    <a:pt x="39" y="63"/>
                    <a:pt x="40" y="61"/>
                  </a:cubicBezTo>
                  <a:cubicBezTo>
                    <a:pt x="39" y="62"/>
                    <a:pt x="38" y="62"/>
                    <a:pt x="37" y="63"/>
                  </a:cubicBezTo>
                  <a:cubicBezTo>
                    <a:pt x="37" y="64"/>
                    <a:pt x="36" y="64"/>
                    <a:pt x="35" y="63"/>
                  </a:cubicBezTo>
                  <a:cubicBezTo>
                    <a:pt x="34" y="62"/>
                    <a:pt x="35" y="61"/>
                    <a:pt x="36" y="60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1" y="61"/>
                    <a:pt x="30" y="62"/>
                    <a:pt x="28" y="61"/>
                  </a:cubicBezTo>
                  <a:cubicBezTo>
                    <a:pt x="28" y="61"/>
                    <a:pt x="27" y="60"/>
                    <a:pt x="28" y="59"/>
                  </a:cubicBezTo>
                  <a:cubicBezTo>
                    <a:pt x="29" y="56"/>
                    <a:pt x="31" y="54"/>
                    <a:pt x="33" y="51"/>
                  </a:cubicBezTo>
                  <a:close/>
                  <a:moveTo>
                    <a:pt x="232" y="140"/>
                  </a:moveTo>
                  <a:cubicBezTo>
                    <a:pt x="230" y="143"/>
                    <a:pt x="228" y="146"/>
                    <a:pt x="226" y="148"/>
                  </a:cubicBezTo>
                  <a:cubicBezTo>
                    <a:pt x="228" y="154"/>
                    <a:pt x="228" y="154"/>
                    <a:pt x="228" y="154"/>
                  </a:cubicBezTo>
                  <a:cubicBezTo>
                    <a:pt x="228" y="154"/>
                    <a:pt x="227" y="155"/>
                    <a:pt x="228" y="156"/>
                  </a:cubicBezTo>
                  <a:cubicBezTo>
                    <a:pt x="227" y="156"/>
                    <a:pt x="225" y="156"/>
                    <a:pt x="224" y="156"/>
                  </a:cubicBezTo>
                  <a:cubicBezTo>
                    <a:pt x="223" y="156"/>
                    <a:pt x="222" y="154"/>
                    <a:pt x="222" y="153"/>
                  </a:cubicBezTo>
                  <a:cubicBezTo>
                    <a:pt x="216" y="158"/>
                    <a:pt x="211" y="163"/>
                    <a:pt x="206" y="169"/>
                  </a:cubicBezTo>
                  <a:cubicBezTo>
                    <a:pt x="206" y="169"/>
                    <a:pt x="206" y="170"/>
                    <a:pt x="205" y="170"/>
                  </a:cubicBezTo>
                  <a:cubicBezTo>
                    <a:pt x="207" y="170"/>
                    <a:pt x="207" y="170"/>
                    <a:pt x="207" y="170"/>
                  </a:cubicBezTo>
                  <a:cubicBezTo>
                    <a:pt x="207" y="170"/>
                    <a:pt x="207" y="169"/>
                    <a:pt x="207" y="169"/>
                  </a:cubicBezTo>
                  <a:cubicBezTo>
                    <a:pt x="207" y="169"/>
                    <a:pt x="209" y="169"/>
                    <a:pt x="209" y="170"/>
                  </a:cubicBezTo>
                  <a:cubicBezTo>
                    <a:pt x="210" y="170"/>
                    <a:pt x="210" y="172"/>
                    <a:pt x="209" y="172"/>
                  </a:cubicBezTo>
                  <a:cubicBezTo>
                    <a:pt x="208" y="173"/>
                    <a:pt x="207" y="174"/>
                    <a:pt x="206" y="174"/>
                  </a:cubicBezTo>
                  <a:cubicBezTo>
                    <a:pt x="207" y="176"/>
                    <a:pt x="207" y="178"/>
                    <a:pt x="208" y="180"/>
                  </a:cubicBezTo>
                  <a:cubicBezTo>
                    <a:pt x="209" y="181"/>
                    <a:pt x="209" y="181"/>
                    <a:pt x="209" y="182"/>
                  </a:cubicBezTo>
                  <a:cubicBezTo>
                    <a:pt x="208" y="183"/>
                    <a:pt x="207" y="184"/>
                    <a:pt x="205" y="183"/>
                  </a:cubicBezTo>
                  <a:cubicBezTo>
                    <a:pt x="205" y="183"/>
                    <a:pt x="205" y="183"/>
                    <a:pt x="205" y="182"/>
                  </a:cubicBezTo>
                  <a:cubicBezTo>
                    <a:pt x="205" y="182"/>
                    <a:pt x="204" y="183"/>
                    <a:pt x="204" y="182"/>
                  </a:cubicBezTo>
                  <a:cubicBezTo>
                    <a:pt x="203" y="180"/>
                    <a:pt x="203" y="177"/>
                    <a:pt x="202" y="175"/>
                  </a:cubicBezTo>
                  <a:cubicBezTo>
                    <a:pt x="198" y="175"/>
                    <a:pt x="195" y="177"/>
                    <a:pt x="193" y="180"/>
                  </a:cubicBezTo>
                  <a:cubicBezTo>
                    <a:pt x="193" y="181"/>
                    <a:pt x="192" y="182"/>
                    <a:pt x="191" y="182"/>
                  </a:cubicBezTo>
                  <a:cubicBezTo>
                    <a:pt x="191" y="183"/>
                    <a:pt x="190" y="183"/>
                    <a:pt x="190" y="183"/>
                  </a:cubicBezTo>
                  <a:cubicBezTo>
                    <a:pt x="189" y="182"/>
                    <a:pt x="189" y="182"/>
                    <a:pt x="189" y="181"/>
                  </a:cubicBezTo>
                  <a:cubicBezTo>
                    <a:pt x="189" y="181"/>
                    <a:pt x="189" y="180"/>
                    <a:pt x="188" y="181"/>
                  </a:cubicBezTo>
                  <a:cubicBezTo>
                    <a:pt x="187" y="179"/>
                    <a:pt x="187" y="177"/>
                    <a:pt x="189" y="176"/>
                  </a:cubicBezTo>
                  <a:cubicBezTo>
                    <a:pt x="180" y="175"/>
                    <a:pt x="172" y="177"/>
                    <a:pt x="162" y="176"/>
                  </a:cubicBezTo>
                  <a:cubicBezTo>
                    <a:pt x="162" y="176"/>
                    <a:pt x="161" y="177"/>
                    <a:pt x="161" y="176"/>
                  </a:cubicBezTo>
                  <a:cubicBezTo>
                    <a:pt x="161" y="175"/>
                    <a:pt x="159" y="175"/>
                    <a:pt x="159" y="175"/>
                  </a:cubicBezTo>
                  <a:cubicBezTo>
                    <a:pt x="153" y="175"/>
                    <a:pt x="150" y="174"/>
                    <a:pt x="145" y="173"/>
                  </a:cubicBezTo>
                  <a:cubicBezTo>
                    <a:pt x="145" y="173"/>
                    <a:pt x="145" y="174"/>
                    <a:pt x="144" y="174"/>
                  </a:cubicBezTo>
                  <a:cubicBezTo>
                    <a:pt x="143" y="174"/>
                    <a:pt x="143" y="173"/>
                    <a:pt x="143" y="173"/>
                  </a:cubicBezTo>
                  <a:cubicBezTo>
                    <a:pt x="129" y="170"/>
                    <a:pt x="113" y="168"/>
                    <a:pt x="102" y="162"/>
                  </a:cubicBezTo>
                  <a:cubicBezTo>
                    <a:pt x="94" y="159"/>
                    <a:pt x="87" y="155"/>
                    <a:pt x="80" y="151"/>
                  </a:cubicBezTo>
                  <a:cubicBezTo>
                    <a:pt x="71" y="146"/>
                    <a:pt x="62" y="139"/>
                    <a:pt x="55" y="133"/>
                  </a:cubicBezTo>
                  <a:cubicBezTo>
                    <a:pt x="54" y="132"/>
                    <a:pt x="53" y="131"/>
                    <a:pt x="52" y="130"/>
                  </a:cubicBezTo>
                  <a:cubicBezTo>
                    <a:pt x="51" y="129"/>
                    <a:pt x="52" y="130"/>
                    <a:pt x="52" y="130"/>
                  </a:cubicBezTo>
                  <a:cubicBezTo>
                    <a:pt x="51" y="132"/>
                    <a:pt x="52" y="133"/>
                    <a:pt x="52" y="135"/>
                  </a:cubicBezTo>
                  <a:cubicBezTo>
                    <a:pt x="52" y="136"/>
                    <a:pt x="51" y="136"/>
                    <a:pt x="51" y="136"/>
                  </a:cubicBezTo>
                  <a:cubicBezTo>
                    <a:pt x="50" y="136"/>
                    <a:pt x="48" y="137"/>
                    <a:pt x="48" y="136"/>
                  </a:cubicBezTo>
                  <a:cubicBezTo>
                    <a:pt x="47" y="132"/>
                    <a:pt x="47" y="129"/>
                    <a:pt x="47" y="126"/>
                  </a:cubicBezTo>
                  <a:cubicBezTo>
                    <a:pt x="46" y="126"/>
                    <a:pt x="44" y="127"/>
                    <a:pt x="43" y="127"/>
                  </a:cubicBezTo>
                  <a:cubicBezTo>
                    <a:pt x="36" y="131"/>
                    <a:pt x="31" y="136"/>
                    <a:pt x="26" y="142"/>
                  </a:cubicBezTo>
                  <a:cubicBezTo>
                    <a:pt x="25" y="143"/>
                    <a:pt x="24" y="144"/>
                    <a:pt x="23" y="144"/>
                  </a:cubicBezTo>
                  <a:cubicBezTo>
                    <a:pt x="23" y="144"/>
                    <a:pt x="22" y="143"/>
                    <a:pt x="21" y="142"/>
                  </a:cubicBezTo>
                  <a:cubicBezTo>
                    <a:pt x="22" y="145"/>
                    <a:pt x="24" y="147"/>
                    <a:pt x="24" y="149"/>
                  </a:cubicBezTo>
                  <a:cubicBezTo>
                    <a:pt x="24" y="150"/>
                    <a:pt x="24" y="152"/>
                    <a:pt x="24" y="152"/>
                  </a:cubicBezTo>
                  <a:cubicBezTo>
                    <a:pt x="23" y="151"/>
                    <a:pt x="21" y="153"/>
                    <a:pt x="21" y="152"/>
                  </a:cubicBezTo>
                  <a:cubicBezTo>
                    <a:pt x="19" y="146"/>
                    <a:pt x="17" y="139"/>
                    <a:pt x="15" y="133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4" y="134"/>
                    <a:pt x="15" y="135"/>
                    <a:pt x="14" y="136"/>
                  </a:cubicBezTo>
                  <a:cubicBezTo>
                    <a:pt x="14" y="136"/>
                    <a:pt x="12" y="136"/>
                    <a:pt x="11" y="136"/>
                  </a:cubicBezTo>
                  <a:cubicBezTo>
                    <a:pt x="11" y="135"/>
                    <a:pt x="10" y="133"/>
                    <a:pt x="10" y="133"/>
                  </a:cubicBezTo>
                  <a:cubicBezTo>
                    <a:pt x="8" y="119"/>
                    <a:pt x="7" y="105"/>
                    <a:pt x="7" y="90"/>
                  </a:cubicBezTo>
                  <a:cubicBezTo>
                    <a:pt x="7" y="85"/>
                    <a:pt x="7" y="79"/>
                    <a:pt x="6" y="74"/>
                  </a:cubicBezTo>
                  <a:cubicBezTo>
                    <a:pt x="6" y="70"/>
                    <a:pt x="5" y="65"/>
                    <a:pt x="5" y="60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5" y="60"/>
                    <a:pt x="5" y="59"/>
                    <a:pt x="5" y="59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4" y="55"/>
                    <a:pt x="4" y="56"/>
                    <a:pt x="4" y="57"/>
                  </a:cubicBezTo>
                  <a:cubicBezTo>
                    <a:pt x="4" y="58"/>
                    <a:pt x="4" y="60"/>
                    <a:pt x="4" y="61"/>
                  </a:cubicBezTo>
                  <a:cubicBezTo>
                    <a:pt x="4" y="60"/>
                    <a:pt x="5" y="61"/>
                    <a:pt x="4" y="62"/>
                  </a:cubicBezTo>
                  <a:cubicBezTo>
                    <a:pt x="4" y="62"/>
                    <a:pt x="4" y="61"/>
                    <a:pt x="4" y="61"/>
                  </a:cubicBezTo>
                  <a:cubicBezTo>
                    <a:pt x="4" y="62"/>
                    <a:pt x="4" y="64"/>
                    <a:pt x="4" y="65"/>
                  </a:cubicBezTo>
                  <a:cubicBezTo>
                    <a:pt x="4" y="66"/>
                    <a:pt x="5" y="66"/>
                    <a:pt x="4" y="66"/>
                  </a:cubicBezTo>
                  <a:cubicBezTo>
                    <a:pt x="3" y="70"/>
                    <a:pt x="4" y="75"/>
                    <a:pt x="4" y="79"/>
                  </a:cubicBezTo>
                  <a:cubicBezTo>
                    <a:pt x="4" y="79"/>
                    <a:pt x="5" y="80"/>
                    <a:pt x="4" y="81"/>
                  </a:cubicBezTo>
                  <a:cubicBezTo>
                    <a:pt x="3" y="81"/>
                    <a:pt x="4" y="81"/>
                    <a:pt x="4" y="81"/>
                  </a:cubicBezTo>
                  <a:cubicBezTo>
                    <a:pt x="4" y="82"/>
                    <a:pt x="4" y="84"/>
                    <a:pt x="5" y="85"/>
                  </a:cubicBezTo>
                  <a:cubicBezTo>
                    <a:pt x="5" y="85"/>
                    <a:pt x="5" y="85"/>
                    <a:pt x="4" y="85"/>
                  </a:cubicBezTo>
                  <a:cubicBezTo>
                    <a:pt x="5" y="86"/>
                    <a:pt x="5" y="87"/>
                    <a:pt x="4" y="87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5" y="98"/>
                    <a:pt x="5" y="99"/>
                    <a:pt x="5" y="100"/>
                  </a:cubicBezTo>
                  <a:cubicBezTo>
                    <a:pt x="4" y="96"/>
                    <a:pt x="4" y="93"/>
                    <a:pt x="3" y="90"/>
                  </a:cubicBezTo>
                  <a:cubicBezTo>
                    <a:pt x="3" y="87"/>
                    <a:pt x="3" y="84"/>
                    <a:pt x="2" y="81"/>
                  </a:cubicBezTo>
                  <a:cubicBezTo>
                    <a:pt x="2" y="80"/>
                    <a:pt x="2" y="80"/>
                    <a:pt x="3" y="80"/>
                  </a:cubicBezTo>
                  <a:cubicBezTo>
                    <a:pt x="3" y="80"/>
                    <a:pt x="2" y="79"/>
                    <a:pt x="2" y="79"/>
                  </a:cubicBezTo>
                  <a:cubicBezTo>
                    <a:pt x="2" y="76"/>
                    <a:pt x="2" y="73"/>
                    <a:pt x="2" y="70"/>
                  </a:cubicBezTo>
                  <a:cubicBezTo>
                    <a:pt x="2" y="70"/>
                    <a:pt x="2" y="70"/>
                    <a:pt x="2" y="69"/>
                  </a:cubicBezTo>
                  <a:cubicBezTo>
                    <a:pt x="2" y="69"/>
                    <a:pt x="2" y="68"/>
                    <a:pt x="2" y="68"/>
                  </a:cubicBezTo>
                  <a:cubicBezTo>
                    <a:pt x="1" y="58"/>
                    <a:pt x="2" y="48"/>
                    <a:pt x="2" y="38"/>
                  </a:cubicBezTo>
                  <a:cubicBezTo>
                    <a:pt x="2" y="36"/>
                    <a:pt x="3" y="35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2" y="16"/>
                    <a:pt x="3" y="15"/>
                  </a:cubicBezTo>
                  <a:cubicBezTo>
                    <a:pt x="3" y="16"/>
                    <a:pt x="4" y="15"/>
                    <a:pt x="3" y="15"/>
                  </a:cubicBezTo>
                  <a:cubicBezTo>
                    <a:pt x="3" y="15"/>
                    <a:pt x="2" y="15"/>
                    <a:pt x="2" y="14"/>
                  </a:cubicBezTo>
                  <a:cubicBezTo>
                    <a:pt x="3" y="15"/>
                    <a:pt x="4" y="14"/>
                    <a:pt x="3" y="14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2"/>
                    <a:pt x="7" y="4"/>
                    <a:pt x="7" y="6"/>
                  </a:cubicBezTo>
                  <a:cubicBezTo>
                    <a:pt x="7" y="6"/>
                    <a:pt x="8" y="7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9" y="9"/>
                    <a:pt x="10" y="8"/>
                    <a:pt x="11" y="9"/>
                  </a:cubicBezTo>
                  <a:cubicBezTo>
                    <a:pt x="11" y="10"/>
                    <a:pt x="11" y="11"/>
                    <a:pt x="12" y="11"/>
                  </a:cubicBezTo>
                  <a:cubicBezTo>
                    <a:pt x="17" y="11"/>
                    <a:pt x="21" y="12"/>
                    <a:pt x="26" y="13"/>
                  </a:cubicBezTo>
                  <a:cubicBezTo>
                    <a:pt x="27" y="13"/>
                    <a:pt x="28" y="13"/>
                    <a:pt x="28" y="13"/>
                  </a:cubicBezTo>
                  <a:cubicBezTo>
                    <a:pt x="29" y="13"/>
                    <a:pt x="31" y="14"/>
                    <a:pt x="32" y="14"/>
                  </a:cubicBezTo>
                  <a:cubicBezTo>
                    <a:pt x="32" y="14"/>
                    <a:pt x="33" y="15"/>
                    <a:pt x="33" y="15"/>
                  </a:cubicBezTo>
                  <a:cubicBezTo>
                    <a:pt x="52" y="17"/>
                    <a:pt x="72" y="21"/>
                    <a:pt x="90" y="26"/>
                  </a:cubicBezTo>
                  <a:cubicBezTo>
                    <a:pt x="93" y="27"/>
                    <a:pt x="97" y="27"/>
                    <a:pt x="100" y="28"/>
                  </a:cubicBezTo>
                  <a:cubicBezTo>
                    <a:pt x="100" y="27"/>
                    <a:pt x="99" y="27"/>
                    <a:pt x="100" y="26"/>
                  </a:cubicBezTo>
                  <a:cubicBezTo>
                    <a:pt x="101" y="26"/>
                    <a:pt x="102" y="25"/>
                    <a:pt x="103" y="25"/>
                  </a:cubicBezTo>
                  <a:cubicBezTo>
                    <a:pt x="104" y="26"/>
                    <a:pt x="103" y="26"/>
                    <a:pt x="103" y="27"/>
                  </a:cubicBezTo>
                  <a:cubicBezTo>
                    <a:pt x="103" y="28"/>
                    <a:pt x="104" y="30"/>
                    <a:pt x="104" y="31"/>
                  </a:cubicBezTo>
                  <a:cubicBezTo>
                    <a:pt x="104" y="31"/>
                    <a:pt x="105" y="31"/>
                    <a:pt x="105" y="31"/>
                  </a:cubicBezTo>
                  <a:cubicBezTo>
                    <a:pt x="105" y="32"/>
                    <a:pt x="105" y="33"/>
                    <a:pt x="106" y="33"/>
                  </a:cubicBezTo>
                  <a:cubicBezTo>
                    <a:pt x="106" y="34"/>
                    <a:pt x="104" y="35"/>
                    <a:pt x="104" y="36"/>
                  </a:cubicBezTo>
                  <a:cubicBezTo>
                    <a:pt x="105" y="42"/>
                    <a:pt x="107" y="47"/>
                    <a:pt x="108" y="5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0"/>
                    <a:pt x="108" y="60"/>
                    <a:pt x="107" y="61"/>
                  </a:cubicBezTo>
                  <a:cubicBezTo>
                    <a:pt x="108" y="63"/>
                    <a:pt x="108" y="64"/>
                    <a:pt x="109" y="65"/>
                  </a:cubicBezTo>
                  <a:cubicBezTo>
                    <a:pt x="109" y="65"/>
                    <a:pt x="109" y="67"/>
                    <a:pt x="108" y="67"/>
                  </a:cubicBezTo>
                  <a:cubicBezTo>
                    <a:pt x="107" y="67"/>
                    <a:pt x="106" y="67"/>
                    <a:pt x="105" y="66"/>
                  </a:cubicBezTo>
                  <a:cubicBezTo>
                    <a:pt x="104" y="64"/>
                    <a:pt x="104" y="61"/>
                    <a:pt x="104" y="58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2" y="69"/>
                    <a:pt x="88" y="71"/>
                    <a:pt x="85" y="74"/>
                  </a:cubicBezTo>
                  <a:cubicBezTo>
                    <a:pt x="104" y="83"/>
                    <a:pt x="133" y="91"/>
                    <a:pt x="155" y="89"/>
                  </a:cubicBezTo>
                  <a:cubicBezTo>
                    <a:pt x="167" y="89"/>
                    <a:pt x="176" y="85"/>
                    <a:pt x="186" y="83"/>
                  </a:cubicBezTo>
                  <a:cubicBezTo>
                    <a:pt x="188" y="82"/>
                    <a:pt x="191" y="81"/>
                    <a:pt x="193" y="81"/>
                  </a:cubicBezTo>
                  <a:cubicBezTo>
                    <a:pt x="194" y="81"/>
                    <a:pt x="194" y="81"/>
                    <a:pt x="194" y="80"/>
                  </a:cubicBezTo>
                  <a:cubicBezTo>
                    <a:pt x="193" y="78"/>
                    <a:pt x="193" y="76"/>
                    <a:pt x="193" y="74"/>
                  </a:cubicBezTo>
                  <a:cubicBezTo>
                    <a:pt x="193" y="73"/>
                    <a:pt x="193" y="73"/>
                    <a:pt x="193" y="72"/>
                  </a:cubicBezTo>
                  <a:cubicBezTo>
                    <a:pt x="194" y="72"/>
                    <a:pt x="195" y="72"/>
                    <a:pt x="196" y="72"/>
                  </a:cubicBezTo>
                  <a:cubicBezTo>
                    <a:pt x="196" y="75"/>
                    <a:pt x="197" y="77"/>
                    <a:pt x="198" y="79"/>
                  </a:cubicBezTo>
                  <a:cubicBezTo>
                    <a:pt x="198" y="80"/>
                    <a:pt x="199" y="79"/>
                    <a:pt x="199" y="79"/>
                  </a:cubicBezTo>
                  <a:cubicBezTo>
                    <a:pt x="198" y="77"/>
                    <a:pt x="197" y="76"/>
                    <a:pt x="197" y="74"/>
                  </a:cubicBezTo>
                  <a:cubicBezTo>
                    <a:pt x="197" y="73"/>
                    <a:pt x="197" y="73"/>
                    <a:pt x="198" y="73"/>
                  </a:cubicBezTo>
                  <a:cubicBezTo>
                    <a:pt x="198" y="73"/>
                    <a:pt x="199" y="72"/>
                    <a:pt x="200" y="72"/>
                  </a:cubicBezTo>
                  <a:cubicBezTo>
                    <a:pt x="200" y="72"/>
                    <a:pt x="201" y="73"/>
                    <a:pt x="201" y="74"/>
                  </a:cubicBezTo>
                  <a:cubicBezTo>
                    <a:pt x="207" y="96"/>
                    <a:pt x="215" y="117"/>
                    <a:pt x="222" y="138"/>
                  </a:cubicBezTo>
                  <a:cubicBezTo>
                    <a:pt x="222" y="139"/>
                    <a:pt x="223" y="140"/>
                    <a:pt x="224" y="141"/>
                  </a:cubicBezTo>
                  <a:cubicBezTo>
                    <a:pt x="224" y="141"/>
                    <a:pt x="224" y="140"/>
                    <a:pt x="224" y="140"/>
                  </a:cubicBezTo>
                  <a:cubicBezTo>
                    <a:pt x="225" y="140"/>
                    <a:pt x="226" y="140"/>
                    <a:pt x="226" y="140"/>
                  </a:cubicBezTo>
                  <a:cubicBezTo>
                    <a:pt x="226" y="141"/>
                    <a:pt x="227" y="142"/>
                    <a:pt x="226" y="142"/>
                  </a:cubicBezTo>
                  <a:cubicBezTo>
                    <a:pt x="227" y="143"/>
                    <a:pt x="227" y="142"/>
                    <a:pt x="227" y="142"/>
                  </a:cubicBezTo>
                  <a:cubicBezTo>
                    <a:pt x="229" y="138"/>
                    <a:pt x="229" y="138"/>
                    <a:pt x="229" y="138"/>
                  </a:cubicBezTo>
                  <a:cubicBezTo>
                    <a:pt x="230" y="138"/>
                    <a:pt x="231" y="138"/>
                    <a:pt x="232" y="139"/>
                  </a:cubicBezTo>
                  <a:cubicBezTo>
                    <a:pt x="232" y="139"/>
                    <a:pt x="232" y="140"/>
                    <a:pt x="232" y="14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>
                <a:defRPr/>
              </a:pPr>
              <a:endParaRPr lang="zh-CN" altLang="en-US" sz="16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1" name="MH_Other_8"/>
            <p:cNvSpPr>
              <a:spLocks noEditPoints="1"/>
            </p:cNvSpPr>
            <p:nvPr>
              <p:custDataLst>
                <p:tags r:id="rId9"/>
              </p:custDataLst>
            </p:nvPr>
          </p:nvSpPr>
          <p:spPr bwMode="auto">
            <a:xfrm rot="16200000">
              <a:off x="6895942" y="4195414"/>
              <a:ext cx="315912" cy="250825"/>
            </a:xfrm>
            <a:custGeom>
              <a:avLst/>
              <a:gdLst>
                <a:gd name="T0" fmla="*/ 202 w 232"/>
                <a:gd name="T1" fmla="*/ 90 h 184"/>
                <a:gd name="T2" fmla="*/ 21 w 232"/>
                <a:gd name="T3" fmla="*/ 128 h 184"/>
                <a:gd name="T4" fmla="*/ 108 w 232"/>
                <a:gd name="T5" fmla="*/ 145 h 184"/>
                <a:gd name="T6" fmla="*/ 208 w 232"/>
                <a:gd name="T7" fmla="*/ 117 h 184"/>
                <a:gd name="T8" fmla="*/ 4 w 232"/>
                <a:gd name="T9" fmla="*/ 84 h 184"/>
                <a:gd name="T10" fmla="*/ 110 w 232"/>
                <a:gd name="T11" fmla="*/ 159 h 184"/>
                <a:gd name="T12" fmla="*/ 116 w 232"/>
                <a:gd name="T13" fmla="*/ 162 h 184"/>
                <a:gd name="T14" fmla="*/ 28 w 232"/>
                <a:gd name="T15" fmla="*/ 120 h 184"/>
                <a:gd name="T16" fmla="*/ 28 w 232"/>
                <a:gd name="T17" fmla="*/ 120 h 184"/>
                <a:gd name="T18" fmla="*/ 93 w 232"/>
                <a:gd name="T19" fmla="*/ 153 h 184"/>
                <a:gd name="T20" fmla="*/ 25 w 232"/>
                <a:gd name="T21" fmla="*/ 129 h 184"/>
                <a:gd name="T22" fmla="*/ 160 w 232"/>
                <a:gd name="T23" fmla="*/ 171 h 184"/>
                <a:gd name="T24" fmla="*/ 111 w 232"/>
                <a:gd name="T25" fmla="*/ 151 h 184"/>
                <a:gd name="T26" fmla="*/ 134 w 232"/>
                <a:gd name="T27" fmla="*/ 157 h 184"/>
                <a:gd name="T28" fmla="*/ 37 w 232"/>
                <a:gd name="T29" fmla="*/ 126 h 184"/>
                <a:gd name="T30" fmla="*/ 127 w 232"/>
                <a:gd name="T31" fmla="*/ 153 h 184"/>
                <a:gd name="T32" fmla="*/ 100 w 232"/>
                <a:gd name="T33" fmla="*/ 148 h 184"/>
                <a:gd name="T34" fmla="*/ 105 w 232"/>
                <a:gd name="T35" fmla="*/ 151 h 184"/>
                <a:gd name="T36" fmla="*/ 134 w 232"/>
                <a:gd name="T37" fmla="*/ 154 h 184"/>
                <a:gd name="T38" fmla="*/ 174 w 232"/>
                <a:gd name="T39" fmla="*/ 168 h 184"/>
                <a:gd name="T40" fmla="*/ 84 w 232"/>
                <a:gd name="T41" fmla="*/ 133 h 184"/>
                <a:gd name="T42" fmla="*/ 103 w 232"/>
                <a:gd name="T43" fmla="*/ 157 h 184"/>
                <a:gd name="T44" fmla="*/ 180 w 232"/>
                <a:gd name="T45" fmla="*/ 164 h 184"/>
                <a:gd name="T46" fmla="*/ 145 w 232"/>
                <a:gd name="T47" fmla="*/ 158 h 184"/>
                <a:gd name="T48" fmla="*/ 140 w 232"/>
                <a:gd name="T49" fmla="*/ 156 h 184"/>
                <a:gd name="T50" fmla="*/ 96 w 232"/>
                <a:gd name="T51" fmla="*/ 146 h 184"/>
                <a:gd name="T52" fmla="*/ 98 w 232"/>
                <a:gd name="T53" fmla="*/ 140 h 184"/>
                <a:gd name="T54" fmla="*/ 155 w 232"/>
                <a:gd name="T55" fmla="*/ 166 h 184"/>
                <a:gd name="T56" fmla="*/ 147 w 232"/>
                <a:gd name="T57" fmla="*/ 164 h 184"/>
                <a:gd name="T58" fmla="*/ 12 w 232"/>
                <a:gd name="T59" fmla="*/ 38 h 184"/>
                <a:gd name="T60" fmla="*/ 142 w 232"/>
                <a:gd name="T61" fmla="*/ 156 h 184"/>
                <a:gd name="T62" fmla="*/ 83 w 232"/>
                <a:gd name="T63" fmla="*/ 70 h 184"/>
                <a:gd name="T64" fmla="*/ 173 w 232"/>
                <a:gd name="T65" fmla="*/ 159 h 184"/>
                <a:gd name="T66" fmla="*/ 157 w 232"/>
                <a:gd name="T67" fmla="*/ 158 h 184"/>
                <a:gd name="T68" fmla="*/ 144 w 232"/>
                <a:gd name="T69" fmla="*/ 164 h 184"/>
                <a:gd name="T70" fmla="*/ 85 w 232"/>
                <a:gd name="T71" fmla="*/ 133 h 184"/>
                <a:gd name="T72" fmla="*/ 32 w 232"/>
                <a:gd name="T73" fmla="*/ 23 h 184"/>
                <a:gd name="T74" fmla="*/ 17 w 232"/>
                <a:gd name="T75" fmla="*/ 49 h 184"/>
                <a:gd name="T76" fmla="*/ 88 w 232"/>
                <a:gd name="T77" fmla="*/ 67 h 184"/>
                <a:gd name="T78" fmla="*/ 14 w 232"/>
                <a:gd name="T79" fmla="*/ 45 h 184"/>
                <a:gd name="T80" fmla="*/ 94 w 232"/>
                <a:gd name="T81" fmla="*/ 60 h 184"/>
                <a:gd name="T82" fmla="*/ 59 w 232"/>
                <a:gd name="T83" fmla="*/ 114 h 184"/>
                <a:gd name="T84" fmla="*/ 24 w 232"/>
                <a:gd name="T85" fmla="*/ 54 h 184"/>
                <a:gd name="T86" fmla="*/ 19 w 232"/>
                <a:gd name="T87" fmla="*/ 120 h 184"/>
                <a:gd name="T88" fmla="*/ 153 w 232"/>
                <a:gd name="T89" fmla="*/ 147 h 184"/>
                <a:gd name="T90" fmla="*/ 204 w 232"/>
                <a:gd name="T91" fmla="*/ 129 h 184"/>
                <a:gd name="T92" fmla="*/ 186 w 232"/>
                <a:gd name="T93" fmla="*/ 132 h 184"/>
                <a:gd name="T94" fmla="*/ 168 w 232"/>
                <a:gd name="T95" fmla="*/ 117 h 184"/>
                <a:gd name="T96" fmla="*/ 192 w 232"/>
                <a:gd name="T97" fmla="*/ 108 h 184"/>
                <a:gd name="T98" fmla="*/ 64 w 232"/>
                <a:gd name="T99" fmla="*/ 66 h 184"/>
                <a:gd name="T100" fmla="*/ 47 w 232"/>
                <a:gd name="T101" fmla="*/ 31 h 184"/>
                <a:gd name="T102" fmla="*/ 40 w 232"/>
                <a:gd name="T103" fmla="*/ 59 h 184"/>
                <a:gd name="T104" fmla="*/ 28 w 232"/>
                <a:gd name="T105" fmla="*/ 61 h 184"/>
                <a:gd name="T106" fmla="*/ 209 w 232"/>
                <a:gd name="T107" fmla="*/ 172 h 184"/>
                <a:gd name="T108" fmla="*/ 162 w 232"/>
                <a:gd name="T109" fmla="*/ 176 h 184"/>
                <a:gd name="T110" fmla="*/ 47 w 232"/>
                <a:gd name="T111" fmla="*/ 126 h 184"/>
                <a:gd name="T112" fmla="*/ 6 w 232"/>
                <a:gd name="T113" fmla="*/ 74 h 184"/>
                <a:gd name="T114" fmla="*/ 4 w 232"/>
                <a:gd name="T115" fmla="*/ 81 h 184"/>
                <a:gd name="T116" fmla="*/ 2 w 232"/>
                <a:gd name="T117" fmla="*/ 38 h 184"/>
                <a:gd name="T118" fmla="*/ 7 w 232"/>
                <a:gd name="T119" fmla="*/ 6 h 184"/>
                <a:gd name="T120" fmla="*/ 104 w 232"/>
                <a:gd name="T121" fmla="*/ 31 h 184"/>
                <a:gd name="T122" fmla="*/ 186 w 232"/>
                <a:gd name="T123" fmla="*/ 83 h 184"/>
                <a:gd name="T124" fmla="*/ 224 w 232"/>
                <a:gd name="T125" fmla="*/ 14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184">
                  <a:moveTo>
                    <a:pt x="191" y="61"/>
                  </a:moveTo>
                  <a:cubicBezTo>
                    <a:pt x="191" y="61"/>
                    <a:pt x="191" y="62"/>
                    <a:pt x="191" y="62"/>
                  </a:cubicBezTo>
                  <a:cubicBezTo>
                    <a:pt x="190" y="62"/>
                    <a:pt x="191" y="61"/>
                    <a:pt x="191" y="61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6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16" y="50"/>
                    <a:pt x="16" y="50"/>
                    <a:pt x="16" y="49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6" y="50"/>
                  </a:cubicBezTo>
                  <a:close/>
                  <a:moveTo>
                    <a:pt x="201" y="88"/>
                  </a:moveTo>
                  <a:cubicBezTo>
                    <a:pt x="201" y="89"/>
                    <a:pt x="201" y="89"/>
                    <a:pt x="201" y="89"/>
                  </a:cubicBezTo>
                  <a:cubicBezTo>
                    <a:pt x="201" y="90"/>
                    <a:pt x="201" y="90"/>
                    <a:pt x="202" y="90"/>
                  </a:cubicBezTo>
                  <a:cubicBezTo>
                    <a:pt x="201" y="90"/>
                    <a:pt x="201" y="89"/>
                    <a:pt x="201" y="89"/>
                  </a:cubicBezTo>
                  <a:lnTo>
                    <a:pt x="201" y="88"/>
                  </a:lnTo>
                  <a:close/>
                  <a:moveTo>
                    <a:pt x="81" y="71"/>
                  </a:move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1" y="70"/>
                    <a:pt x="81" y="70"/>
                  </a:cubicBezTo>
                  <a:cubicBezTo>
                    <a:pt x="81" y="71"/>
                    <a:pt x="81" y="71"/>
                    <a:pt x="81" y="71"/>
                  </a:cubicBezTo>
                  <a:close/>
                  <a:moveTo>
                    <a:pt x="91" y="82"/>
                  </a:moveTo>
                  <a:cubicBezTo>
                    <a:pt x="91" y="81"/>
                    <a:pt x="90" y="81"/>
                    <a:pt x="89" y="81"/>
                  </a:cubicBezTo>
                  <a:cubicBezTo>
                    <a:pt x="89" y="82"/>
                    <a:pt x="90" y="82"/>
                    <a:pt x="91" y="82"/>
                  </a:cubicBezTo>
                  <a:close/>
                  <a:moveTo>
                    <a:pt x="21" y="128"/>
                  </a:moveTo>
                  <a:cubicBezTo>
                    <a:pt x="21" y="128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29"/>
                    <a:pt x="21" y="128"/>
                    <a:pt x="21" y="128"/>
                  </a:cubicBezTo>
                  <a:close/>
                  <a:moveTo>
                    <a:pt x="143" y="168"/>
                  </a:move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4" y="169"/>
                    <a:pt x="145" y="168"/>
                  </a:cubicBezTo>
                  <a:cubicBezTo>
                    <a:pt x="144" y="168"/>
                    <a:pt x="144" y="168"/>
                    <a:pt x="143" y="168"/>
                  </a:cubicBezTo>
                  <a:close/>
                  <a:moveTo>
                    <a:pt x="4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lnTo>
                    <a:pt x="4" y="52"/>
                  </a:lnTo>
                  <a:close/>
                  <a:moveTo>
                    <a:pt x="185" y="153"/>
                  </a:moveTo>
                  <a:cubicBezTo>
                    <a:pt x="185" y="154"/>
                    <a:pt x="185" y="153"/>
                    <a:pt x="185" y="153"/>
                  </a:cubicBezTo>
                  <a:cubicBezTo>
                    <a:pt x="184" y="153"/>
                    <a:pt x="184" y="154"/>
                    <a:pt x="185" y="154"/>
                  </a:cubicBezTo>
                  <a:cubicBezTo>
                    <a:pt x="185" y="154"/>
                    <a:pt x="186" y="154"/>
                    <a:pt x="185" y="153"/>
                  </a:cubicBezTo>
                  <a:close/>
                  <a:moveTo>
                    <a:pt x="108" y="145"/>
                  </a:moveTo>
                  <a:cubicBezTo>
                    <a:pt x="108" y="145"/>
                    <a:pt x="108" y="145"/>
                    <a:pt x="108" y="145"/>
                  </a:cubicBezTo>
                  <a:cubicBezTo>
                    <a:pt x="108" y="146"/>
                    <a:pt x="108" y="147"/>
                    <a:pt x="108" y="147"/>
                  </a:cubicBezTo>
                  <a:cubicBezTo>
                    <a:pt x="108" y="146"/>
                    <a:pt x="109" y="146"/>
                    <a:pt x="108" y="145"/>
                  </a:cubicBezTo>
                  <a:close/>
                  <a:moveTo>
                    <a:pt x="25" y="136"/>
                  </a:moveTo>
                  <a:cubicBezTo>
                    <a:pt x="25" y="136"/>
                    <a:pt x="26" y="135"/>
                    <a:pt x="25" y="135"/>
                  </a:cubicBezTo>
                  <a:cubicBezTo>
                    <a:pt x="25" y="135"/>
                    <a:pt x="26" y="137"/>
                    <a:pt x="25" y="136"/>
                  </a:cubicBezTo>
                  <a:close/>
                  <a:moveTo>
                    <a:pt x="175" y="171"/>
                  </a:moveTo>
                  <a:cubicBezTo>
                    <a:pt x="174" y="171"/>
                    <a:pt x="173" y="171"/>
                    <a:pt x="173" y="172"/>
                  </a:cubicBezTo>
                  <a:cubicBezTo>
                    <a:pt x="174" y="172"/>
                    <a:pt x="175" y="172"/>
                    <a:pt x="176" y="172"/>
                  </a:cubicBezTo>
                  <a:cubicBezTo>
                    <a:pt x="175" y="171"/>
                    <a:pt x="175" y="171"/>
                    <a:pt x="175" y="171"/>
                  </a:cubicBezTo>
                  <a:close/>
                  <a:moveTo>
                    <a:pt x="14" y="33"/>
                  </a:moveTo>
                  <a:cubicBezTo>
                    <a:pt x="14" y="34"/>
                    <a:pt x="13" y="34"/>
                    <a:pt x="13" y="35"/>
                  </a:cubicBezTo>
                  <a:cubicBezTo>
                    <a:pt x="13" y="35"/>
                    <a:pt x="14" y="34"/>
                    <a:pt x="14" y="33"/>
                  </a:cubicBezTo>
                  <a:close/>
                  <a:moveTo>
                    <a:pt x="209" y="119"/>
                  </a:moveTo>
                  <a:cubicBezTo>
                    <a:pt x="209" y="119"/>
                    <a:pt x="208" y="118"/>
                    <a:pt x="208" y="117"/>
                  </a:cubicBezTo>
                  <a:cubicBezTo>
                    <a:pt x="208" y="118"/>
                    <a:pt x="208" y="119"/>
                    <a:pt x="209" y="119"/>
                  </a:cubicBezTo>
                  <a:close/>
                  <a:moveTo>
                    <a:pt x="5" y="87"/>
                  </a:moveTo>
                  <a:cubicBezTo>
                    <a:pt x="5" y="88"/>
                    <a:pt x="5" y="89"/>
                    <a:pt x="5" y="89"/>
                  </a:cubicBezTo>
                  <a:cubicBezTo>
                    <a:pt x="4" y="88"/>
                    <a:pt x="4" y="88"/>
                    <a:pt x="4" y="87"/>
                  </a:cubicBezTo>
                  <a:lnTo>
                    <a:pt x="5" y="87"/>
                  </a:lnTo>
                  <a:close/>
                  <a:moveTo>
                    <a:pt x="24" y="123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23" y="121"/>
                    <a:pt x="24" y="122"/>
                    <a:pt x="24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21" y="128"/>
                  </a:moveTo>
                  <a:cubicBezTo>
                    <a:pt x="21" y="127"/>
                    <a:pt x="21" y="126"/>
                    <a:pt x="20" y="126"/>
                  </a:cubicBezTo>
                  <a:cubicBezTo>
                    <a:pt x="20" y="126"/>
                    <a:pt x="20" y="127"/>
                    <a:pt x="21" y="128"/>
                  </a:cubicBezTo>
                  <a:close/>
                  <a:moveTo>
                    <a:pt x="4" y="84"/>
                  </a:move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3" y="86"/>
                    <a:pt x="4" y="85"/>
                  </a:cubicBezTo>
                  <a:cubicBezTo>
                    <a:pt x="4" y="85"/>
                    <a:pt x="4" y="84"/>
                    <a:pt x="4" y="84"/>
                  </a:cubicBezTo>
                  <a:close/>
                  <a:moveTo>
                    <a:pt x="103" y="139"/>
                  </a:move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03" y="140"/>
                    <a:pt x="104" y="139"/>
                  </a:cubicBezTo>
                  <a:cubicBezTo>
                    <a:pt x="104" y="139"/>
                    <a:pt x="103" y="139"/>
                    <a:pt x="103" y="139"/>
                  </a:cubicBezTo>
                  <a:close/>
                  <a:moveTo>
                    <a:pt x="87" y="67"/>
                  </a:moveTo>
                  <a:cubicBezTo>
                    <a:pt x="87" y="66"/>
                    <a:pt x="86" y="66"/>
                    <a:pt x="86" y="67"/>
                  </a:cubicBezTo>
                  <a:cubicBezTo>
                    <a:pt x="86" y="67"/>
                    <a:pt x="86" y="69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191" y="170"/>
                  </a:moveTo>
                  <a:cubicBezTo>
                    <a:pt x="191" y="170"/>
                    <a:pt x="190" y="171"/>
                    <a:pt x="189" y="172"/>
                  </a:cubicBezTo>
                  <a:cubicBezTo>
                    <a:pt x="190" y="171"/>
                    <a:pt x="191" y="171"/>
                    <a:pt x="191" y="170"/>
                  </a:cubicBezTo>
                  <a:close/>
                  <a:moveTo>
                    <a:pt x="110" y="159"/>
                  </a:moveTo>
                  <a:cubicBezTo>
                    <a:pt x="109" y="159"/>
                    <a:pt x="111" y="160"/>
                    <a:pt x="109" y="160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0"/>
                    <a:pt x="111" y="160"/>
                    <a:pt x="110" y="159"/>
                  </a:cubicBezTo>
                  <a:close/>
                  <a:moveTo>
                    <a:pt x="27" y="122"/>
                  </a:moveTo>
                  <a:cubicBezTo>
                    <a:pt x="28" y="121"/>
                    <a:pt x="27" y="120"/>
                    <a:pt x="27" y="118"/>
                  </a:cubicBezTo>
                  <a:cubicBezTo>
                    <a:pt x="27" y="120"/>
                    <a:pt x="27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lose/>
                  <a:moveTo>
                    <a:pt x="195" y="170"/>
                  </a:moveTo>
                  <a:cubicBezTo>
                    <a:pt x="194" y="170"/>
                    <a:pt x="193" y="171"/>
                    <a:pt x="193" y="172"/>
                  </a:cubicBezTo>
                  <a:cubicBezTo>
                    <a:pt x="194" y="172"/>
                    <a:pt x="195" y="171"/>
                    <a:pt x="195" y="17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5" y="162"/>
                  </a:cubicBezTo>
                  <a:cubicBezTo>
                    <a:pt x="115" y="162"/>
                    <a:pt x="116" y="163"/>
                    <a:pt x="116" y="163"/>
                  </a:cubicBezTo>
                  <a:cubicBezTo>
                    <a:pt x="116" y="163"/>
                    <a:pt x="117" y="162"/>
                    <a:pt x="116" y="162"/>
                  </a:cubicBezTo>
                  <a:close/>
                  <a:moveTo>
                    <a:pt x="92" y="152"/>
                  </a:moveTo>
                  <a:cubicBezTo>
                    <a:pt x="91" y="151"/>
                    <a:pt x="90" y="151"/>
                    <a:pt x="89" y="150"/>
                  </a:cubicBezTo>
                  <a:cubicBezTo>
                    <a:pt x="90" y="151"/>
                    <a:pt x="91" y="152"/>
                    <a:pt x="92" y="152"/>
                  </a:cubicBezTo>
                  <a:cubicBezTo>
                    <a:pt x="92" y="152"/>
                    <a:pt x="92" y="152"/>
                    <a:pt x="92" y="152"/>
                  </a:cubicBezTo>
                  <a:close/>
                  <a:moveTo>
                    <a:pt x="98" y="155"/>
                  </a:moveTo>
                  <a:cubicBezTo>
                    <a:pt x="98" y="155"/>
                    <a:pt x="98" y="154"/>
                    <a:pt x="98" y="154"/>
                  </a:cubicBezTo>
                  <a:cubicBezTo>
                    <a:pt x="97" y="155"/>
                    <a:pt x="98" y="156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9" y="155"/>
                    <a:pt x="98" y="155"/>
                    <a:pt x="98" y="155"/>
                  </a:cubicBezTo>
                  <a:close/>
                  <a:moveTo>
                    <a:pt x="107" y="149"/>
                  </a:moveTo>
                  <a:cubicBezTo>
                    <a:pt x="106" y="149"/>
                    <a:pt x="106" y="149"/>
                    <a:pt x="106" y="149"/>
                  </a:cubicBezTo>
                  <a:cubicBezTo>
                    <a:pt x="106" y="150"/>
                    <a:pt x="106" y="153"/>
                    <a:pt x="106" y="153"/>
                  </a:cubicBezTo>
                  <a:cubicBezTo>
                    <a:pt x="106" y="152"/>
                    <a:pt x="106" y="151"/>
                    <a:pt x="107" y="149"/>
                  </a:cubicBezTo>
                  <a:close/>
                  <a:moveTo>
                    <a:pt x="28" y="120"/>
                  </a:moveTo>
                  <a:cubicBezTo>
                    <a:pt x="28" y="119"/>
                    <a:pt x="29" y="118"/>
                    <a:pt x="29" y="117"/>
                  </a:cubicBezTo>
                  <a:cubicBezTo>
                    <a:pt x="28" y="117"/>
                    <a:pt x="28" y="118"/>
                    <a:pt x="28" y="118"/>
                  </a:cubicBezTo>
                  <a:cubicBezTo>
                    <a:pt x="28" y="119"/>
                    <a:pt x="28" y="119"/>
                    <a:pt x="28" y="120"/>
                  </a:cubicBezTo>
                  <a:close/>
                  <a:moveTo>
                    <a:pt x="139" y="167"/>
                  </a:moveTo>
                  <a:cubicBezTo>
                    <a:pt x="138" y="168"/>
                    <a:pt x="137" y="167"/>
                    <a:pt x="136" y="168"/>
                  </a:cubicBezTo>
                  <a:cubicBezTo>
                    <a:pt x="137" y="168"/>
                    <a:pt x="139" y="168"/>
                    <a:pt x="139" y="168"/>
                  </a:cubicBezTo>
                  <a:cubicBezTo>
                    <a:pt x="140" y="168"/>
                    <a:pt x="140" y="167"/>
                    <a:pt x="139" y="167"/>
                  </a:cubicBezTo>
                  <a:close/>
                  <a:moveTo>
                    <a:pt x="28" y="120"/>
                  </a:moveTo>
                  <a:cubicBezTo>
                    <a:pt x="28" y="121"/>
                    <a:pt x="29" y="122"/>
                    <a:pt x="29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3"/>
                    <a:pt x="29" y="121"/>
                    <a:pt x="29" y="120"/>
                  </a:cubicBezTo>
                  <a:cubicBezTo>
                    <a:pt x="29" y="120"/>
                    <a:pt x="28" y="120"/>
                    <a:pt x="28" y="120"/>
                  </a:cubicBezTo>
                  <a:close/>
                  <a:moveTo>
                    <a:pt x="179" y="154"/>
                  </a:moveTo>
                  <a:cubicBezTo>
                    <a:pt x="180" y="154"/>
                    <a:pt x="182" y="154"/>
                    <a:pt x="183" y="154"/>
                  </a:cubicBezTo>
                  <a:cubicBezTo>
                    <a:pt x="182" y="154"/>
                    <a:pt x="181" y="154"/>
                    <a:pt x="181" y="153"/>
                  </a:cubicBezTo>
                  <a:cubicBezTo>
                    <a:pt x="180" y="154"/>
                    <a:pt x="180" y="154"/>
                    <a:pt x="179" y="154"/>
                  </a:cubicBezTo>
                  <a:close/>
                  <a:moveTo>
                    <a:pt x="114" y="148"/>
                  </a:moveTo>
                  <a:cubicBezTo>
                    <a:pt x="114" y="149"/>
                    <a:pt x="114" y="150"/>
                    <a:pt x="114" y="151"/>
                  </a:cubicBezTo>
                  <a:cubicBezTo>
                    <a:pt x="114" y="150"/>
                    <a:pt x="114" y="149"/>
                    <a:pt x="115" y="149"/>
                  </a:cubicBezTo>
                  <a:cubicBezTo>
                    <a:pt x="115" y="148"/>
                    <a:pt x="115" y="148"/>
                    <a:pt x="114" y="148"/>
                  </a:cubicBezTo>
                  <a:close/>
                  <a:moveTo>
                    <a:pt x="156" y="154"/>
                  </a:moveTo>
                  <a:cubicBezTo>
                    <a:pt x="156" y="154"/>
                    <a:pt x="156" y="153"/>
                    <a:pt x="156" y="153"/>
                  </a:cubicBezTo>
                  <a:cubicBezTo>
                    <a:pt x="155" y="153"/>
                    <a:pt x="153" y="153"/>
                    <a:pt x="152" y="153"/>
                  </a:cubicBezTo>
                  <a:lnTo>
                    <a:pt x="156" y="154"/>
                  </a:lnTo>
                  <a:close/>
                  <a:moveTo>
                    <a:pt x="96" y="154"/>
                  </a:moveTo>
                  <a:cubicBezTo>
                    <a:pt x="95" y="153"/>
                    <a:pt x="94" y="153"/>
                    <a:pt x="93" y="153"/>
                  </a:cubicBezTo>
                  <a:cubicBezTo>
                    <a:pt x="94" y="154"/>
                    <a:pt x="95" y="154"/>
                    <a:pt x="96" y="155"/>
                  </a:cubicBezTo>
                  <a:cubicBezTo>
                    <a:pt x="96" y="155"/>
                    <a:pt x="96" y="154"/>
                    <a:pt x="96" y="154"/>
                  </a:cubicBezTo>
                  <a:close/>
                  <a:moveTo>
                    <a:pt x="171" y="171"/>
                  </a:moveTo>
                  <a:cubicBezTo>
                    <a:pt x="170" y="172"/>
                    <a:pt x="169" y="171"/>
                    <a:pt x="168" y="171"/>
                  </a:cubicBezTo>
                  <a:cubicBezTo>
                    <a:pt x="168" y="171"/>
                    <a:pt x="168" y="172"/>
                    <a:pt x="168" y="172"/>
                  </a:cubicBezTo>
                  <a:cubicBezTo>
                    <a:pt x="169" y="172"/>
                    <a:pt x="170" y="172"/>
                    <a:pt x="170" y="172"/>
                  </a:cubicBezTo>
                  <a:cubicBezTo>
                    <a:pt x="171" y="172"/>
                    <a:pt x="172" y="172"/>
                    <a:pt x="171" y="171"/>
                  </a:cubicBezTo>
                  <a:close/>
                  <a:moveTo>
                    <a:pt x="24" y="123"/>
                  </a:moveTo>
                  <a:cubicBezTo>
                    <a:pt x="24" y="123"/>
                    <a:pt x="24" y="124"/>
                    <a:pt x="24" y="125"/>
                  </a:cubicBezTo>
                  <a:cubicBezTo>
                    <a:pt x="24" y="125"/>
                    <a:pt x="25" y="125"/>
                    <a:pt x="25" y="125"/>
                  </a:cubicBezTo>
                  <a:cubicBezTo>
                    <a:pt x="25" y="125"/>
                    <a:pt x="25" y="126"/>
                    <a:pt x="25" y="126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6"/>
                    <a:pt x="25" y="125"/>
                    <a:pt x="25" y="125"/>
                  </a:cubicBezTo>
                  <a:cubicBezTo>
                    <a:pt x="25" y="124"/>
                    <a:pt x="25" y="124"/>
                    <a:pt x="25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114" y="161"/>
                  </a:moveTo>
                  <a:cubicBezTo>
                    <a:pt x="113" y="161"/>
                    <a:pt x="112" y="160"/>
                    <a:pt x="112" y="160"/>
                  </a:cubicBezTo>
                  <a:cubicBezTo>
                    <a:pt x="111" y="161"/>
                    <a:pt x="112" y="161"/>
                    <a:pt x="113" y="162"/>
                  </a:cubicBezTo>
                  <a:cubicBezTo>
                    <a:pt x="113" y="162"/>
                    <a:pt x="114" y="161"/>
                    <a:pt x="114" y="161"/>
                  </a:cubicBezTo>
                  <a:close/>
                  <a:moveTo>
                    <a:pt x="162" y="171"/>
                  </a:moveTo>
                  <a:cubicBezTo>
                    <a:pt x="161" y="171"/>
                    <a:pt x="161" y="170"/>
                    <a:pt x="160" y="171"/>
                  </a:cubicBezTo>
                  <a:cubicBezTo>
                    <a:pt x="161" y="171"/>
                    <a:pt x="162" y="171"/>
                    <a:pt x="163" y="171"/>
                  </a:cubicBezTo>
                  <a:cubicBezTo>
                    <a:pt x="163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2" y="171"/>
                  </a:cubicBezTo>
                  <a:close/>
                  <a:moveTo>
                    <a:pt x="96" y="84"/>
                  </a:moveTo>
                  <a:cubicBezTo>
                    <a:pt x="95" y="83"/>
                    <a:pt x="93" y="82"/>
                    <a:pt x="91" y="82"/>
                  </a:cubicBezTo>
                  <a:cubicBezTo>
                    <a:pt x="93" y="82"/>
                    <a:pt x="94" y="83"/>
                    <a:pt x="96" y="84"/>
                  </a:cubicBezTo>
                  <a:close/>
                  <a:moveTo>
                    <a:pt x="123" y="154"/>
                  </a:moveTo>
                  <a:cubicBezTo>
                    <a:pt x="124" y="153"/>
                    <a:pt x="124" y="152"/>
                    <a:pt x="125" y="152"/>
                  </a:cubicBezTo>
                  <a:cubicBezTo>
                    <a:pt x="124" y="151"/>
                    <a:pt x="124" y="151"/>
                    <a:pt x="124" y="152"/>
                  </a:cubicBezTo>
                  <a:cubicBezTo>
                    <a:pt x="123" y="153"/>
                    <a:pt x="123" y="154"/>
                    <a:pt x="123" y="155"/>
                  </a:cubicBezTo>
                  <a:cubicBezTo>
                    <a:pt x="123" y="155"/>
                    <a:pt x="123" y="154"/>
                    <a:pt x="123" y="154"/>
                  </a:cubicBezTo>
                  <a:close/>
                  <a:moveTo>
                    <a:pt x="112" y="147"/>
                  </a:moveTo>
                  <a:cubicBezTo>
                    <a:pt x="112" y="147"/>
                    <a:pt x="111" y="147"/>
                    <a:pt x="111" y="147"/>
                  </a:cubicBezTo>
                  <a:cubicBezTo>
                    <a:pt x="111" y="148"/>
                    <a:pt x="111" y="150"/>
                    <a:pt x="111" y="151"/>
                  </a:cubicBezTo>
                  <a:cubicBezTo>
                    <a:pt x="111" y="149"/>
                    <a:pt x="112" y="148"/>
                    <a:pt x="112" y="147"/>
                  </a:cubicBezTo>
                  <a:close/>
                  <a:moveTo>
                    <a:pt x="201" y="88"/>
                  </a:moveTo>
                  <a:cubicBezTo>
                    <a:pt x="201" y="87"/>
                    <a:pt x="200" y="85"/>
                    <a:pt x="200" y="83"/>
                  </a:cubicBezTo>
                  <a:cubicBezTo>
                    <a:pt x="200" y="84"/>
                    <a:pt x="199" y="84"/>
                    <a:pt x="199" y="84"/>
                  </a:cubicBezTo>
                  <a:cubicBezTo>
                    <a:pt x="200" y="86"/>
                    <a:pt x="200" y="87"/>
                    <a:pt x="201" y="88"/>
                  </a:cubicBezTo>
                  <a:close/>
                  <a:moveTo>
                    <a:pt x="207" y="158"/>
                  </a:moveTo>
                  <a:cubicBezTo>
                    <a:pt x="206" y="159"/>
                    <a:pt x="204" y="160"/>
                    <a:pt x="203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4" y="161"/>
                    <a:pt x="206" y="160"/>
                    <a:pt x="207" y="158"/>
                  </a:cubicBezTo>
                  <a:cubicBezTo>
                    <a:pt x="207" y="158"/>
                    <a:pt x="207" y="158"/>
                    <a:pt x="207" y="158"/>
                  </a:cubicBezTo>
                  <a:close/>
                  <a:moveTo>
                    <a:pt x="134" y="157"/>
                  </a:moveTo>
                  <a:cubicBezTo>
                    <a:pt x="133" y="159"/>
                    <a:pt x="132" y="160"/>
                    <a:pt x="131" y="162"/>
                  </a:cubicBezTo>
                  <a:cubicBezTo>
                    <a:pt x="131" y="162"/>
                    <a:pt x="131" y="162"/>
                    <a:pt x="132" y="162"/>
                  </a:cubicBezTo>
                  <a:lnTo>
                    <a:pt x="134" y="157"/>
                  </a:lnTo>
                  <a:close/>
                  <a:moveTo>
                    <a:pt x="112" y="151"/>
                  </a:moveTo>
                  <a:cubicBezTo>
                    <a:pt x="112" y="152"/>
                    <a:pt x="111" y="154"/>
                    <a:pt x="111" y="155"/>
                  </a:cubicBezTo>
                  <a:cubicBezTo>
                    <a:pt x="112" y="155"/>
                    <a:pt x="112" y="155"/>
                    <a:pt x="112" y="155"/>
                  </a:cubicBezTo>
                  <a:cubicBezTo>
                    <a:pt x="112" y="154"/>
                    <a:pt x="112" y="153"/>
                    <a:pt x="112" y="152"/>
                  </a:cubicBezTo>
                  <a:cubicBezTo>
                    <a:pt x="112" y="151"/>
                    <a:pt x="113" y="151"/>
                    <a:pt x="112" y="151"/>
                  </a:cubicBezTo>
                  <a:close/>
                  <a:moveTo>
                    <a:pt x="164" y="153"/>
                  </a:moveTo>
                  <a:cubicBezTo>
                    <a:pt x="164" y="153"/>
                    <a:pt x="164" y="154"/>
                    <a:pt x="164" y="154"/>
                  </a:cubicBezTo>
                  <a:cubicBezTo>
                    <a:pt x="157" y="153"/>
                    <a:pt x="157" y="153"/>
                    <a:pt x="157" y="153"/>
                  </a:cubicBezTo>
                  <a:cubicBezTo>
                    <a:pt x="159" y="154"/>
                    <a:pt x="161" y="154"/>
                    <a:pt x="162" y="154"/>
                  </a:cubicBezTo>
                  <a:cubicBezTo>
                    <a:pt x="163" y="154"/>
                    <a:pt x="164" y="154"/>
                    <a:pt x="164" y="153"/>
                  </a:cubicBezTo>
                  <a:close/>
                  <a:moveTo>
                    <a:pt x="37" y="126"/>
                  </a:moveTo>
                  <a:cubicBezTo>
                    <a:pt x="37" y="124"/>
                    <a:pt x="37" y="122"/>
                    <a:pt x="36" y="120"/>
                  </a:cubicBezTo>
                  <a:cubicBezTo>
                    <a:pt x="37" y="120"/>
                    <a:pt x="36" y="119"/>
                    <a:pt x="36" y="120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7" y="126"/>
                    <a:pt x="38" y="127"/>
                    <a:pt x="37" y="126"/>
                  </a:cubicBezTo>
                  <a:close/>
                  <a:moveTo>
                    <a:pt x="35" y="127"/>
                  </a:move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4" y="126"/>
                    <a:pt x="34" y="129"/>
                  </a:cubicBezTo>
                  <a:cubicBezTo>
                    <a:pt x="34" y="128"/>
                    <a:pt x="35" y="128"/>
                    <a:pt x="35" y="127"/>
                  </a:cubicBezTo>
                  <a:close/>
                  <a:moveTo>
                    <a:pt x="15" y="21"/>
                  </a:moveTo>
                  <a:cubicBezTo>
                    <a:pt x="13" y="21"/>
                    <a:pt x="12" y="23"/>
                    <a:pt x="11" y="25"/>
                  </a:cubicBezTo>
                  <a:cubicBezTo>
                    <a:pt x="13" y="24"/>
                    <a:pt x="14" y="22"/>
                    <a:pt x="15" y="21"/>
                  </a:cubicBezTo>
                  <a:close/>
                  <a:moveTo>
                    <a:pt x="74" y="67"/>
                  </a:moveTo>
                  <a:cubicBezTo>
                    <a:pt x="74" y="67"/>
                    <a:pt x="73" y="64"/>
                    <a:pt x="73" y="63"/>
                  </a:cubicBezTo>
                  <a:cubicBezTo>
                    <a:pt x="73" y="64"/>
                    <a:pt x="72" y="64"/>
                    <a:pt x="72" y="65"/>
                  </a:cubicBezTo>
                  <a:cubicBezTo>
                    <a:pt x="73" y="66"/>
                    <a:pt x="73" y="67"/>
                    <a:pt x="74" y="68"/>
                  </a:cubicBezTo>
                  <a:cubicBezTo>
                    <a:pt x="74" y="68"/>
                    <a:pt x="74" y="68"/>
                    <a:pt x="74" y="67"/>
                  </a:cubicBezTo>
                  <a:close/>
                  <a:moveTo>
                    <a:pt x="127" y="153"/>
                  </a:moveTo>
                  <a:cubicBezTo>
                    <a:pt x="126" y="154"/>
                    <a:pt x="126" y="156"/>
                    <a:pt x="126" y="157"/>
                  </a:cubicBezTo>
                  <a:cubicBezTo>
                    <a:pt x="127" y="156"/>
                    <a:pt x="128" y="154"/>
                    <a:pt x="128" y="153"/>
                  </a:cubicBezTo>
                  <a:lnTo>
                    <a:pt x="127" y="153"/>
                  </a:lnTo>
                  <a:close/>
                  <a:moveTo>
                    <a:pt x="125" y="154"/>
                  </a:moveTo>
                  <a:cubicBezTo>
                    <a:pt x="124" y="155"/>
                    <a:pt x="123" y="157"/>
                    <a:pt x="122" y="159"/>
                  </a:cubicBezTo>
                  <a:cubicBezTo>
                    <a:pt x="122" y="159"/>
                    <a:pt x="123" y="160"/>
                    <a:pt x="123" y="159"/>
                  </a:cubicBezTo>
                  <a:lnTo>
                    <a:pt x="125" y="154"/>
                  </a:lnTo>
                  <a:close/>
                  <a:moveTo>
                    <a:pt x="30" y="123"/>
                  </a:moveTo>
                  <a:cubicBezTo>
                    <a:pt x="30" y="124"/>
                    <a:pt x="30" y="124"/>
                    <a:pt x="30" y="124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1"/>
                    <a:pt x="32" y="131"/>
                    <a:pt x="32" y="130"/>
                  </a:cubicBezTo>
                  <a:cubicBezTo>
                    <a:pt x="30" y="124"/>
                    <a:pt x="30" y="124"/>
                    <a:pt x="30" y="124"/>
                  </a:cubicBezTo>
                  <a:lnTo>
                    <a:pt x="30" y="123"/>
                  </a:lnTo>
                  <a:close/>
                  <a:moveTo>
                    <a:pt x="100" y="148"/>
                  </a:moveTo>
                  <a:cubicBezTo>
                    <a:pt x="99" y="147"/>
                    <a:pt x="100" y="146"/>
                    <a:pt x="99" y="145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0" y="150"/>
                    <a:pt x="100" y="149"/>
                    <a:pt x="100" y="148"/>
                  </a:cubicBezTo>
                  <a:close/>
                  <a:moveTo>
                    <a:pt x="134" y="160"/>
                  </a:moveTo>
                  <a:cubicBezTo>
                    <a:pt x="135" y="158"/>
                    <a:pt x="137" y="157"/>
                    <a:pt x="138" y="155"/>
                  </a:cubicBezTo>
                  <a:cubicBezTo>
                    <a:pt x="137" y="155"/>
                    <a:pt x="136" y="154"/>
                    <a:pt x="136" y="155"/>
                  </a:cubicBezTo>
                  <a:cubicBezTo>
                    <a:pt x="136" y="157"/>
                    <a:pt x="135" y="158"/>
                    <a:pt x="134" y="160"/>
                  </a:cubicBezTo>
                  <a:close/>
                  <a:moveTo>
                    <a:pt x="27" y="122"/>
                  </a:moveTo>
                  <a:cubicBezTo>
                    <a:pt x="29" y="133"/>
                    <a:pt x="29" y="133"/>
                    <a:pt x="29" y="133"/>
                  </a:cubicBezTo>
                  <a:cubicBezTo>
                    <a:pt x="29" y="133"/>
                    <a:pt x="30" y="133"/>
                    <a:pt x="29" y="132"/>
                  </a:cubicBezTo>
                  <a:lnTo>
                    <a:pt x="27" y="122"/>
                  </a:lnTo>
                  <a:close/>
                  <a:moveTo>
                    <a:pt x="104" y="151"/>
                  </a:moveTo>
                  <a:cubicBezTo>
                    <a:pt x="105" y="151"/>
                    <a:pt x="105" y="151"/>
                    <a:pt x="105" y="151"/>
                  </a:cubicBezTo>
                  <a:cubicBezTo>
                    <a:pt x="105" y="149"/>
                    <a:pt x="106" y="146"/>
                    <a:pt x="106" y="144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8"/>
                    <a:pt x="104" y="151"/>
                  </a:cubicBezTo>
                  <a:close/>
                  <a:moveTo>
                    <a:pt x="179" y="154"/>
                  </a:moveTo>
                  <a:cubicBezTo>
                    <a:pt x="175" y="154"/>
                    <a:pt x="171" y="154"/>
                    <a:pt x="166" y="154"/>
                  </a:cubicBezTo>
                  <a:cubicBezTo>
                    <a:pt x="166" y="155"/>
                    <a:pt x="167" y="154"/>
                    <a:pt x="167" y="154"/>
                  </a:cubicBezTo>
                  <a:cubicBezTo>
                    <a:pt x="172" y="154"/>
                    <a:pt x="175" y="154"/>
                    <a:pt x="179" y="154"/>
                  </a:cubicBezTo>
                  <a:close/>
                  <a:moveTo>
                    <a:pt x="77" y="69"/>
                  </a:move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5" y="62"/>
                    <a:pt x="75" y="62"/>
                  </a:cubicBezTo>
                  <a:cubicBezTo>
                    <a:pt x="76" y="65"/>
                    <a:pt x="76" y="68"/>
                    <a:pt x="77" y="71"/>
                  </a:cubicBezTo>
                  <a:cubicBezTo>
                    <a:pt x="77" y="70"/>
                    <a:pt x="77" y="69"/>
                    <a:pt x="77" y="69"/>
                  </a:cubicBezTo>
                  <a:close/>
                  <a:moveTo>
                    <a:pt x="130" y="160"/>
                  </a:moveTo>
                  <a:cubicBezTo>
                    <a:pt x="132" y="158"/>
                    <a:pt x="133" y="156"/>
                    <a:pt x="134" y="154"/>
                  </a:cubicBezTo>
                  <a:cubicBezTo>
                    <a:pt x="133" y="155"/>
                    <a:pt x="133" y="154"/>
                    <a:pt x="132" y="154"/>
                  </a:cubicBezTo>
                  <a:lnTo>
                    <a:pt x="130" y="160"/>
                  </a:lnTo>
                  <a:close/>
                  <a:moveTo>
                    <a:pt x="188" y="169"/>
                  </a:moveTo>
                  <a:cubicBezTo>
                    <a:pt x="187" y="170"/>
                    <a:pt x="186" y="171"/>
                    <a:pt x="184" y="171"/>
                  </a:cubicBezTo>
                  <a:cubicBezTo>
                    <a:pt x="184" y="171"/>
                    <a:pt x="183" y="171"/>
                    <a:pt x="183" y="172"/>
                  </a:cubicBezTo>
                  <a:cubicBezTo>
                    <a:pt x="188" y="172"/>
                    <a:pt x="188" y="172"/>
                    <a:pt x="188" y="172"/>
                  </a:cubicBezTo>
                  <a:cubicBezTo>
                    <a:pt x="187" y="171"/>
                    <a:pt x="189" y="170"/>
                    <a:pt x="188" y="169"/>
                  </a:cubicBezTo>
                  <a:close/>
                  <a:moveTo>
                    <a:pt x="125" y="165"/>
                  </a:moveTo>
                  <a:cubicBezTo>
                    <a:pt x="118" y="162"/>
                    <a:pt x="118" y="162"/>
                    <a:pt x="118" y="162"/>
                  </a:cubicBezTo>
                  <a:cubicBezTo>
                    <a:pt x="118" y="162"/>
                    <a:pt x="118" y="163"/>
                    <a:pt x="117" y="163"/>
                  </a:cubicBezTo>
                  <a:cubicBezTo>
                    <a:pt x="120" y="164"/>
                    <a:pt x="122" y="164"/>
                    <a:pt x="125" y="165"/>
                  </a:cubicBezTo>
                  <a:close/>
                  <a:moveTo>
                    <a:pt x="179" y="163"/>
                  </a:moveTo>
                  <a:cubicBezTo>
                    <a:pt x="177" y="164"/>
                    <a:pt x="175" y="166"/>
                    <a:pt x="173" y="168"/>
                  </a:cubicBezTo>
                  <a:cubicBezTo>
                    <a:pt x="173" y="168"/>
                    <a:pt x="174" y="168"/>
                    <a:pt x="174" y="168"/>
                  </a:cubicBezTo>
                  <a:cubicBezTo>
                    <a:pt x="176" y="167"/>
                    <a:pt x="177" y="165"/>
                    <a:pt x="179" y="163"/>
                  </a:cubicBezTo>
                  <a:cubicBezTo>
                    <a:pt x="179" y="163"/>
                    <a:pt x="179" y="163"/>
                    <a:pt x="179" y="163"/>
                  </a:cubicBezTo>
                  <a:close/>
                  <a:moveTo>
                    <a:pt x="122" y="151"/>
                  </a:moveTo>
                  <a:cubicBezTo>
                    <a:pt x="122" y="151"/>
                    <a:pt x="122" y="151"/>
                    <a:pt x="122" y="151"/>
                  </a:cubicBezTo>
                  <a:cubicBezTo>
                    <a:pt x="121" y="153"/>
                    <a:pt x="120" y="156"/>
                    <a:pt x="119" y="158"/>
                  </a:cubicBezTo>
                  <a:cubicBezTo>
                    <a:pt x="120" y="158"/>
                    <a:pt x="120" y="159"/>
                    <a:pt x="121" y="158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1"/>
                    <a:pt x="122" y="151"/>
                  </a:cubicBezTo>
                  <a:close/>
                  <a:moveTo>
                    <a:pt x="84" y="133"/>
                  </a:moveTo>
                  <a:cubicBezTo>
                    <a:pt x="84" y="133"/>
                    <a:pt x="84" y="132"/>
                    <a:pt x="84" y="132"/>
                  </a:cubicBezTo>
                  <a:cubicBezTo>
                    <a:pt x="83" y="132"/>
                    <a:pt x="82" y="131"/>
                    <a:pt x="82" y="131"/>
                  </a:cubicBezTo>
                  <a:cubicBezTo>
                    <a:pt x="81" y="131"/>
                    <a:pt x="81" y="131"/>
                    <a:pt x="81" y="132"/>
                  </a:cubicBezTo>
                  <a:cubicBezTo>
                    <a:pt x="82" y="133"/>
                    <a:pt x="82" y="136"/>
                    <a:pt x="83" y="138"/>
                  </a:cubicBezTo>
                  <a:lnTo>
                    <a:pt x="84" y="133"/>
                  </a:lnTo>
                  <a:close/>
                  <a:moveTo>
                    <a:pt x="94" y="138"/>
                  </a:moveTo>
                  <a:cubicBezTo>
                    <a:pt x="94" y="138"/>
                    <a:pt x="94" y="138"/>
                    <a:pt x="93" y="138"/>
                  </a:cubicBezTo>
                  <a:cubicBezTo>
                    <a:pt x="93" y="140"/>
                    <a:pt x="93" y="143"/>
                    <a:pt x="94" y="146"/>
                  </a:cubicBezTo>
                  <a:cubicBezTo>
                    <a:pt x="94" y="143"/>
                    <a:pt x="95" y="141"/>
                    <a:pt x="95" y="139"/>
                  </a:cubicBezTo>
                  <a:cubicBezTo>
                    <a:pt x="95" y="139"/>
                    <a:pt x="94" y="139"/>
                    <a:pt x="94" y="138"/>
                  </a:cubicBezTo>
                  <a:close/>
                  <a:moveTo>
                    <a:pt x="119" y="150"/>
                  </a:moveTo>
                  <a:cubicBezTo>
                    <a:pt x="119" y="150"/>
                    <a:pt x="118" y="150"/>
                    <a:pt x="118" y="149"/>
                  </a:cubicBezTo>
                  <a:cubicBezTo>
                    <a:pt x="118" y="152"/>
                    <a:pt x="117" y="155"/>
                    <a:pt x="116" y="157"/>
                  </a:cubicBezTo>
                  <a:cubicBezTo>
                    <a:pt x="117" y="155"/>
                    <a:pt x="118" y="152"/>
                    <a:pt x="119" y="150"/>
                  </a:cubicBezTo>
                  <a:close/>
                  <a:moveTo>
                    <a:pt x="108" y="159"/>
                  </a:moveTo>
                  <a:cubicBezTo>
                    <a:pt x="107" y="158"/>
                    <a:pt x="107" y="158"/>
                    <a:pt x="106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7"/>
                    <a:pt x="103" y="157"/>
                  </a:cubicBezTo>
                  <a:cubicBezTo>
                    <a:pt x="103" y="156"/>
                    <a:pt x="102" y="156"/>
                    <a:pt x="101" y="156"/>
                  </a:cubicBezTo>
                  <a:cubicBezTo>
                    <a:pt x="100" y="155"/>
                    <a:pt x="100" y="156"/>
                    <a:pt x="100" y="156"/>
                  </a:cubicBezTo>
                  <a:cubicBezTo>
                    <a:pt x="103" y="158"/>
                    <a:pt x="105" y="159"/>
                    <a:pt x="108" y="160"/>
                  </a:cubicBezTo>
                  <a:cubicBezTo>
                    <a:pt x="108" y="159"/>
                    <a:pt x="108" y="159"/>
                    <a:pt x="108" y="159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4" y="26"/>
                    <a:pt x="16" y="24"/>
                    <a:pt x="17" y="22"/>
                  </a:cubicBezTo>
                  <a:cubicBezTo>
                    <a:pt x="18" y="22"/>
                    <a:pt x="18" y="21"/>
                    <a:pt x="17" y="21"/>
                  </a:cubicBezTo>
                  <a:close/>
                  <a:moveTo>
                    <a:pt x="180" y="164"/>
                  </a:moveTo>
                  <a:cubicBezTo>
                    <a:pt x="183" y="162"/>
                    <a:pt x="185" y="160"/>
                    <a:pt x="188" y="158"/>
                  </a:cubicBezTo>
                  <a:cubicBezTo>
                    <a:pt x="187" y="158"/>
                    <a:pt x="186" y="158"/>
                    <a:pt x="186" y="158"/>
                  </a:cubicBezTo>
                  <a:cubicBezTo>
                    <a:pt x="184" y="160"/>
                    <a:pt x="182" y="162"/>
                    <a:pt x="180" y="164"/>
                  </a:cubicBezTo>
                  <a:close/>
                  <a:moveTo>
                    <a:pt x="198" y="152"/>
                  </a:moveTo>
                  <a:cubicBezTo>
                    <a:pt x="194" y="152"/>
                    <a:pt x="190" y="152"/>
                    <a:pt x="187" y="153"/>
                  </a:cubicBezTo>
                  <a:cubicBezTo>
                    <a:pt x="186" y="153"/>
                    <a:pt x="186" y="154"/>
                    <a:pt x="186" y="153"/>
                  </a:cubicBezTo>
                  <a:cubicBezTo>
                    <a:pt x="190" y="153"/>
                    <a:pt x="195" y="153"/>
                    <a:pt x="198" y="152"/>
                  </a:cubicBezTo>
                  <a:close/>
                  <a:moveTo>
                    <a:pt x="116" y="149"/>
                  </a:moveTo>
                  <a:cubicBezTo>
                    <a:pt x="116" y="149"/>
                    <a:pt x="116" y="149"/>
                    <a:pt x="116" y="149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5" y="157"/>
                    <a:pt x="115" y="156"/>
                  </a:cubicBezTo>
                  <a:cubicBezTo>
                    <a:pt x="116" y="154"/>
                    <a:pt x="116" y="151"/>
                    <a:pt x="116" y="149"/>
                  </a:cubicBezTo>
                  <a:close/>
                  <a:moveTo>
                    <a:pt x="145" y="158"/>
                  </a:moveTo>
                  <a:cubicBezTo>
                    <a:pt x="143" y="160"/>
                    <a:pt x="142" y="162"/>
                    <a:pt x="140" y="164"/>
                  </a:cubicBezTo>
                  <a:cubicBezTo>
                    <a:pt x="142" y="164"/>
                    <a:pt x="142" y="164"/>
                    <a:pt x="142" y="164"/>
                  </a:cubicBezTo>
                  <a:cubicBezTo>
                    <a:pt x="143" y="162"/>
                    <a:pt x="144" y="160"/>
                    <a:pt x="145" y="159"/>
                  </a:cubicBezTo>
                  <a:cubicBezTo>
                    <a:pt x="145" y="159"/>
                    <a:pt x="145" y="158"/>
                    <a:pt x="145" y="158"/>
                  </a:cubicBezTo>
                  <a:close/>
                  <a:moveTo>
                    <a:pt x="109" y="153"/>
                  </a:move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6"/>
                    <a:pt x="109" y="147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7" y="154"/>
                    <a:pt x="109" y="155"/>
                    <a:pt x="109" y="155"/>
                  </a:cubicBezTo>
                  <a:cubicBezTo>
                    <a:pt x="109" y="154"/>
                    <a:pt x="109" y="153"/>
                    <a:pt x="109" y="153"/>
                  </a:cubicBezTo>
                  <a:close/>
                  <a:moveTo>
                    <a:pt x="173" y="161"/>
                  </a:moveTo>
                  <a:cubicBezTo>
                    <a:pt x="170" y="163"/>
                    <a:pt x="167" y="165"/>
                    <a:pt x="165" y="167"/>
                  </a:cubicBezTo>
                  <a:cubicBezTo>
                    <a:pt x="166" y="167"/>
                    <a:pt x="167" y="168"/>
                    <a:pt x="168" y="167"/>
                  </a:cubicBezTo>
                  <a:lnTo>
                    <a:pt x="173" y="161"/>
                  </a:lnTo>
                  <a:close/>
                  <a:moveTo>
                    <a:pt x="140" y="156"/>
                  </a:moveTo>
                  <a:cubicBezTo>
                    <a:pt x="137" y="158"/>
                    <a:pt x="136" y="160"/>
                    <a:pt x="134" y="163"/>
                  </a:cubicBezTo>
                  <a:cubicBezTo>
                    <a:pt x="135" y="163"/>
                    <a:pt x="136" y="163"/>
                    <a:pt x="136" y="163"/>
                  </a:cubicBezTo>
                  <a:cubicBezTo>
                    <a:pt x="137" y="161"/>
                    <a:pt x="139" y="158"/>
                    <a:pt x="140" y="156"/>
                  </a:cubicBezTo>
                  <a:close/>
                  <a:moveTo>
                    <a:pt x="80" y="72"/>
                  </a:moveTo>
                  <a:cubicBezTo>
                    <a:pt x="80" y="68"/>
                    <a:pt x="79" y="64"/>
                    <a:pt x="78" y="60"/>
                  </a:cubicBezTo>
                  <a:cubicBezTo>
                    <a:pt x="78" y="59"/>
                    <a:pt x="77" y="60"/>
                    <a:pt x="77" y="61"/>
                  </a:cubicBezTo>
                  <a:cubicBezTo>
                    <a:pt x="78" y="64"/>
                    <a:pt x="78" y="67"/>
                    <a:pt x="79" y="70"/>
                  </a:cubicBezTo>
                  <a:cubicBezTo>
                    <a:pt x="79" y="70"/>
                    <a:pt x="79" y="72"/>
                    <a:pt x="80" y="72"/>
                  </a:cubicBezTo>
                  <a:close/>
                  <a:moveTo>
                    <a:pt x="199" y="159"/>
                  </a:moveTo>
                  <a:cubicBezTo>
                    <a:pt x="195" y="161"/>
                    <a:pt x="192" y="164"/>
                    <a:pt x="189" y="166"/>
                  </a:cubicBezTo>
                  <a:cubicBezTo>
                    <a:pt x="191" y="167"/>
                    <a:pt x="193" y="166"/>
                    <a:pt x="194" y="164"/>
                  </a:cubicBezTo>
                  <a:cubicBezTo>
                    <a:pt x="195" y="163"/>
                    <a:pt x="197" y="161"/>
                    <a:pt x="199" y="159"/>
                  </a:cubicBezTo>
                  <a:close/>
                  <a:moveTo>
                    <a:pt x="96" y="146"/>
                  </a:moveTo>
                  <a:cubicBezTo>
                    <a:pt x="96" y="140"/>
                    <a:pt x="96" y="140"/>
                    <a:pt x="96" y="140"/>
                  </a:cubicBezTo>
                  <a:cubicBezTo>
                    <a:pt x="96" y="143"/>
                    <a:pt x="95" y="145"/>
                    <a:pt x="94" y="149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7" y="148"/>
                    <a:pt x="97" y="147"/>
                    <a:pt x="96" y="146"/>
                  </a:cubicBezTo>
                  <a:close/>
                  <a:moveTo>
                    <a:pt x="86" y="69"/>
                  </a:move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6"/>
                    <a:pt x="83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9"/>
                    <a:pt x="86" y="69"/>
                    <a:pt x="86" y="69"/>
                  </a:cubicBezTo>
                  <a:close/>
                  <a:moveTo>
                    <a:pt x="104" y="150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4" y="145"/>
                    <a:pt x="104" y="144"/>
                    <a:pt x="103" y="14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52"/>
                    <a:pt x="102" y="152"/>
                    <a:pt x="103" y="152"/>
                  </a:cubicBezTo>
                  <a:cubicBezTo>
                    <a:pt x="103" y="152"/>
                    <a:pt x="104" y="150"/>
                    <a:pt x="104" y="150"/>
                  </a:cubicBezTo>
                  <a:close/>
                  <a:moveTo>
                    <a:pt x="102" y="143"/>
                  </a:moveTo>
                  <a:cubicBezTo>
                    <a:pt x="102" y="143"/>
                    <a:pt x="102" y="142"/>
                    <a:pt x="102" y="142"/>
                  </a:cubicBezTo>
                  <a:cubicBezTo>
                    <a:pt x="100" y="142"/>
                    <a:pt x="99" y="141"/>
                    <a:pt x="98" y="140"/>
                  </a:cubicBezTo>
                  <a:cubicBezTo>
                    <a:pt x="97" y="142"/>
                    <a:pt x="98" y="144"/>
                    <a:pt x="98" y="146"/>
                  </a:cubicBezTo>
                  <a:cubicBezTo>
                    <a:pt x="98" y="145"/>
                    <a:pt x="98" y="144"/>
                    <a:pt x="99" y="143"/>
                  </a:cubicBezTo>
                  <a:cubicBezTo>
                    <a:pt x="99" y="142"/>
                    <a:pt x="100" y="142"/>
                    <a:pt x="100" y="142"/>
                  </a:cubicBezTo>
                  <a:cubicBezTo>
                    <a:pt x="100" y="143"/>
                    <a:pt x="101" y="145"/>
                    <a:pt x="101" y="147"/>
                  </a:cubicBezTo>
                  <a:cubicBezTo>
                    <a:pt x="101" y="145"/>
                    <a:pt x="102" y="144"/>
                    <a:pt x="102" y="143"/>
                  </a:cubicBezTo>
                  <a:close/>
                  <a:moveTo>
                    <a:pt x="36" y="127"/>
                  </a:moveTo>
                  <a:cubicBezTo>
                    <a:pt x="35" y="122"/>
                    <a:pt x="34" y="117"/>
                    <a:pt x="34" y="112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5" y="126"/>
                    <a:pt x="35" y="126"/>
                    <a:pt x="35" y="126"/>
                  </a:cubicBezTo>
                  <a:cubicBezTo>
                    <a:pt x="35" y="126"/>
                    <a:pt x="36" y="128"/>
                    <a:pt x="36" y="127"/>
                  </a:cubicBezTo>
                  <a:close/>
                  <a:moveTo>
                    <a:pt x="162" y="158"/>
                  </a:moveTo>
                  <a:cubicBezTo>
                    <a:pt x="161" y="158"/>
                    <a:pt x="161" y="159"/>
                    <a:pt x="161" y="159"/>
                  </a:cubicBezTo>
                  <a:cubicBezTo>
                    <a:pt x="158" y="161"/>
                    <a:pt x="156" y="163"/>
                    <a:pt x="153" y="166"/>
                  </a:cubicBezTo>
                  <a:cubicBezTo>
                    <a:pt x="154" y="166"/>
                    <a:pt x="155" y="166"/>
                    <a:pt x="155" y="166"/>
                  </a:cubicBezTo>
                  <a:cubicBezTo>
                    <a:pt x="158" y="164"/>
                    <a:pt x="159" y="161"/>
                    <a:pt x="162" y="158"/>
                  </a:cubicBezTo>
                  <a:close/>
                  <a:moveTo>
                    <a:pt x="218" y="145"/>
                  </a:moveTo>
                  <a:cubicBezTo>
                    <a:pt x="217" y="141"/>
                    <a:pt x="217" y="141"/>
                    <a:pt x="217" y="141"/>
                  </a:cubicBezTo>
                  <a:cubicBezTo>
                    <a:pt x="216" y="139"/>
                    <a:pt x="216" y="137"/>
                    <a:pt x="215" y="137"/>
                  </a:cubicBezTo>
                  <a:cubicBezTo>
                    <a:pt x="215" y="140"/>
                    <a:pt x="216" y="143"/>
                    <a:pt x="217" y="145"/>
                  </a:cubicBezTo>
                  <a:cubicBezTo>
                    <a:pt x="217" y="146"/>
                    <a:pt x="217" y="145"/>
                    <a:pt x="218" y="145"/>
                  </a:cubicBezTo>
                  <a:cubicBezTo>
                    <a:pt x="218" y="145"/>
                    <a:pt x="218" y="146"/>
                    <a:pt x="218" y="145"/>
                  </a:cubicBezTo>
                  <a:close/>
                  <a:moveTo>
                    <a:pt x="191" y="160"/>
                  </a:moveTo>
                  <a:cubicBezTo>
                    <a:pt x="187" y="162"/>
                    <a:pt x="184" y="164"/>
                    <a:pt x="181" y="167"/>
                  </a:cubicBezTo>
                  <a:cubicBezTo>
                    <a:pt x="180" y="168"/>
                    <a:pt x="181" y="168"/>
                    <a:pt x="181" y="168"/>
                  </a:cubicBezTo>
                  <a:cubicBezTo>
                    <a:pt x="182" y="167"/>
                    <a:pt x="183" y="168"/>
                    <a:pt x="183" y="168"/>
                  </a:cubicBezTo>
                  <a:cubicBezTo>
                    <a:pt x="186" y="164"/>
                    <a:pt x="188" y="162"/>
                    <a:pt x="191" y="160"/>
                  </a:cubicBezTo>
                  <a:close/>
                  <a:moveTo>
                    <a:pt x="154" y="158"/>
                  </a:moveTo>
                  <a:cubicBezTo>
                    <a:pt x="152" y="160"/>
                    <a:pt x="149" y="162"/>
                    <a:pt x="147" y="164"/>
                  </a:cubicBezTo>
                  <a:cubicBezTo>
                    <a:pt x="147" y="165"/>
                    <a:pt x="149" y="166"/>
                    <a:pt x="149" y="165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3" y="158"/>
                    <a:pt x="154" y="157"/>
                    <a:pt x="154" y="158"/>
                  </a:cubicBezTo>
                  <a:close/>
                  <a:moveTo>
                    <a:pt x="33" y="129"/>
                  </a:moveTo>
                  <a:cubicBezTo>
                    <a:pt x="33" y="124"/>
                    <a:pt x="31" y="120"/>
                    <a:pt x="32" y="114"/>
                  </a:cubicBezTo>
                  <a:cubicBezTo>
                    <a:pt x="31" y="115"/>
                    <a:pt x="30" y="115"/>
                    <a:pt x="30" y="116"/>
                  </a:cubicBezTo>
                  <a:cubicBezTo>
                    <a:pt x="31" y="120"/>
                    <a:pt x="32" y="124"/>
                    <a:pt x="33" y="129"/>
                  </a:cubicBezTo>
                  <a:cubicBezTo>
                    <a:pt x="33" y="129"/>
                    <a:pt x="33" y="130"/>
                    <a:pt x="33" y="129"/>
                  </a:cubicBezTo>
                  <a:close/>
                  <a:moveTo>
                    <a:pt x="24" y="26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31"/>
                    <a:pt x="16" y="34"/>
                    <a:pt x="12" y="38"/>
                  </a:cubicBezTo>
                  <a:cubicBezTo>
                    <a:pt x="12" y="38"/>
                    <a:pt x="12" y="39"/>
                    <a:pt x="12" y="40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6" y="35"/>
                    <a:pt x="19" y="32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4" y="26"/>
                  </a:lnTo>
                  <a:close/>
                  <a:moveTo>
                    <a:pt x="21" y="21"/>
                  </a:moveTo>
                  <a:cubicBezTo>
                    <a:pt x="21" y="21"/>
                    <a:pt x="20" y="21"/>
                    <a:pt x="20" y="21"/>
                  </a:cubicBezTo>
                  <a:cubicBezTo>
                    <a:pt x="17" y="25"/>
                    <a:pt x="14" y="28"/>
                    <a:pt x="12" y="3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1"/>
                    <a:pt x="21" y="21"/>
                  </a:cubicBezTo>
                  <a:close/>
                  <a:moveTo>
                    <a:pt x="144" y="156"/>
                  </a:moveTo>
                  <a:cubicBezTo>
                    <a:pt x="143" y="156"/>
                    <a:pt x="142" y="156"/>
                    <a:pt x="142" y="156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9"/>
                    <a:pt x="139" y="161"/>
                    <a:pt x="137" y="163"/>
                  </a:cubicBezTo>
                  <a:cubicBezTo>
                    <a:pt x="137" y="163"/>
                    <a:pt x="138" y="163"/>
                    <a:pt x="138" y="163"/>
                  </a:cubicBezTo>
                  <a:cubicBezTo>
                    <a:pt x="140" y="161"/>
                    <a:pt x="142" y="159"/>
                    <a:pt x="144" y="156"/>
                  </a:cubicBezTo>
                  <a:cubicBezTo>
                    <a:pt x="144" y="156"/>
                    <a:pt x="144" y="156"/>
                    <a:pt x="144" y="156"/>
                  </a:cubicBezTo>
                  <a:close/>
                  <a:moveTo>
                    <a:pt x="197" y="163"/>
                  </a:moveTo>
                  <a:cubicBezTo>
                    <a:pt x="201" y="161"/>
                    <a:pt x="205" y="158"/>
                    <a:pt x="208" y="155"/>
                  </a:cubicBezTo>
                  <a:cubicBezTo>
                    <a:pt x="207" y="155"/>
                    <a:pt x="205" y="155"/>
                    <a:pt x="205" y="155"/>
                  </a:cubicBezTo>
                  <a:cubicBezTo>
                    <a:pt x="202" y="158"/>
                    <a:pt x="199" y="160"/>
                    <a:pt x="197" y="163"/>
                  </a:cubicBezTo>
                  <a:close/>
                  <a:moveTo>
                    <a:pt x="83" y="70"/>
                  </a:moveTo>
                  <a:cubicBezTo>
                    <a:pt x="83" y="66"/>
                    <a:pt x="82" y="61"/>
                    <a:pt x="81" y="57"/>
                  </a:cubicBezTo>
                  <a:cubicBezTo>
                    <a:pt x="81" y="58"/>
                    <a:pt x="80" y="58"/>
                    <a:pt x="80" y="59"/>
                  </a:cubicBezTo>
                  <a:cubicBezTo>
                    <a:pt x="81" y="63"/>
                    <a:pt x="82" y="67"/>
                    <a:pt x="83" y="71"/>
                  </a:cubicBezTo>
                  <a:cubicBezTo>
                    <a:pt x="84" y="71"/>
                    <a:pt x="83" y="70"/>
                    <a:pt x="83" y="70"/>
                  </a:cubicBezTo>
                  <a:close/>
                  <a:moveTo>
                    <a:pt x="129" y="154"/>
                  </a:moveTo>
                  <a:cubicBezTo>
                    <a:pt x="128" y="156"/>
                    <a:pt x="127" y="158"/>
                    <a:pt x="125" y="160"/>
                  </a:cubicBezTo>
                  <a:cubicBezTo>
                    <a:pt x="126" y="160"/>
                    <a:pt x="127" y="160"/>
                    <a:pt x="128" y="161"/>
                  </a:cubicBezTo>
                  <a:cubicBezTo>
                    <a:pt x="129" y="159"/>
                    <a:pt x="130" y="156"/>
                    <a:pt x="131" y="154"/>
                  </a:cubicBezTo>
                  <a:cubicBezTo>
                    <a:pt x="131" y="154"/>
                    <a:pt x="130" y="153"/>
                    <a:pt x="129" y="154"/>
                  </a:cubicBezTo>
                  <a:close/>
                  <a:moveTo>
                    <a:pt x="14" y="33"/>
                  </a:moveTo>
                  <a:cubicBezTo>
                    <a:pt x="14" y="33"/>
                    <a:pt x="15" y="34"/>
                    <a:pt x="15" y="33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2"/>
                    <a:pt x="26" y="22"/>
                    <a:pt x="25" y="21"/>
                  </a:cubicBezTo>
                  <a:cubicBezTo>
                    <a:pt x="21" y="25"/>
                    <a:pt x="18" y="29"/>
                    <a:pt x="14" y="33"/>
                  </a:cubicBezTo>
                  <a:close/>
                  <a:moveTo>
                    <a:pt x="173" y="159"/>
                  </a:moveTo>
                  <a:cubicBezTo>
                    <a:pt x="171" y="159"/>
                    <a:pt x="170" y="158"/>
                    <a:pt x="169" y="159"/>
                  </a:cubicBezTo>
                  <a:cubicBezTo>
                    <a:pt x="162" y="167"/>
                    <a:pt x="162" y="167"/>
                    <a:pt x="162" y="167"/>
                  </a:cubicBezTo>
                  <a:lnTo>
                    <a:pt x="173" y="159"/>
                  </a:lnTo>
                  <a:close/>
                  <a:moveTo>
                    <a:pt x="39" y="123"/>
                  </a:moveTo>
                  <a:cubicBezTo>
                    <a:pt x="38" y="118"/>
                    <a:pt x="37" y="114"/>
                    <a:pt x="37" y="109"/>
                  </a:cubicBezTo>
                  <a:cubicBezTo>
                    <a:pt x="36" y="109"/>
                    <a:pt x="35" y="110"/>
                    <a:pt x="35" y="111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4"/>
                    <a:pt x="39" y="123"/>
                    <a:pt x="39" y="123"/>
                  </a:cubicBezTo>
                  <a:close/>
                  <a:moveTo>
                    <a:pt x="46" y="119"/>
                  </a:move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4" y="112"/>
                    <a:pt x="44" y="112"/>
                  </a:cubicBezTo>
                  <a:cubicBezTo>
                    <a:pt x="43" y="112"/>
                    <a:pt x="43" y="111"/>
                    <a:pt x="43" y="111"/>
                  </a:cubicBezTo>
                  <a:cubicBezTo>
                    <a:pt x="43" y="115"/>
                    <a:pt x="44" y="118"/>
                    <a:pt x="44" y="123"/>
                  </a:cubicBezTo>
                  <a:cubicBezTo>
                    <a:pt x="44" y="122"/>
                    <a:pt x="45" y="122"/>
                    <a:pt x="45" y="122"/>
                  </a:cubicBezTo>
                  <a:cubicBezTo>
                    <a:pt x="45" y="121"/>
                    <a:pt x="46" y="120"/>
                    <a:pt x="46" y="119"/>
                  </a:cubicBezTo>
                  <a:close/>
                  <a:moveTo>
                    <a:pt x="159" y="158"/>
                  </a:moveTo>
                  <a:cubicBezTo>
                    <a:pt x="158" y="158"/>
                    <a:pt x="158" y="158"/>
                    <a:pt x="157" y="158"/>
                  </a:cubicBezTo>
                  <a:cubicBezTo>
                    <a:pt x="157" y="158"/>
                    <a:pt x="155" y="157"/>
                    <a:pt x="155" y="158"/>
                  </a:cubicBezTo>
                  <a:cubicBezTo>
                    <a:pt x="154" y="160"/>
                    <a:pt x="153" y="162"/>
                    <a:pt x="152" y="163"/>
                  </a:cubicBezTo>
                  <a:cubicBezTo>
                    <a:pt x="152" y="164"/>
                    <a:pt x="151" y="166"/>
                    <a:pt x="151" y="166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60" y="158"/>
                    <a:pt x="159" y="158"/>
                  </a:cubicBezTo>
                  <a:close/>
                  <a:moveTo>
                    <a:pt x="42" y="123"/>
                  </a:moveTo>
                  <a:cubicBezTo>
                    <a:pt x="42" y="123"/>
                    <a:pt x="42" y="123"/>
                    <a:pt x="42" y="123"/>
                  </a:cubicBezTo>
                  <a:cubicBezTo>
                    <a:pt x="40" y="118"/>
                    <a:pt x="39" y="114"/>
                    <a:pt x="38" y="109"/>
                  </a:cubicBezTo>
                  <a:cubicBezTo>
                    <a:pt x="39" y="114"/>
                    <a:pt x="39" y="120"/>
                    <a:pt x="40" y="125"/>
                  </a:cubicBezTo>
                  <a:cubicBezTo>
                    <a:pt x="40" y="125"/>
                    <a:pt x="41" y="124"/>
                    <a:pt x="42" y="123"/>
                  </a:cubicBezTo>
                  <a:close/>
                  <a:moveTo>
                    <a:pt x="149" y="157"/>
                  </a:moveTo>
                  <a:cubicBezTo>
                    <a:pt x="149" y="157"/>
                    <a:pt x="148" y="157"/>
                    <a:pt x="148" y="157"/>
                  </a:cubicBezTo>
                  <a:cubicBezTo>
                    <a:pt x="144" y="164"/>
                    <a:pt x="144" y="164"/>
                    <a:pt x="144" y="164"/>
                  </a:cubicBezTo>
                  <a:cubicBezTo>
                    <a:pt x="143" y="164"/>
                    <a:pt x="144" y="165"/>
                    <a:pt x="144" y="164"/>
                  </a:cubicBezTo>
                  <a:cubicBezTo>
                    <a:pt x="147" y="162"/>
                    <a:pt x="149" y="160"/>
                    <a:pt x="152" y="157"/>
                  </a:cubicBezTo>
                  <a:cubicBezTo>
                    <a:pt x="151" y="157"/>
                    <a:pt x="150" y="157"/>
                    <a:pt x="149" y="157"/>
                  </a:cubicBezTo>
                  <a:close/>
                  <a:moveTo>
                    <a:pt x="200" y="156"/>
                  </a:moveTo>
                  <a:cubicBezTo>
                    <a:pt x="195" y="156"/>
                    <a:pt x="193" y="159"/>
                    <a:pt x="191" y="162"/>
                  </a:cubicBezTo>
                  <a:cubicBezTo>
                    <a:pt x="186" y="167"/>
                    <a:pt x="186" y="167"/>
                    <a:pt x="186" y="167"/>
                  </a:cubicBezTo>
                  <a:cubicBezTo>
                    <a:pt x="190" y="163"/>
                    <a:pt x="195" y="160"/>
                    <a:pt x="200" y="156"/>
                  </a:cubicBezTo>
                  <a:close/>
                  <a:moveTo>
                    <a:pt x="157" y="166"/>
                  </a:moveTo>
                  <a:cubicBezTo>
                    <a:pt x="157" y="167"/>
                    <a:pt x="158" y="167"/>
                    <a:pt x="158" y="167"/>
                  </a:cubicBezTo>
                  <a:cubicBezTo>
                    <a:pt x="161" y="164"/>
                    <a:pt x="164" y="162"/>
                    <a:pt x="167" y="159"/>
                  </a:cubicBezTo>
                  <a:cubicBezTo>
                    <a:pt x="166" y="159"/>
                    <a:pt x="165" y="158"/>
                    <a:pt x="163" y="159"/>
                  </a:cubicBezTo>
                  <a:lnTo>
                    <a:pt x="157" y="166"/>
                  </a:lnTo>
                  <a:close/>
                  <a:moveTo>
                    <a:pt x="87" y="144"/>
                  </a:moveTo>
                  <a:cubicBezTo>
                    <a:pt x="87" y="140"/>
                    <a:pt x="86" y="137"/>
                    <a:pt x="86" y="134"/>
                  </a:cubicBezTo>
                  <a:cubicBezTo>
                    <a:pt x="86" y="134"/>
                    <a:pt x="85" y="133"/>
                    <a:pt x="85" y="133"/>
                  </a:cubicBezTo>
                  <a:cubicBezTo>
                    <a:pt x="84" y="137"/>
                    <a:pt x="83" y="140"/>
                    <a:pt x="83" y="143"/>
                  </a:cubicBezTo>
                  <a:cubicBezTo>
                    <a:pt x="84" y="143"/>
                    <a:pt x="85" y="144"/>
                    <a:pt x="86" y="145"/>
                  </a:cubicBezTo>
                  <a:cubicBezTo>
                    <a:pt x="86" y="145"/>
                    <a:pt x="87" y="144"/>
                    <a:pt x="87" y="144"/>
                  </a:cubicBezTo>
                  <a:close/>
                  <a:moveTo>
                    <a:pt x="182" y="158"/>
                  </a:moveTo>
                  <a:cubicBezTo>
                    <a:pt x="180" y="159"/>
                    <a:pt x="179" y="159"/>
                    <a:pt x="177" y="159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8"/>
                    <a:pt x="170" y="168"/>
                    <a:pt x="170" y="168"/>
                  </a:cubicBezTo>
                  <a:cubicBezTo>
                    <a:pt x="174" y="165"/>
                    <a:pt x="178" y="162"/>
                    <a:pt x="181" y="159"/>
                  </a:cubicBezTo>
                  <a:cubicBezTo>
                    <a:pt x="182" y="159"/>
                    <a:pt x="183" y="158"/>
                    <a:pt x="182" y="158"/>
                  </a:cubicBezTo>
                  <a:close/>
                  <a:moveTo>
                    <a:pt x="30" y="23"/>
                  </a:moveTo>
                  <a:cubicBezTo>
                    <a:pt x="30" y="23"/>
                    <a:pt x="29" y="23"/>
                    <a:pt x="29" y="23"/>
                  </a:cubicBezTo>
                  <a:cubicBezTo>
                    <a:pt x="24" y="29"/>
                    <a:pt x="18" y="34"/>
                    <a:pt x="14" y="41"/>
                  </a:cubicBezTo>
                  <a:cubicBezTo>
                    <a:pt x="14" y="41"/>
                    <a:pt x="15" y="41"/>
                    <a:pt x="15" y="41"/>
                  </a:cubicBezTo>
                  <a:cubicBezTo>
                    <a:pt x="20" y="35"/>
                    <a:pt x="26" y="29"/>
                    <a:pt x="32" y="23"/>
                  </a:cubicBezTo>
                  <a:cubicBezTo>
                    <a:pt x="31" y="23"/>
                    <a:pt x="30" y="23"/>
                    <a:pt x="30" y="23"/>
                  </a:cubicBezTo>
                  <a:close/>
                  <a:moveTo>
                    <a:pt x="44" y="112"/>
                  </a:moveTo>
                  <a:cubicBezTo>
                    <a:pt x="44" y="109"/>
                    <a:pt x="44" y="107"/>
                    <a:pt x="43" y="104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0" y="112"/>
                    <a:pt x="41" y="118"/>
                    <a:pt x="43" y="122"/>
                  </a:cubicBezTo>
                  <a:cubicBezTo>
                    <a:pt x="43" y="117"/>
                    <a:pt x="42" y="112"/>
                    <a:pt x="42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2"/>
                    <a:pt x="44" y="112"/>
                    <a:pt x="44" y="112"/>
                  </a:cubicBezTo>
                  <a:close/>
                  <a:moveTo>
                    <a:pt x="17" y="49"/>
                  </a:moveTo>
                  <a:cubicBezTo>
                    <a:pt x="25" y="41"/>
                    <a:pt x="32" y="32"/>
                    <a:pt x="41" y="25"/>
                  </a:cubicBezTo>
                  <a:cubicBezTo>
                    <a:pt x="41" y="25"/>
                    <a:pt x="39" y="25"/>
                    <a:pt x="38" y="25"/>
                  </a:cubicBezTo>
                  <a:cubicBezTo>
                    <a:pt x="38" y="25"/>
                    <a:pt x="37" y="25"/>
                    <a:pt x="37" y="26"/>
                  </a:cubicBezTo>
                  <a:cubicBezTo>
                    <a:pt x="30" y="33"/>
                    <a:pt x="24" y="41"/>
                    <a:pt x="17" y="49"/>
                  </a:cubicBezTo>
                  <a:close/>
                  <a:moveTo>
                    <a:pt x="82" y="140"/>
                  </a:moveTo>
                  <a:cubicBezTo>
                    <a:pt x="82" y="137"/>
                    <a:pt x="81" y="136"/>
                    <a:pt x="81" y="134"/>
                  </a:cubicBezTo>
                  <a:cubicBezTo>
                    <a:pt x="81" y="133"/>
                    <a:pt x="80" y="131"/>
                    <a:pt x="80" y="132"/>
                  </a:cubicBezTo>
                  <a:cubicBezTo>
                    <a:pt x="79" y="134"/>
                    <a:pt x="78" y="136"/>
                    <a:pt x="77" y="139"/>
                  </a:cubicBezTo>
                  <a:cubicBezTo>
                    <a:pt x="77" y="139"/>
                    <a:pt x="77" y="139"/>
                    <a:pt x="77" y="138"/>
                  </a:cubicBezTo>
                  <a:cubicBezTo>
                    <a:pt x="76" y="136"/>
                    <a:pt x="76" y="134"/>
                    <a:pt x="75" y="132"/>
                  </a:cubicBezTo>
                  <a:cubicBezTo>
                    <a:pt x="75" y="134"/>
                    <a:pt x="75" y="136"/>
                    <a:pt x="75" y="139"/>
                  </a:cubicBezTo>
                  <a:cubicBezTo>
                    <a:pt x="77" y="140"/>
                    <a:pt x="80" y="141"/>
                    <a:pt x="82" y="142"/>
                  </a:cubicBezTo>
                  <a:cubicBezTo>
                    <a:pt x="82" y="141"/>
                    <a:pt x="82" y="140"/>
                    <a:pt x="82" y="140"/>
                  </a:cubicBezTo>
                  <a:close/>
                  <a:moveTo>
                    <a:pt x="89" y="64"/>
                  </a:moveTo>
                  <a:cubicBezTo>
                    <a:pt x="89" y="64"/>
                    <a:pt x="89" y="63"/>
                    <a:pt x="89" y="63"/>
                  </a:cubicBezTo>
                  <a:cubicBezTo>
                    <a:pt x="89" y="59"/>
                    <a:pt x="89" y="55"/>
                    <a:pt x="89" y="51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8"/>
                    <a:pt x="87" y="62"/>
                    <a:pt x="88" y="67"/>
                  </a:cubicBezTo>
                  <a:cubicBezTo>
                    <a:pt x="88" y="67"/>
                    <a:pt x="89" y="67"/>
                    <a:pt x="89" y="66"/>
                  </a:cubicBezTo>
                  <a:cubicBezTo>
                    <a:pt x="89" y="66"/>
                    <a:pt x="89" y="65"/>
                    <a:pt x="89" y="64"/>
                  </a:cubicBezTo>
                  <a:close/>
                  <a:moveTo>
                    <a:pt x="92" y="145"/>
                  </a:move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89" y="136"/>
                    <a:pt x="88" y="135"/>
                  </a:cubicBezTo>
                  <a:cubicBezTo>
                    <a:pt x="87" y="135"/>
                    <a:pt x="87" y="133"/>
                    <a:pt x="87" y="135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8" y="140"/>
                    <a:pt x="89" y="139"/>
                    <a:pt x="89" y="137"/>
                  </a:cubicBezTo>
                  <a:cubicBezTo>
                    <a:pt x="89" y="136"/>
                    <a:pt x="90" y="136"/>
                    <a:pt x="90" y="137"/>
                  </a:cubicBezTo>
                  <a:cubicBezTo>
                    <a:pt x="89" y="140"/>
                    <a:pt x="89" y="143"/>
                    <a:pt x="88" y="146"/>
                  </a:cubicBezTo>
                  <a:cubicBezTo>
                    <a:pt x="90" y="146"/>
                    <a:pt x="91" y="147"/>
                    <a:pt x="92" y="148"/>
                  </a:cubicBezTo>
                  <a:cubicBezTo>
                    <a:pt x="92" y="146"/>
                    <a:pt x="92" y="145"/>
                    <a:pt x="92" y="145"/>
                  </a:cubicBezTo>
                  <a:close/>
                  <a:moveTo>
                    <a:pt x="34" y="24"/>
                  </a:moveTo>
                  <a:cubicBezTo>
                    <a:pt x="27" y="30"/>
                    <a:pt x="20" y="37"/>
                    <a:pt x="14" y="45"/>
                  </a:cubicBezTo>
                  <a:cubicBezTo>
                    <a:pt x="13" y="46"/>
                    <a:pt x="12" y="47"/>
                    <a:pt x="13" y="4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21" y="41"/>
                    <a:pt x="28" y="32"/>
                    <a:pt x="37" y="24"/>
                  </a:cubicBezTo>
                  <a:cubicBezTo>
                    <a:pt x="36" y="24"/>
                    <a:pt x="34" y="23"/>
                    <a:pt x="34" y="24"/>
                  </a:cubicBezTo>
                  <a:close/>
                  <a:moveTo>
                    <a:pt x="103" y="54"/>
                  </a:moveTo>
                  <a:cubicBezTo>
                    <a:pt x="102" y="53"/>
                    <a:pt x="101" y="53"/>
                    <a:pt x="101" y="53"/>
                  </a:cubicBezTo>
                  <a:cubicBezTo>
                    <a:pt x="101" y="48"/>
                    <a:pt x="101" y="43"/>
                    <a:pt x="101" y="38"/>
                  </a:cubicBezTo>
                  <a:cubicBezTo>
                    <a:pt x="97" y="42"/>
                    <a:pt x="94" y="46"/>
                    <a:pt x="91" y="50"/>
                  </a:cubicBezTo>
                  <a:cubicBezTo>
                    <a:pt x="92" y="52"/>
                    <a:pt x="92" y="55"/>
                    <a:pt x="93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7" y="4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5" y="60"/>
                    <a:pt x="94" y="60"/>
                  </a:cubicBezTo>
                  <a:cubicBezTo>
                    <a:pt x="93" y="60"/>
                    <a:pt x="93" y="60"/>
                    <a:pt x="92" y="59"/>
                  </a:cubicBezTo>
                  <a:cubicBezTo>
                    <a:pt x="91" y="56"/>
                    <a:pt x="91" y="53"/>
                    <a:pt x="90" y="50"/>
                  </a:cubicBezTo>
                  <a:cubicBezTo>
                    <a:pt x="90" y="56"/>
                    <a:pt x="90" y="60"/>
                    <a:pt x="90" y="66"/>
                  </a:cubicBezTo>
                  <a:cubicBezTo>
                    <a:pt x="95" y="62"/>
                    <a:pt x="98" y="58"/>
                    <a:pt x="103" y="54"/>
                  </a:cubicBezTo>
                  <a:close/>
                  <a:moveTo>
                    <a:pt x="73" y="136"/>
                  </a:moveTo>
                  <a:cubicBezTo>
                    <a:pt x="73" y="137"/>
                    <a:pt x="74" y="137"/>
                    <a:pt x="74" y="138"/>
                  </a:cubicBezTo>
                  <a:cubicBezTo>
                    <a:pt x="74" y="135"/>
                    <a:pt x="74" y="132"/>
                    <a:pt x="75" y="130"/>
                  </a:cubicBezTo>
                  <a:cubicBezTo>
                    <a:pt x="75" y="129"/>
                    <a:pt x="76" y="130"/>
                    <a:pt x="76" y="13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8" y="136"/>
                    <a:pt x="78" y="133"/>
                    <a:pt x="79" y="131"/>
                  </a:cubicBezTo>
                  <a:cubicBezTo>
                    <a:pt x="80" y="131"/>
                    <a:pt x="80" y="130"/>
                    <a:pt x="81" y="131"/>
                  </a:cubicBezTo>
                  <a:cubicBezTo>
                    <a:pt x="73" y="126"/>
                    <a:pt x="67" y="121"/>
                    <a:pt x="60" y="115"/>
                  </a:cubicBezTo>
                  <a:cubicBezTo>
                    <a:pt x="60" y="115"/>
                    <a:pt x="59" y="115"/>
                    <a:pt x="60" y="115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8" y="114"/>
                    <a:pt x="58" y="113"/>
                    <a:pt x="57" y="11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11"/>
                    <a:pt x="51" y="116"/>
                    <a:pt x="52" y="121"/>
                  </a:cubicBezTo>
                  <a:cubicBezTo>
                    <a:pt x="58" y="127"/>
                    <a:pt x="65" y="132"/>
                    <a:pt x="73" y="137"/>
                  </a:cubicBezTo>
                  <a:cubicBezTo>
                    <a:pt x="72" y="137"/>
                    <a:pt x="72" y="136"/>
                    <a:pt x="73" y="136"/>
                  </a:cubicBezTo>
                  <a:close/>
                  <a:moveTo>
                    <a:pt x="33" y="51"/>
                  </a:move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1" y="53"/>
                    <a:pt x="30" y="54"/>
                    <a:pt x="28" y="56"/>
                  </a:cubicBezTo>
                  <a:cubicBezTo>
                    <a:pt x="25" y="58"/>
                    <a:pt x="23" y="61"/>
                    <a:pt x="20" y="63"/>
                  </a:cubicBezTo>
                  <a:cubicBezTo>
                    <a:pt x="19" y="64"/>
                    <a:pt x="18" y="62"/>
                    <a:pt x="18" y="62"/>
                  </a:cubicBezTo>
                  <a:cubicBezTo>
                    <a:pt x="20" y="59"/>
                    <a:pt x="22" y="57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4"/>
                  </a:cubicBezTo>
                  <a:cubicBezTo>
                    <a:pt x="21" y="56"/>
                    <a:pt x="19" y="59"/>
                    <a:pt x="17" y="61"/>
                  </a:cubicBezTo>
                  <a:cubicBezTo>
                    <a:pt x="16" y="61"/>
                    <a:pt x="15" y="62"/>
                    <a:pt x="14" y="61"/>
                  </a:cubicBezTo>
                  <a:cubicBezTo>
                    <a:pt x="13" y="61"/>
                    <a:pt x="13" y="60"/>
                    <a:pt x="14" y="59"/>
                  </a:cubicBezTo>
                  <a:cubicBezTo>
                    <a:pt x="16" y="54"/>
                    <a:pt x="19" y="50"/>
                    <a:pt x="23" y="46"/>
                  </a:cubicBezTo>
                  <a:cubicBezTo>
                    <a:pt x="28" y="39"/>
                    <a:pt x="35" y="34"/>
                    <a:pt x="42" y="27"/>
                  </a:cubicBezTo>
                  <a:cubicBezTo>
                    <a:pt x="39" y="29"/>
                    <a:pt x="37" y="30"/>
                    <a:pt x="35" y="32"/>
                  </a:cubicBezTo>
                  <a:cubicBezTo>
                    <a:pt x="27" y="39"/>
                    <a:pt x="20" y="48"/>
                    <a:pt x="13" y="56"/>
                  </a:cubicBezTo>
                  <a:cubicBezTo>
                    <a:pt x="13" y="66"/>
                    <a:pt x="12" y="78"/>
                    <a:pt x="13" y="88"/>
                  </a:cubicBezTo>
                  <a:cubicBezTo>
                    <a:pt x="13" y="93"/>
                    <a:pt x="13" y="97"/>
                    <a:pt x="14" y="101"/>
                  </a:cubicBezTo>
                  <a:cubicBezTo>
                    <a:pt x="14" y="101"/>
                    <a:pt x="14" y="102"/>
                    <a:pt x="13" y="102"/>
                  </a:cubicBezTo>
                  <a:cubicBezTo>
                    <a:pt x="14" y="109"/>
                    <a:pt x="14" y="116"/>
                    <a:pt x="16" y="121"/>
                  </a:cubicBezTo>
                  <a:cubicBezTo>
                    <a:pt x="16" y="122"/>
                    <a:pt x="17" y="122"/>
                    <a:pt x="17" y="122"/>
                  </a:cubicBezTo>
                  <a:cubicBezTo>
                    <a:pt x="18" y="122"/>
                    <a:pt x="19" y="121"/>
                    <a:pt x="19" y="120"/>
                  </a:cubicBezTo>
                  <a:cubicBezTo>
                    <a:pt x="21" y="119"/>
                    <a:pt x="23" y="117"/>
                    <a:pt x="24" y="115"/>
                  </a:cubicBezTo>
                  <a:cubicBezTo>
                    <a:pt x="24" y="115"/>
                    <a:pt x="25" y="115"/>
                    <a:pt x="25" y="115"/>
                  </a:cubicBezTo>
                  <a:cubicBezTo>
                    <a:pt x="25" y="114"/>
                    <a:pt x="25" y="113"/>
                    <a:pt x="26" y="112"/>
                  </a:cubicBezTo>
                  <a:cubicBezTo>
                    <a:pt x="26" y="112"/>
                    <a:pt x="26" y="113"/>
                    <a:pt x="27" y="114"/>
                  </a:cubicBezTo>
                  <a:cubicBezTo>
                    <a:pt x="33" y="108"/>
                    <a:pt x="38" y="103"/>
                    <a:pt x="45" y="99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48" y="98"/>
                    <a:pt x="48" y="99"/>
                    <a:pt x="49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60" y="107"/>
                    <a:pt x="68" y="113"/>
                    <a:pt x="77" y="120"/>
                  </a:cubicBezTo>
                  <a:cubicBezTo>
                    <a:pt x="81" y="122"/>
                    <a:pt x="85" y="125"/>
                    <a:pt x="89" y="127"/>
                  </a:cubicBezTo>
                  <a:cubicBezTo>
                    <a:pt x="98" y="132"/>
                    <a:pt x="107" y="136"/>
                    <a:pt x="117" y="140"/>
                  </a:cubicBezTo>
                  <a:cubicBezTo>
                    <a:pt x="123" y="142"/>
                    <a:pt x="129" y="143"/>
                    <a:pt x="135" y="144"/>
                  </a:cubicBezTo>
                  <a:cubicBezTo>
                    <a:pt x="141" y="146"/>
                    <a:pt x="146" y="146"/>
                    <a:pt x="152" y="147"/>
                  </a:cubicBezTo>
                  <a:cubicBezTo>
                    <a:pt x="153" y="146"/>
                    <a:pt x="153" y="147"/>
                    <a:pt x="153" y="147"/>
                  </a:cubicBezTo>
                  <a:cubicBezTo>
                    <a:pt x="154" y="147"/>
                    <a:pt x="155" y="147"/>
                    <a:pt x="155" y="146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55" y="148"/>
                    <a:pt x="156" y="148"/>
                    <a:pt x="156" y="148"/>
                  </a:cubicBezTo>
                  <a:cubicBezTo>
                    <a:pt x="177" y="150"/>
                    <a:pt x="196" y="148"/>
                    <a:pt x="215" y="146"/>
                  </a:cubicBezTo>
                  <a:cubicBezTo>
                    <a:pt x="212" y="134"/>
                    <a:pt x="212" y="134"/>
                    <a:pt x="212" y="134"/>
                  </a:cubicBezTo>
                  <a:cubicBezTo>
                    <a:pt x="211" y="130"/>
                    <a:pt x="209" y="127"/>
                    <a:pt x="208" y="123"/>
                  </a:cubicBezTo>
                  <a:cubicBezTo>
                    <a:pt x="209" y="127"/>
                    <a:pt x="210" y="131"/>
                    <a:pt x="211" y="134"/>
                  </a:cubicBezTo>
                  <a:cubicBezTo>
                    <a:pt x="211" y="134"/>
                    <a:pt x="211" y="134"/>
                    <a:pt x="212" y="134"/>
                  </a:cubicBezTo>
                  <a:cubicBezTo>
                    <a:pt x="212" y="135"/>
                    <a:pt x="212" y="135"/>
                    <a:pt x="211" y="136"/>
                  </a:cubicBezTo>
                  <a:cubicBezTo>
                    <a:pt x="210" y="136"/>
                    <a:pt x="210" y="135"/>
                    <a:pt x="210" y="135"/>
                  </a:cubicBezTo>
                  <a:cubicBezTo>
                    <a:pt x="207" y="126"/>
                    <a:pt x="205" y="116"/>
                    <a:pt x="201" y="106"/>
                  </a:cubicBezTo>
                  <a:cubicBezTo>
                    <a:pt x="203" y="114"/>
                    <a:pt x="203" y="122"/>
                    <a:pt x="206" y="129"/>
                  </a:cubicBezTo>
                  <a:cubicBezTo>
                    <a:pt x="206" y="130"/>
                    <a:pt x="205" y="130"/>
                    <a:pt x="205" y="130"/>
                  </a:cubicBezTo>
                  <a:cubicBezTo>
                    <a:pt x="205" y="130"/>
                    <a:pt x="204" y="130"/>
                    <a:pt x="204" y="129"/>
                  </a:cubicBezTo>
                  <a:cubicBezTo>
                    <a:pt x="202" y="123"/>
                    <a:pt x="201" y="117"/>
                    <a:pt x="199" y="111"/>
                  </a:cubicBezTo>
                  <a:cubicBezTo>
                    <a:pt x="198" y="110"/>
                    <a:pt x="198" y="109"/>
                    <a:pt x="198" y="109"/>
                  </a:cubicBezTo>
                  <a:cubicBezTo>
                    <a:pt x="198" y="110"/>
                    <a:pt x="198" y="110"/>
                    <a:pt x="198" y="111"/>
                  </a:cubicBezTo>
                  <a:cubicBezTo>
                    <a:pt x="198" y="111"/>
                    <a:pt x="198" y="111"/>
                    <a:pt x="199" y="111"/>
                  </a:cubicBezTo>
                  <a:cubicBezTo>
                    <a:pt x="198" y="111"/>
                    <a:pt x="198" y="111"/>
                    <a:pt x="198" y="111"/>
                  </a:cubicBezTo>
                  <a:cubicBezTo>
                    <a:pt x="199" y="119"/>
                    <a:pt x="200" y="126"/>
                    <a:pt x="201" y="134"/>
                  </a:cubicBezTo>
                  <a:cubicBezTo>
                    <a:pt x="201" y="134"/>
                    <a:pt x="200" y="134"/>
                    <a:pt x="200" y="134"/>
                  </a:cubicBezTo>
                  <a:cubicBezTo>
                    <a:pt x="198" y="126"/>
                    <a:pt x="195" y="118"/>
                    <a:pt x="193" y="110"/>
                  </a:cubicBezTo>
                  <a:cubicBezTo>
                    <a:pt x="193" y="117"/>
                    <a:pt x="194" y="124"/>
                    <a:pt x="194" y="131"/>
                  </a:cubicBezTo>
                  <a:cubicBezTo>
                    <a:pt x="194" y="132"/>
                    <a:pt x="193" y="132"/>
                    <a:pt x="193" y="131"/>
                  </a:cubicBezTo>
                  <a:cubicBezTo>
                    <a:pt x="191" y="125"/>
                    <a:pt x="190" y="119"/>
                    <a:pt x="188" y="113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4"/>
                    <a:pt x="188" y="128"/>
                    <a:pt x="187" y="133"/>
                  </a:cubicBezTo>
                  <a:cubicBezTo>
                    <a:pt x="187" y="132"/>
                    <a:pt x="186" y="133"/>
                    <a:pt x="186" y="132"/>
                  </a:cubicBezTo>
                  <a:cubicBezTo>
                    <a:pt x="185" y="127"/>
                    <a:pt x="183" y="121"/>
                    <a:pt x="182" y="115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79" y="128"/>
                    <a:pt x="179" y="128"/>
                  </a:cubicBezTo>
                  <a:cubicBezTo>
                    <a:pt x="178" y="124"/>
                    <a:pt x="178" y="120"/>
                    <a:pt x="177" y="116"/>
                  </a:cubicBezTo>
                  <a:cubicBezTo>
                    <a:pt x="176" y="120"/>
                    <a:pt x="175" y="123"/>
                    <a:pt x="175" y="126"/>
                  </a:cubicBezTo>
                  <a:cubicBezTo>
                    <a:pt x="174" y="127"/>
                    <a:pt x="173" y="126"/>
                    <a:pt x="173" y="126"/>
                  </a:cubicBezTo>
                  <a:cubicBezTo>
                    <a:pt x="171" y="124"/>
                    <a:pt x="171" y="121"/>
                    <a:pt x="170" y="119"/>
                  </a:cubicBezTo>
                  <a:cubicBezTo>
                    <a:pt x="170" y="118"/>
                    <a:pt x="169" y="118"/>
                    <a:pt x="168" y="118"/>
                  </a:cubicBezTo>
                  <a:cubicBezTo>
                    <a:pt x="166" y="121"/>
                    <a:pt x="164" y="123"/>
                    <a:pt x="162" y="126"/>
                  </a:cubicBezTo>
                  <a:cubicBezTo>
                    <a:pt x="161" y="127"/>
                    <a:pt x="160" y="128"/>
                    <a:pt x="158" y="128"/>
                  </a:cubicBezTo>
                  <a:cubicBezTo>
                    <a:pt x="155" y="127"/>
                    <a:pt x="154" y="125"/>
                    <a:pt x="153" y="123"/>
                  </a:cubicBezTo>
                  <a:cubicBezTo>
                    <a:pt x="155" y="125"/>
                    <a:pt x="156" y="127"/>
                    <a:pt x="159" y="127"/>
                  </a:cubicBezTo>
                  <a:cubicBezTo>
                    <a:pt x="161" y="125"/>
                    <a:pt x="162" y="124"/>
                    <a:pt x="164" y="122"/>
                  </a:cubicBezTo>
                  <a:cubicBezTo>
                    <a:pt x="165" y="120"/>
                    <a:pt x="166" y="118"/>
                    <a:pt x="168" y="117"/>
                  </a:cubicBezTo>
                  <a:cubicBezTo>
                    <a:pt x="169" y="117"/>
                    <a:pt x="170" y="117"/>
                    <a:pt x="170" y="118"/>
                  </a:cubicBezTo>
                  <a:cubicBezTo>
                    <a:pt x="172" y="119"/>
                    <a:pt x="172" y="122"/>
                    <a:pt x="174" y="125"/>
                  </a:cubicBezTo>
                  <a:cubicBezTo>
                    <a:pt x="176" y="115"/>
                    <a:pt x="176" y="115"/>
                    <a:pt x="176" y="115"/>
                  </a:cubicBezTo>
                  <a:cubicBezTo>
                    <a:pt x="176" y="114"/>
                    <a:pt x="177" y="114"/>
                    <a:pt x="177" y="115"/>
                  </a:cubicBezTo>
                  <a:cubicBezTo>
                    <a:pt x="178" y="117"/>
                    <a:pt x="179" y="120"/>
                    <a:pt x="179" y="123"/>
                  </a:cubicBezTo>
                  <a:cubicBezTo>
                    <a:pt x="180" y="121"/>
                    <a:pt x="180" y="118"/>
                    <a:pt x="181" y="114"/>
                  </a:cubicBezTo>
                  <a:cubicBezTo>
                    <a:pt x="181" y="113"/>
                    <a:pt x="183" y="114"/>
                    <a:pt x="183" y="115"/>
                  </a:cubicBezTo>
                  <a:cubicBezTo>
                    <a:pt x="185" y="119"/>
                    <a:pt x="185" y="124"/>
                    <a:pt x="186" y="128"/>
                  </a:cubicBezTo>
                  <a:cubicBezTo>
                    <a:pt x="187" y="123"/>
                    <a:pt x="187" y="119"/>
                    <a:pt x="187" y="114"/>
                  </a:cubicBezTo>
                  <a:cubicBezTo>
                    <a:pt x="187" y="113"/>
                    <a:pt x="186" y="111"/>
                    <a:pt x="187" y="110"/>
                  </a:cubicBezTo>
                  <a:cubicBezTo>
                    <a:pt x="188" y="110"/>
                    <a:pt x="188" y="110"/>
                    <a:pt x="189" y="111"/>
                  </a:cubicBezTo>
                  <a:cubicBezTo>
                    <a:pt x="190" y="113"/>
                    <a:pt x="191" y="117"/>
                    <a:pt x="192" y="120"/>
                  </a:cubicBezTo>
                  <a:cubicBezTo>
                    <a:pt x="191" y="112"/>
                    <a:pt x="191" y="112"/>
                    <a:pt x="191" y="112"/>
                  </a:cubicBezTo>
                  <a:cubicBezTo>
                    <a:pt x="191" y="111"/>
                    <a:pt x="191" y="109"/>
                    <a:pt x="192" y="108"/>
                  </a:cubicBezTo>
                  <a:cubicBezTo>
                    <a:pt x="192" y="108"/>
                    <a:pt x="193" y="108"/>
                    <a:pt x="193" y="109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6"/>
                    <a:pt x="195" y="104"/>
                    <a:pt x="196" y="102"/>
                  </a:cubicBezTo>
                  <a:cubicBezTo>
                    <a:pt x="196" y="102"/>
                    <a:pt x="197" y="103"/>
                    <a:pt x="197" y="103"/>
                  </a:cubicBezTo>
                  <a:cubicBezTo>
                    <a:pt x="199" y="106"/>
                    <a:pt x="200" y="108"/>
                    <a:pt x="200" y="111"/>
                  </a:cubicBezTo>
                  <a:cubicBezTo>
                    <a:pt x="200" y="107"/>
                    <a:pt x="199" y="102"/>
                    <a:pt x="198" y="98"/>
                  </a:cubicBezTo>
                  <a:cubicBezTo>
                    <a:pt x="198" y="97"/>
                    <a:pt x="198" y="96"/>
                    <a:pt x="199" y="95"/>
                  </a:cubicBezTo>
                  <a:cubicBezTo>
                    <a:pt x="198" y="92"/>
                    <a:pt x="197" y="89"/>
                    <a:pt x="196" y="86"/>
                  </a:cubicBezTo>
                  <a:cubicBezTo>
                    <a:pt x="182" y="91"/>
                    <a:pt x="168" y="94"/>
                    <a:pt x="153" y="96"/>
                  </a:cubicBezTo>
                  <a:cubicBezTo>
                    <a:pt x="133" y="98"/>
                    <a:pt x="105" y="94"/>
                    <a:pt x="87" y="85"/>
                  </a:cubicBezTo>
                  <a:cubicBezTo>
                    <a:pt x="77" y="80"/>
                    <a:pt x="69" y="74"/>
                    <a:pt x="64" y="66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61" y="61"/>
                    <a:pt x="63" y="59"/>
                    <a:pt x="64" y="60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85" y="49"/>
                    <a:pt x="93" y="43"/>
                    <a:pt x="99" y="35"/>
                  </a:cubicBezTo>
                  <a:cubicBezTo>
                    <a:pt x="94" y="35"/>
                    <a:pt x="90" y="35"/>
                    <a:pt x="85" y="34"/>
                  </a:cubicBezTo>
                  <a:cubicBezTo>
                    <a:pt x="75" y="32"/>
                    <a:pt x="66" y="31"/>
                    <a:pt x="58" y="29"/>
                  </a:cubicBezTo>
                  <a:cubicBezTo>
                    <a:pt x="53" y="27"/>
                    <a:pt x="49" y="27"/>
                    <a:pt x="44" y="26"/>
                  </a:cubicBezTo>
                  <a:cubicBezTo>
                    <a:pt x="43" y="29"/>
                    <a:pt x="40" y="30"/>
                    <a:pt x="38" y="32"/>
                  </a:cubicBezTo>
                  <a:cubicBezTo>
                    <a:pt x="30" y="41"/>
                    <a:pt x="22" y="48"/>
                    <a:pt x="15" y="59"/>
                  </a:cubicBezTo>
                  <a:cubicBezTo>
                    <a:pt x="16" y="59"/>
                    <a:pt x="14" y="60"/>
                    <a:pt x="15" y="60"/>
                  </a:cubicBezTo>
                  <a:cubicBezTo>
                    <a:pt x="16" y="60"/>
                    <a:pt x="17" y="58"/>
                    <a:pt x="18" y="58"/>
                  </a:cubicBezTo>
                  <a:cubicBezTo>
                    <a:pt x="22" y="53"/>
                    <a:pt x="27" y="49"/>
                    <a:pt x="32" y="44"/>
                  </a:cubicBezTo>
                  <a:cubicBezTo>
                    <a:pt x="36" y="39"/>
                    <a:pt x="41" y="35"/>
                    <a:pt x="47" y="31"/>
                  </a:cubicBezTo>
                  <a:cubicBezTo>
                    <a:pt x="47" y="30"/>
                    <a:pt x="48" y="31"/>
                    <a:pt x="48" y="32"/>
                  </a:cubicBezTo>
                  <a:cubicBezTo>
                    <a:pt x="46" y="34"/>
                    <a:pt x="45" y="35"/>
                    <a:pt x="43" y="37"/>
                  </a:cubicBezTo>
                  <a:cubicBezTo>
                    <a:pt x="36" y="44"/>
                    <a:pt x="28" y="51"/>
                    <a:pt x="22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4" y="58"/>
                    <a:pt x="25" y="57"/>
                    <a:pt x="26" y="55"/>
                  </a:cubicBezTo>
                  <a:cubicBezTo>
                    <a:pt x="32" y="51"/>
                    <a:pt x="36" y="46"/>
                    <a:pt x="41" y="43"/>
                  </a:cubicBezTo>
                  <a:cubicBezTo>
                    <a:pt x="42" y="42"/>
                    <a:pt x="42" y="44"/>
                    <a:pt x="42" y="44"/>
                  </a:cubicBezTo>
                  <a:cubicBezTo>
                    <a:pt x="37" y="49"/>
                    <a:pt x="33" y="54"/>
                    <a:pt x="29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49"/>
                    <a:pt x="44" y="51"/>
                    <a:pt x="44" y="51"/>
                  </a:cubicBezTo>
                  <a:cubicBezTo>
                    <a:pt x="42" y="55"/>
                    <a:pt x="39" y="58"/>
                    <a:pt x="36" y="62"/>
                  </a:cubicBezTo>
                  <a:cubicBezTo>
                    <a:pt x="38" y="61"/>
                    <a:pt x="39" y="60"/>
                    <a:pt x="40" y="59"/>
                  </a:cubicBezTo>
                  <a:cubicBezTo>
                    <a:pt x="41" y="59"/>
                    <a:pt x="42" y="59"/>
                    <a:pt x="42" y="60"/>
                  </a:cubicBezTo>
                  <a:cubicBezTo>
                    <a:pt x="42" y="62"/>
                    <a:pt x="41" y="64"/>
                    <a:pt x="41" y="66"/>
                  </a:cubicBezTo>
                  <a:cubicBezTo>
                    <a:pt x="41" y="66"/>
                    <a:pt x="41" y="67"/>
                    <a:pt x="42" y="67"/>
                  </a:cubicBezTo>
                  <a:cubicBezTo>
                    <a:pt x="43" y="67"/>
                    <a:pt x="45" y="67"/>
                    <a:pt x="46" y="67"/>
                  </a:cubicBezTo>
                  <a:cubicBezTo>
                    <a:pt x="46" y="67"/>
                    <a:pt x="46" y="68"/>
                    <a:pt x="45" y="68"/>
                  </a:cubicBezTo>
                  <a:cubicBezTo>
                    <a:pt x="45" y="68"/>
                    <a:pt x="44" y="68"/>
                    <a:pt x="43" y="69"/>
                  </a:cubicBezTo>
                  <a:cubicBezTo>
                    <a:pt x="41" y="69"/>
                    <a:pt x="40" y="68"/>
                    <a:pt x="39" y="66"/>
                  </a:cubicBezTo>
                  <a:cubicBezTo>
                    <a:pt x="39" y="65"/>
                    <a:pt x="39" y="63"/>
                    <a:pt x="40" y="61"/>
                  </a:cubicBezTo>
                  <a:cubicBezTo>
                    <a:pt x="39" y="62"/>
                    <a:pt x="38" y="62"/>
                    <a:pt x="37" y="63"/>
                  </a:cubicBezTo>
                  <a:cubicBezTo>
                    <a:pt x="37" y="64"/>
                    <a:pt x="36" y="64"/>
                    <a:pt x="35" y="63"/>
                  </a:cubicBezTo>
                  <a:cubicBezTo>
                    <a:pt x="34" y="62"/>
                    <a:pt x="35" y="61"/>
                    <a:pt x="36" y="60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1" y="61"/>
                    <a:pt x="30" y="62"/>
                    <a:pt x="28" y="61"/>
                  </a:cubicBezTo>
                  <a:cubicBezTo>
                    <a:pt x="28" y="61"/>
                    <a:pt x="27" y="60"/>
                    <a:pt x="28" y="59"/>
                  </a:cubicBezTo>
                  <a:cubicBezTo>
                    <a:pt x="29" y="56"/>
                    <a:pt x="31" y="54"/>
                    <a:pt x="33" y="51"/>
                  </a:cubicBezTo>
                  <a:close/>
                  <a:moveTo>
                    <a:pt x="232" y="140"/>
                  </a:moveTo>
                  <a:cubicBezTo>
                    <a:pt x="230" y="143"/>
                    <a:pt x="228" y="146"/>
                    <a:pt x="226" y="148"/>
                  </a:cubicBezTo>
                  <a:cubicBezTo>
                    <a:pt x="228" y="154"/>
                    <a:pt x="228" y="154"/>
                    <a:pt x="228" y="154"/>
                  </a:cubicBezTo>
                  <a:cubicBezTo>
                    <a:pt x="228" y="154"/>
                    <a:pt x="227" y="155"/>
                    <a:pt x="228" y="156"/>
                  </a:cubicBezTo>
                  <a:cubicBezTo>
                    <a:pt x="227" y="156"/>
                    <a:pt x="225" y="156"/>
                    <a:pt x="224" y="156"/>
                  </a:cubicBezTo>
                  <a:cubicBezTo>
                    <a:pt x="223" y="156"/>
                    <a:pt x="222" y="154"/>
                    <a:pt x="222" y="153"/>
                  </a:cubicBezTo>
                  <a:cubicBezTo>
                    <a:pt x="216" y="158"/>
                    <a:pt x="211" y="163"/>
                    <a:pt x="206" y="169"/>
                  </a:cubicBezTo>
                  <a:cubicBezTo>
                    <a:pt x="206" y="169"/>
                    <a:pt x="206" y="170"/>
                    <a:pt x="205" y="170"/>
                  </a:cubicBezTo>
                  <a:cubicBezTo>
                    <a:pt x="207" y="170"/>
                    <a:pt x="207" y="170"/>
                    <a:pt x="207" y="170"/>
                  </a:cubicBezTo>
                  <a:cubicBezTo>
                    <a:pt x="207" y="170"/>
                    <a:pt x="207" y="169"/>
                    <a:pt x="207" y="169"/>
                  </a:cubicBezTo>
                  <a:cubicBezTo>
                    <a:pt x="207" y="169"/>
                    <a:pt x="209" y="169"/>
                    <a:pt x="209" y="170"/>
                  </a:cubicBezTo>
                  <a:cubicBezTo>
                    <a:pt x="210" y="170"/>
                    <a:pt x="210" y="172"/>
                    <a:pt x="209" y="172"/>
                  </a:cubicBezTo>
                  <a:cubicBezTo>
                    <a:pt x="208" y="173"/>
                    <a:pt x="207" y="174"/>
                    <a:pt x="206" y="174"/>
                  </a:cubicBezTo>
                  <a:cubicBezTo>
                    <a:pt x="207" y="176"/>
                    <a:pt x="207" y="178"/>
                    <a:pt x="208" y="180"/>
                  </a:cubicBezTo>
                  <a:cubicBezTo>
                    <a:pt x="209" y="181"/>
                    <a:pt x="209" y="181"/>
                    <a:pt x="209" y="182"/>
                  </a:cubicBezTo>
                  <a:cubicBezTo>
                    <a:pt x="208" y="183"/>
                    <a:pt x="207" y="184"/>
                    <a:pt x="205" y="183"/>
                  </a:cubicBezTo>
                  <a:cubicBezTo>
                    <a:pt x="205" y="183"/>
                    <a:pt x="205" y="183"/>
                    <a:pt x="205" y="182"/>
                  </a:cubicBezTo>
                  <a:cubicBezTo>
                    <a:pt x="205" y="182"/>
                    <a:pt x="204" y="183"/>
                    <a:pt x="204" y="182"/>
                  </a:cubicBezTo>
                  <a:cubicBezTo>
                    <a:pt x="203" y="180"/>
                    <a:pt x="203" y="177"/>
                    <a:pt x="202" y="175"/>
                  </a:cubicBezTo>
                  <a:cubicBezTo>
                    <a:pt x="198" y="175"/>
                    <a:pt x="195" y="177"/>
                    <a:pt x="193" y="180"/>
                  </a:cubicBezTo>
                  <a:cubicBezTo>
                    <a:pt x="193" y="181"/>
                    <a:pt x="192" y="182"/>
                    <a:pt x="191" y="182"/>
                  </a:cubicBezTo>
                  <a:cubicBezTo>
                    <a:pt x="191" y="183"/>
                    <a:pt x="190" y="183"/>
                    <a:pt x="190" y="183"/>
                  </a:cubicBezTo>
                  <a:cubicBezTo>
                    <a:pt x="189" y="182"/>
                    <a:pt x="189" y="182"/>
                    <a:pt x="189" y="181"/>
                  </a:cubicBezTo>
                  <a:cubicBezTo>
                    <a:pt x="189" y="181"/>
                    <a:pt x="189" y="180"/>
                    <a:pt x="188" y="181"/>
                  </a:cubicBezTo>
                  <a:cubicBezTo>
                    <a:pt x="187" y="179"/>
                    <a:pt x="187" y="177"/>
                    <a:pt x="189" y="176"/>
                  </a:cubicBezTo>
                  <a:cubicBezTo>
                    <a:pt x="180" y="175"/>
                    <a:pt x="172" y="177"/>
                    <a:pt x="162" y="176"/>
                  </a:cubicBezTo>
                  <a:cubicBezTo>
                    <a:pt x="162" y="176"/>
                    <a:pt x="161" y="177"/>
                    <a:pt x="161" y="176"/>
                  </a:cubicBezTo>
                  <a:cubicBezTo>
                    <a:pt x="161" y="175"/>
                    <a:pt x="159" y="175"/>
                    <a:pt x="159" y="175"/>
                  </a:cubicBezTo>
                  <a:cubicBezTo>
                    <a:pt x="153" y="175"/>
                    <a:pt x="150" y="174"/>
                    <a:pt x="145" y="173"/>
                  </a:cubicBezTo>
                  <a:cubicBezTo>
                    <a:pt x="145" y="173"/>
                    <a:pt x="145" y="174"/>
                    <a:pt x="144" y="174"/>
                  </a:cubicBezTo>
                  <a:cubicBezTo>
                    <a:pt x="143" y="174"/>
                    <a:pt x="143" y="173"/>
                    <a:pt x="143" y="173"/>
                  </a:cubicBezTo>
                  <a:cubicBezTo>
                    <a:pt x="129" y="170"/>
                    <a:pt x="113" y="168"/>
                    <a:pt x="102" y="162"/>
                  </a:cubicBezTo>
                  <a:cubicBezTo>
                    <a:pt x="94" y="159"/>
                    <a:pt x="87" y="155"/>
                    <a:pt x="80" y="151"/>
                  </a:cubicBezTo>
                  <a:cubicBezTo>
                    <a:pt x="71" y="146"/>
                    <a:pt x="62" y="139"/>
                    <a:pt x="55" y="133"/>
                  </a:cubicBezTo>
                  <a:cubicBezTo>
                    <a:pt x="54" y="132"/>
                    <a:pt x="53" y="131"/>
                    <a:pt x="52" y="130"/>
                  </a:cubicBezTo>
                  <a:cubicBezTo>
                    <a:pt x="51" y="129"/>
                    <a:pt x="52" y="130"/>
                    <a:pt x="52" y="130"/>
                  </a:cubicBezTo>
                  <a:cubicBezTo>
                    <a:pt x="51" y="132"/>
                    <a:pt x="52" y="133"/>
                    <a:pt x="52" y="135"/>
                  </a:cubicBezTo>
                  <a:cubicBezTo>
                    <a:pt x="52" y="136"/>
                    <a:pt x="51" y="136"/>
                    <a:pt x="51" y="136"/>
                  </a:cubicBezTo>
                  <a:cubicBezTo>
                    <a:pt x="50" y="136"/>
                    <a:pt x="48" y="137"/>
                    <a:pt x="48" y="136"/>
                  </a:cubicBezTo>
                  <a:cubicBezTo>
                    <a:pt x="47" y="132"/>
                    <a:pt x="47" y="129"/>
                    <a:pt x="47" y="126"/>
                  </a:cubicBezTo>
                  <a:cubicBezTo>
                    <a:pt x="46" y="126"/>
                    <a:pt x="44" y="127"/>
                    <a:pt x="43" y="127"/>
                  </a:cubicBezTo>
                  <a:cubicBezTo>
                    <a:pt x="36" y="131"/>
                    <a:pt x="31" y="136"/>
                    <a:pt x="26" y="142"/>
                  </a:cubicBezTo>
                  <a:cubicBezTo>
                    <a:pt x="25" y="143"/>
                    <a:pt x="24" y="144"/>
                    <a:pt x="23" y="144"/>
                  </a:cubicBezTo>
                  <a:cubicBezTo>
                    <a:pt x="23" y="144"/>
                    <a:pt x="22" y="143"/>
                    <a:pt x="21" y="142"/>
                  </a:cubicBezTo>
                  <a:cubicBezTo>
                    <a:pt x="22" y="145"/>
                    <a:pt x="24" y="147"/>
                    <a:pt x="24" y="149"/>
                  </a:cubicBezTo>
                  <a:cubicBezTo>
                    <a:pt x="24" y="150"/>
                    <a:pt x="24" y="152"/>
                    <a:pt x="24" y="152"/>
                  </a:cubicBezTo>
                  <a:cubicBezTo>
                    <a:pt x="23" y="151"/>
                    <a:pt x="21" y="153"/>
                    <a:pt x="21" y="152"/>
                  </a:cubicBezTo>
                  <a:cubicBezTo>
                    <a:pt x="19" y="146"/>
                    <a:pt x="17" y="139"/>
                    <a:pt x="15" y="133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4" y="134"/>
                    <a:pt x="15" y="135"/>
                    <a:pt x="14" y="136"/>
                  </a:cubicBezTo>
                  <a:cubicBezTo>
                    <a:pt x="14" y="136"/>
                    <a:pt x="12" y="136"/>
                    <a:pt x="11" y="136"/>
                  </a:cubicBezTo>
                  <a:cubicBezTo>
                    <a:pt x="11" y="135"/>
                    <a:pt x="10" y="133"/>
                    <a:pt x="10" y="133"/>
                  </a:cubicBezTo>
                  <a:cubicBezTo>
                    <a:pt x="8" y="119"/>
                    <a:pt x="7" y="105"/>
                    <a:pt x="7" y="90"/>
                  </a:cubicBezTo>
                  <a:cubicBezTo>
                    <a:pt x="7" y="85"/>
                    <a:pt x="7" y="79"/>
                    <a:pt x="6" y="74"/>
                  </a:cubicBezTo>
                  <a:cubicBezTo>
                    <a:pt x="6" y="70"/>
                    <a:pt x="5" y="65"/>
                    <a:pt x="5" y="60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5" y="60"/>
                    <a:pt x="5" y="59"/>
                    <a:pt x="5" y="59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4" y="55"/>
                    <a:pt x="4" y="56"/>
                    <a:pt x="4" y="57"/>
                  </a:cubicBezTo>
                  <a:cubicBezTo>
                    <a:pt x="4" y="58"/>
                    <a:pt x="4" y="60"/>
                    <a:pt x="4" y="61"/>
                  </a:cubicBezTo>
                  <a:cubicBezTo>
                    <a:pt x="4" y="60"/>
                    <a:pt x="5" y="61"/>
                    <a:pt x="4" y="62"/>
                  </a:cubicBezTo>
                  <a:cubicBezTo>
                    <a:pt x="4" y="62"/>
                    <a:pt x="4" y="61"/>
                    <a:pt x="4" y="61"/>
                  </a:cubicBezTo>
                  <a:cubicBezTo>
                    <a:pt x="4" y="62"/>
                    <a:pt x="4" y="64"/>
                    <a:pt x="4" y="65"/>
                  </a:cubicBezTo>
                  <a:cubicBezTo>
                    <a:pt x="4" y="66"/>
                    <a:pt x="5" y="66"/>
                    <a:pt x="4" y="66"/>
                  </a:cubicBezTo>
                  <a:cubicBezTo>
                    <a:pt x="3" y="70"/>
                    <a:pt x="4" y="75"/>
                    <a:pt x="4" y="79"/>
                  </a:cubicBezTo>
                  <a:cubicBezTo>
                    <a:pt x="4" y="79"/>
                    <a:pt x="5" y="80"/>
                    <a:pt x="4" y="81"/>
                  </a:cubicBezTo>
                  <a:cubicBezTo>
                    <a:pt x="3" y="81"/>
                    <a:pt x="4" y="81"/>
                    <a:pt x="4" y="81"/>
                  </a:cubicBezTo>
                  <a:cubicBezTo>
                    <a:pt x="4" y="82"/>
                    <a:pt x="4" y="84"/>
                    <a:pt x="5" y="85"/>
                  </a:cubicBezTo>
                  <a:cubicBezTo>
                    <a:pt x="5" y="85"/>
                    <a:pt x="5" y="85"/>
                    <a:pt x="4" y="85"/>
                  </a:cubicBezTo>
                  <a:cubicBezTo>
                    <a:pt x="5" y="86"/>
                    <a:pt x="5" y="87"/>
                    <a:pt x="4" y="87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5" y="98"/>
                    <a:pt x="5" y="99"/>
                    <a:pt x="5" y="100"/>
                  </a:cubicBezTo>
                  <a:cubicBezTo>
                    <a:pt x="4" y="96"/>
                    <a:pt x="4" y="93"/>
                    <a:pt x="3" y="90"/>
                  </a:cubicBezTo>
                  <a:cubicBezTo>
                    <a:pt x="3" y="87"/>
                    <a:pt x="3" y="84"/>
                    <a:pt x="2" y="81"/>
                  </a:cubicBezTo>
                  <a:cubicBezTo>
                    <a:pt x="2" y="80"/>
                    <a:pt x="2" y="80"/>
                    <a:pt x="3" y="80"/>
                  </a:cubicBezTo>
                  <a:cubicBezTo>
                    <a:pt x="3" y="80"/>
                    <a:pt x="2" y="79"/>
                    <a:pt x="2" y="79"/>
                  </a:cubicBezTo>
                  <a:cubicBezTo>
                    <a:pt x="2" y="76"/>
                    <a:pt x="2" y="73"/>
                    <a:pt x="2" y="70"/>
                  </a:cubicBezTo>
                  <a:cubicBezTo>
                    <a:pt x="2" y="70"/>
                    <a:pt x="2" y="70"/>
                    <a:pt x="2" y="69"/>
                  </a:cubicBezTo>
                  <a:cubicBezTo>
                    <a:pt x="2" y="69"/>
                    <a:pt x="2" y="68"/>
                    <a:pt x="2" y="68"/>
                  </a:cubicBezTo>
                  <a:cubicBezTo>
                    <a:pt x="1" y="58"/>
                    <a:pt x="2" y="48"/>
                    <a:pt x="2" y="38"/>
                  </a:cubicBezTo>
                  <a:cubicBezTo>
                    <a:pt x="2" y="36"/>
                    <a:pt x="3" y="35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2" y="16"/>
                    <a:pt x="3" y="15"/>
                  </a:cubicBezTo>
                  <a:cubicBezTo>
                    <a:pt x="3" y="16"/>
                    <a:pt x="4" y="15"/>
                    <a:pt x="3" y="15"/>
                  </a:cubicBezTo>
                  <a:cubicBezTo>
                    <a:pt x="3" y="15"/>
                    <a:pt x="2" y="15"/>
                    <a:pt x="2" y="14"/>
                  </a:cubicBezTo>
                  <a:cubicBezTo>
                    <a:pt x="3" y="15"/>
                    <a:pt x="4" y="14"/>
                    <a:pt x="3" y="14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2"/>
                    <a:pt x="7" y="4"/>
                    <a:pt x="7" y="6"/>
                  </a:cubicBezTo>
                  <a:cubicBezTo>
                    <a:pt x="7" y="6"/>
                    <a:pt x="8" y="7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9" y="9"/>
                    <a:pt x="10" y="8"/>
                    <a:pt x="11" y="9"/>
                  </a:cubicBezTo>
                  <a:cubicBezTo>
                    <a:pt x="11" y="10"/>
                    <a:pt x="11" y="11"/>
                    <a:pt x="12" y="11"/>
                  </a:cubicBezTo>
                  <a:cubicBezTo>
                    <a:pt x="17" y="11"/>
                    <a:pt x="21" y="12"/>
                    <a:pt x="26" y="13"/>
                  </a:cubicBezTo>
                  <a:cubicBezTo>
                    <a:pt x="27" y="13"/>
                    <a:pt x="28" y="13"/>
                    <a:pt x="28" y="13"/>
                  </a:cubicBezTo>
                  <a:cubicBezTo>
                    <a:pt x="29" y="13"/>
                    <a:pt x="31" y="14"/>
                    <a:pt x="32" y="14"/>
                  </a:cubicBezTo>
                  <a:cubicBezTo>
                    <a:pt x="32" y="14"/>
                    <a:pt x="33" y="15"/>
                    <a:pt x="33" y="15"/>
                  </a:cubicBezTo>
                  <a:cubicBezTo>
                    <a:pt x="52" y="17"/>
                    <a:pt x="72" y="21"/>
                    <a:pt x="90" y="26"/>
                  </a:cubicBezTo>
                  <a:cubicBezTo>
                    <a:pt x="93" y="27"/>
                    <a:pt x="97" y="27"/>
                    <a:pt x="100" y="28"/>
                  </a:cubicBezTo>
                  <a:cubicBezTo>
                    <a:pt x="100" y="27"/>
                    <a:pt x="99" y="27"/>
                    <a:pt x="100" y="26"/>
                  </a:cubicBezTo>
                  <a:cubicBezTo>
                    <a:pt x="101" y="26"/>
                    <a:pt x="102" y="25"/>
                    <a:pt x="103" y="25"/>
                  </a:cubicBezTo>
                  <a:cubicBezTo>
                    <a:pt x="104" y="26"/>
                    <a:pt x="103" y="26"/>
                    <a:pt x="103" y="27"/>
                  </a:cubicBezTo>
                  <a:cubicBezTo>
                    <a:pt x="103" y="28"/>
                    <a:pt x="104" y="30"/>
                    <a:pt x="104" y="31"/>
                  </a:cubicBezTo>
                  <a:cubicBezTo>
                    <a:pt x="104" y="31"/>
                    <a:pt x="105" y="31"/>
                    <a:pt x="105" y="31"/>
                  </a:cubicBezTo>
                  <a:cubicBezTo>
                    <a:pt x="105" y="32"/>
                    <a:pt x="105" y="33"/>
                    <a:pt x="106" y="33"/>
                  </a:cubicBezTo>
                  <a:cubicBezTo>
                    <a:pt x="106" y="34"/>
                    <a:pt x="104" y="35"/>
                    <a:pt x="104" y="36"/>
                  </a:cubicBezTo>
                  <a:cubicBezTo>
                    <a:pt x="105" y="42"/>
                    <a:pt x="107" y="47"/>
                    <a:pt x="108" y="5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0"/>
                    <a:pt x="108" y="60"/>
                    <a:pt x="107" y="61"/>
                  </a:cubicBezTo>
                  <a:cubicBezTo>
                    <a:pt x="108" y="63"/>
                    <a:pt x="108" y="64"/>
                    <a:pt x="109" y="65"/>
                  </a:cubicBezTo>
                  <a:cubicBezTo>
                    <a:pt x="109" y="65"/>
                    <a:pt x="109" y="67"/>
                    <a:pt x="108" y="67"/>
                  </a:cubicBezTo>
                  <a:cubicBezTo>
                    <a:pt x="107" y="67"/>
                    <a:pt x="106" y="67"/>
                    <a:pt x="105" y="66"/>
                  </a:cubicBezTo>
                  <a:cubicBezTo>
                    <a:pt x="104" y="64"/>
                    <a:pt x="104" y="61"/>
                    <a:pt x="104" y="58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2" y="69"/>
                    <a:pt x="88" y="71"/>
                    <a:pt x="85" y="74"/>
                  </a:cubicBezTo>
                  <a:cubicBezTo>
                    <a:pt x="104" y="83"/>
                    <a:pt x="133" y="91"/>
                    <a:pt x="155" y="89"/>
                  </a:cubicBezTo>
                  <a:cubicBezTo>
                    <a:pt x="167" y="89"/>
                    <a:pt x="176" y="85"/>
                    <a:pt x="186" y="83"/>
                  </a:cubicBezTo>
                  <a:cubicBezTo>
                    <a:pt x="188" y="82"/>
                    <a:pt x="191" y="81"/>
                    <a:pt x="193" y="81"/>
                  </a:cubicBezTo>
                  <a:cubicBezTo>
                    <a:pt x="194" y="81"/>
                    <a:pt x="194" y="81"/>
                    <a:pt x="194" y="80"/>
                  </a:cubicBezTo>
                  <a:cubicBezTo>
                    <a:pt x="193" y="78"/>
                    <a:pt x="193" y="76"/>
                    <a:pt x="193" y="74"/>
                  </a:cubicBezTo>
                  <a:cubicBezTo>
                    <a:pt x="193" y="73"/>
                    <a:pt x="193" y="73"/>
                    <a:pt x="193" y="72"/>
                  </a:cubicBezTo>
                  <a:cubicBezTo>
                    <a:pt x="194" y="72"/>
                    <a:pt x="195" y="72"/>
                    <a:pt x="196" y="72"/>
                  </a:cubicBezTo>
                  <a:cubicBezTo>
                    <a:pt x="196" y="75"/>
                    <a:pt x="197" y="77"/>
                    <a:pt x="198" y="79"/>
                  </a:cubicBezTo>
                  <a:cubicBezTo>
                    <a:pt x="198" y="80"/>
                    <a:pt x="199" y="79"/>
                    <a:pt x="199" y="79"/>
                  </a:cubicBezTo>
                  <a:cubicBezTo>
                    <a:pt x="198" y="77"/>
                    <a:pt x="197" y="76"/>
                    <a:pt x="197" y="74"/>
                  </a:cubicBezTo>
                  <a:cubicBezTo>
                    <a:pt x="197" y="73"/>
                    <a:pt x="197" y="73"/>
                    <a:pt x="198" y="73"/>
                  </a:cubicBezTo>
                  <a:cubicBezTo>
                    <a:pt x="198" y="73"/>
                    <a:pt x="199" y="72"/>
                    <a:pt x="200" y="72"/>
                  </a:cubicBezTo>
                  <a:cubicBezTo>
                    <a:pt x="200" y="72"/>
                    <a:pt x="201" y="73"/>
                    <a:pt x="201" y="74"/>
                  </a:cubicBezTo>
                  <a:cubicBezTo>
                    <a:pt x="207" y="96"/>
                    <a:pt x="215" y="117"/>
                    <a:pt x="222" y="138"/>
                  </a:cubicBezTo>
                  <a:cubicBezTo>
                    <a:pt x="222" y="139"/>
                    <a:pt x="223" y="140"/>
                    <a:pt x="224" y="141"/>
                  </a:cubicBezTo>
                  <a:cubicBezTo>
                    <a:pt x="224" y="141"/>
                    <a:pt x="224" y="140"/>
                    <a:pt x="224" y="140"/>
                  </a:cubicBezTo>
                  <a:cubicBezTo>
                    <a:pt x="225" y="140"/>
                    <a:pt x="226" y="140"/>
                    <a:pt x="226" y="140"/>
                  </a:cubicBezTo>
                  <a:cubicBezTo>
                    <a:pt x="226" y="141"/>
                    <a:pt x="227" y="142"/>
                    <a:pt x="226" y="142"/>
                  </a:cubicBezTo>
                  <a:cubicBezTo>
                    <a:pt x="227" y="143"/>
                    <a:pt x="227" y="142"/>
                    <a:pt x="227" y="142"/>
                  </a:cubicBezTo>
                  <a:cubicBezTo>
                    <a:pt x="229" y="138"/>
                    <a:pt x="229" y="138"/>
                    <a:pt x="229" y="138"/>
                  </a:cubicBezTo>
                  <a:cubicBezTo>
                    <a:pt x="230" y="138"/>
                    <a:pt x="231" y="138"/>
                    <a:pt x="232" y="139"/>
                  </a:cubicBezTo>
                  <a:cubicBezTo>
                    <a:pt x="232" y="139"/>
                    <a:pt x="232" y="140"/>
                    <a:pt x="232" y="14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>
                <a:defRPr/>
              </a:pPr>
              <a:endParaRPr lang="zh-CN" altLang="en-US" sz="16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4" name="MH_Other_9"/>
            <p:cNvSpPr>
              <a:spLocks noEditPoints="1"/>
            </p:cNvSpPr>
            <p:nvPr>
              <p:custDataLst>
                <p:tags r:id="rId10"/>
              </p:custDataLst>
            </p:nvPr>
          </p:nvSpPr>
          <p:spPr bwMode="auto">
            <a:xfrm>
              <a:off x="4493261" y="3332607"/>
              <a:ext cx="766763" cy="769938"/>
            </a:xfrm>
            <a:custGeom>
              <a:avLst/>
              <a:gdLst>
                <a:gd name="T0" fmla="*/ 209 w 252"/>
                <a:gd name="T1" fmla="*/ 213 h 253"/>
                <a:gd name="T2" fmla="*/ 14 w 252"/>
                <a:gd name="T3" fmla="*/ 121 h 253"/>
                <a:gd name="T4" fmla="*/ 231 w 252"/>
                <a:gd name="T5" fmla="*/ 154 h 253"/>
                <a:gd name="T6" fmla="*/ 25 w 252"/>
                <a:gd name="T7" fmla="*/ 68 h 253"/>
                <a:gd name="T8" fmla="*/ 193 w 252"/>
                <a:gd name="T9" fmla="*/ 42 h 253"/>
                <a:gd name="T10" fmla="*/ 119 w 252"/>
                <a:gd name="T11" fmla="*/ 214 h 253"/>
                <a:gd name="T12" fmla="*/ 25 w 252"/>
                <a:gd name="T13" fmla="*/ 88 h 253"/>
                <a:gd name="T14" fmla="*/ 119 w 252"/>
                <a:gd name="T15" fmla="*/ 206 h 253"/>
                <a:gd name="T16" fmla="*/ 34 w 252"/>
                <a:gd name="T17" fmla="*/ 86 h 253"/>
                <a:gd name="T18" fmla="*/ 112 w 252"/>
                <a:gd name="T19" fmla="*/ 36 h 253"/>
                <a:gd name="T20" fmla="*/ 195 w 252"/>
                <a:gd name="T21" fmla="*/ 164 h 253"/>
                <a:gd name="T22" fmla="*/ 115 w 252"/>
                <a:gd name="T23" fmla="*/ 73 h 253"/>
                <a:gd name="T24" fmla="*/ 138 w 252"/>
                <a:gd name="T25" fmla="*/ 148 h 253"/>
                <a:gd name="T26" fmla="*/ 174 w 252"/>
                <a:gd name="T27" fmla="*/ 120 h 253"/>
                <a:gd name="T28" fmla="*/ 172 w 252"/>
                <a:gd name="T29" fmla="*/ 97 h 253"/>
                <a:gd name="T30" fmla="*/ 184 w 252"/>
                <a:gd name="T31" fmla="*/ 97 h 253"/>
                <a:gd name="T32" fmla="*/ 98 w 252"/>
                <a:gd name="T33" fmla="*/ 131 h 253"/>
                <a:gd name="T34" fmla="*/ 150 w 252"/>
                <a:gd name="T35" fmla="*/ 160 h 253"/>
                <a:gd name="T36" fmla="*/ 193 w 252"/>
                <a:gd name="T37" fmla="*/ 106 h 253"/>
                <a:gd name="T38" fmla="*/ 163 w 252"/>
                <a:gd name="T39" fmla="*/ 82 h 253"/>
                <a:gd name="T40" fmla="*/ 55 w 252"/>
                <a:gd name="T41" fmla="*/ 122 h 253"/>
                <a:gd name="T42" fmla="*/ 55 w 252"/>
                <a:gd name="T43" fmla="*/ 83 h 253"/>
                <a:gd name="T44" fmla="*/ 86 w 252"/>
                <a:gd name="T45" fmla="*/ 66 h 253"/>
                <a:gd name="T46" fmla="*/ 66 w 252"/>
                <a:gd name="T47" fmla="*/ 112 h 253"/>
                <a:gd name="T48" fmla="*/ 93 w 252"/>
                <a:gd name="T49" fmla="*/ 90 h 253"/>
                <a:gd name="T50" fmla="*/ 45 w 252"/>
                <a:gd name="T51" fmla="*/ 101 h 253"/>
                <a:gd name="T52" fmla="*/ 59 w 252"/>
                <a:gd name="T53" fmla="*/ 92 h 253"/>
                <a:gd name="T54" fmla="*/ 77 w 252"/>
                <a:gd name="T55" fmla="*/ 125 h 253"/>
                <a:gd name="T56" fmla="*/ 118 w 252"/>
                <a:gd name="T57" fmla="*/ 159 h 253"/>
                <a:gd name="T58" fmla="*/ 159 w 252"/>
                <a:gd name="T59" fmla="*/ 173 h 253"/>
                <a:gd name="T60" fmla="*/ 200 w 252"/>
                <a:gd name="T61" fmla="*/ 94 h 253"/>
                <a:gd name="T62" fmla="*/ 142 w 252"/>
                <a:gd name="T63" fmla="*/ 49 h 253"/>
                <a:gd name="T64" fmla="*/ 104 w 252"/>
                <a:gd name="T65" fmla="*/ 36 h 253"/>
                <a:gd name="T66" fmla="*/ 37 w 252"/>
                <a:gd name="T67" fmla="*/ 111 h 253"/>
                <a:gd name="T68" fmla="*/ 49 w 252"/>
                <a:gd name="T69" fmla="*/ 162 h 253"/>
                <a:gd name="T70" fmla="*/ 80 w 252"/>
                <a:gd name="T71" fmla="*/ 140 h 253"/>
                <a:gd name="T72" fmla="*/ 103 w 252"/>
                <a:gd name="T73" fmla="*/ 196 h 253"/>
                <a:gd name="T74" fmla="*/ 158 w 252"/>
                <a:gd name="T75" fmla="*/ 184 h 253"/>
                <a:gd name="T76" fmla="*/ 217 w 252"/>
                <a:gd name="T77" fmla="*/ 158 h 253"/>
                <a:gd name="T78" fmla="*/ 203 w 252"/>
                <a:gd name="T79" fmla="*/ 62 h 253"/>
                <a:gd name="T80" fmla="*/ 143 w 252"/>
                <a:gd name="T81" fmla="*/ 15 h 253"/>
                <a:gd name="T82" fmla="*/ 103 w 252"/>
                <a:gd name="T83" fmla="*/ 32 h 253"/>
                <a:gd name="T84" fmla="*/ 30 w 252"/>
                <a:gd name="T85" fmla="*/ 94 h 253"/>
                <a:gd name="T86" fmla="*/ 67 w 252"/>
                <a:gd name="T87" fmla="*/ 201 h 253"/>
                <a:gd name="T88" fmla="*/ 92 w 252"/>
                <a:gd name="T89" fmla="*/ 183 h 253"/>
                <a:gd name="T90" fmla="*/ 125 w 252"/>
                <a:gd name="T91" fmla="*/ 225 h 253"/>
                <a:gd name="T92" fmla="*/ 183 w 252"/>
                <a:gd name="T93" fmla="*/ 199 h 253"/>
                <a:gd name="T94" fmla="*/ 218 w 252"/>
                <a:gd name="T95" fmla="*/ 77 h 253"/>
                <a:gd name="T96" fmla="*/ 160 w 252"/>
                <a:gd name="T97" fmla="*/ 8 h 253"/>
                <a:gd name="T98" fmla="*/ 41 w 252"/>
                <a:gd name="T99" fmla="*/ 38 h 253"/>
                <a:gd name="T100" fmla="*/ 29 w 252"/>
                <a:gd name="T101" fmla="*/ 148 h 253"/>
                <a:gd name="T102" fmla="*/ 70 w 252"/>
                <a:gd name="T103" fmla="*/ 228 h 253"/>
                <a:gd name="T104" fmla="*/ 95 w 252"/>
                <a:gd name="T105" fmla="*/ 221 h 253"/>
                <a:gd name="T106" fmla="*/ 147 w 252"/>
                <a:gd name="T107" fmla="*/ 229 h 253"/>
                <a:gd name="T108" fmla="*/ 226 w 252"/>
                <a:gd name="T109" fmla="*/ 151 h 253"/>
                <a:gd name="T110" fmla="*/ 225 w 252"/>
                <a:gd name="T111" fmla="*/ 66 h 253"/>
                <a:gd name="T112" fmla="*/ 185 w 252"/>
                <a:gd name="T113" fmla="*/ 26 h 253"/>
                <a:gd name="T114" fmla="*/ 18 w 252"/>
                <a:gd name="T115" fmla="*/ 95 h 253"/>
                <a:gd name="T116" fmla="*/ 8 w 252"/>
                <a:gd name="T117" fmla="*/ 116 h 253"/>
                <a:gd name="T118" fmla="*/ 81 w 252"/>
                <a:gd name="T119" fmla="*/ 225 h 253"/>
                <a:gd name="T120" fmla="*/ 181 w 252"/>
                <a:gd name="T121" fmla="*/ 229 h 253"/>
                <a:gd name="T122" fmla="*/ 213 w 252"/>
                <a:gd name="T123" fmla="*/ 39 h 253"/>
                <a:gd name="T124" fmla="*/ 126 w 252"/>
                <a:gd name="T125" fmla="*/ 248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52" h="253">
                  <a:moveTo>
                    <a:pt x="243" y="78"/>
                  </a:moveTo>
                  <a:cubicBezTo>
                    <a:pt x="237" y="63"/>
                    <a:pt x="227" y="49"/>
                    <a:pt x="216" y="37"/>
                  </a:cubicBezTo>
                  <a:cubicBezTo>
                    <a:pt x="204" y="25"/>
                    <a:pt x="190" y="16"/>
                    <a:pt x="175" y="9"/>
                  </a:cubicBezTo>
                  <a:cubicBezTo>
                    <a:pt x="160" y="3"/>
                    <a:pt x="143" y="0"/>
                    <a:pt x="126" y="0"/>
                  </a:cubicBezTo>
                  <a:cubicBezTo>
                    <a:pt x="93" y="0"/>
                    <a:pt x="60" y="13"/>
                    <a:pt x="37" y="37"/>
                  </a:cubicBezTo>
                  <a:cubicBezTo>
                    <a:pt x="23" y="51"/>
                    <a:pt x="13" y="68"/>
                    <a:pt x="7" y="86"/>
                  </a:cubicBezTo>
                  <a:cubicBezTo>
                    <a:pt x="6" y="88"/>
                    <a:pt x="5" y="89"/>
                    <a:pt x="5" y="90"/>
                  </a:cubicBezTo>
                  <a:cubicBezTo>
                    <a:pt x="4" y="90"/>
                    <a:pt x="4" y="91"/>
                    <a:pt x="4" y="91"/>
                  </a:cubicBezTo>
                  <a:cubicBezTo>
                    <a:pt x="3" y="92"/>
                    <a:pt x="3" y="92"/>
                    <a:pt x="3" y="92"/>
                  </a:cubicBezTo>
                  <a:cubicBezTo>
                    <a:pt x="3" y="93"/>
                    <a:pt x="3" y="93"/>
                    <a:pt x="3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3"/>
                    <a:pt x="4" y="93"/>
                    <a:pt x="4" y="93"/>
                  </a:cubicBezTo>
                  <a:cubicBezTo>
                    <a:pt x="4" y="92"/>
                    <a:pt x="4" y="92"/>
                    <a:pt x="4" y="92"/>
                  </a:cubicBezTo>
                  <a:cubicBezTo>
                    <a:pt x="5" y="92"/>
                    <a:pt x="5" y="91"/>
                    <a:pt x="5" y="91"/>
                  </a:cubicBezTo>
                  <a:cubicBezTo>
                    <a:pt x="5" y="92"/>
                    <a:pt x="5" y="93"/>
                    <a:pt x="4" y="95"/>
                  </a:cubicBezTo>
                  <a:cubicBezTo>
                    <a:pt x="4" y="95"/>
                    <a:pt x="4" y="95"/>
                    <a:pt x="4" y="96"/>
                  </a:cubicBezTo>
                  <a:cubicBezTo>
                    <a:pt x="3" y="96"/>
                    <a:pt x="3" y="97"/>
                    <a:pt x="4" y="97"/>
                  </a:cubicBezTo>
                  <a:cubicBezTo>
                    <a:pt x="1" y="106"/>
                    <a:pt x="0" y="116"/>
                    <a:pt x="0" y="126"/>
                  </a:cubicBezTo>
                  <a:cubicBezTo>
                    <a:pt x="0" y="143"/>
                    <a:pt x="4" y="159"/>
                    <a:pt x="10" y="175"/>
                  </a:cubicBezTo>
                  <a:cubicBezTo>
                    <a:pt x="11" y="176"/>
                    <a:pt x="12" y="178"/>
                    <a:pt x="13" y="180"/>
                  </a:cubicBezTo>
                  <a:cubicBezTo>
                    <a:pt x="12" y="180"/>
                    <a:pt x="12" y="181"/>
                    <a:pt x="12" y="181"/>
                  </a:cubicBezTo>
                  <a:cubicBezTo>
                    <a:pt x="13" y="182"/>
                    <a:pt x="14" y="183"/>
                    <a:pt x="14" y="184"/>
                  </a:cubicBezTo>
                  <a:cubicBezTo>
                    <a:pt x="20" y="195"/>
                    <a:pt x="28" y="206"/>
                    <a:pt x="37" y="215"/>
                  </a:cubicBezTo>
                  <a:cubicBezTo>
                    <a:pt x="37" y="215"/>
                    <a:pt x="37" y="215"/>
                    <a:pt x="37" y="215"/>
                  </a:cubicBezTo>
                  <a:cubicBezTo>
                    <a:pt x="37" y="216"/>
                    <a:pt x="37" y="216"/>
                    <a:pt x="37" y="217"/>
                  </a:cubicBezTo>
                  <a:cubicBezTo>
                    <a:pt x="39" y="219"/>
                    <a:pt x="42" y="221"/>
                    <a:pt x="44" y="223"/>
                  </a:cubicBezTo>
                  <a:cubicBezTo>
                    <a:pt x="47" y="225"/>
                    <a:pt x="50" y="227"/>
                    <a:pt x="54" y="229"/>
                  </a:cubicBezTo>
                  <a:cubicBezTo>
                    <a:pt x="60" y="234"/>
                    <a:pt x="68" y="238"/>
                    <a:pt x="76" y="242"/>
                  </a:cubicBezTo>
                  <a:cubicBezTo>
                    <a:pt x="76" y="242"/>
                    <a:pt x="76" y="242"/>
                    <a:pt x="76" y="242"/>
                  </a:cubicBezTo>
                  <a:cubicBezTo>
                    <a:pt x="77" y="243"/>
                    <a:pt x="78" y="243"/>
                    <a:pt x="80" y="243"/>
                  </a:cubicBezTo>
                  <a:cubicBezTo>
                    <a:pt x="95" y="249"/>
                    <a:pt x="110" y="253"/>
                    <a:pt x="126" y="253"/>
                  </a:cubicBezTo>
                  <a:cubicBezTo>
                    <a:pt x="143" y="253"/>
                    <a:pt x="160" y="250"/>
                    <a:pt x="175" y="243"/>
                  </a:cubicBezTo>
                  <a:cubicBezTo>
                    <a:pt x="190" y="237"/>
                    <a:pt x="204" y="227"/>
                    <a:pt x="216" y="216"/>
                  </a:cubicBezTo>
                  <a:cubicBezTo>
                    <a:pt x="227" y="204"/>
                    <a:pt x="237" y="190"/>
                    <a:pt x="243" y="175"/>
                  </a:cubicBezTo>
                  <a:cubicBezTo>
                    <a:pt x="249" y="159"/>
                    <a:pt x="252" y="143"/>
                    <a:pt x="252" y="126"/>
                  </a:cubicBezTo>
                  <a:cubicBezTo>
                    <a:pt x="252" y="110"/>
                    <a:pt x="249" y="93"/>
                    <a:pt x="243" y="78"/>
                  </a:cubicBezTo>
                  <a:close/>
                  <a:moveTo>
                    <a:pt x="252" y="126"/>
                  </a:moveTo>
                  <a:cubicBezTo>
                    <a:pt x="252" y="128"/>
                    <a:pt x="252" y="130"/>
                    <a:pt x="252" y="132"/>
                  </a:cubicBezTo>
                  <a:cubicBezTo>
                    <a:pt x="252" y="127"/>
                    <a:pt x="251" y="122"/>
                    <a:pt x="250" y="116"/>
                  </a:cubicBezTo>
                  <a:cubicBezTo>
                    <a:pt x="251" y="107"/>
                    <a:pt x="249" y="97"/>
                    <a:pt x="243" y="90"/>
                  </a:cubicBezTo>
                  <a:cubicBezTo>
                    <a:pt x="243" y="83"/>
                    <a:pt x="241" y="77"/>
                    <a:pt x="238" y="72"/>
                  </a:cubicBezTo>
                  <a:cubicBezTo>
                    <a:pt x="238" y="72"/>
                    <a:pt x="238" y="72"/>
                    <a:pt x="237" y="72"/>
                  </a:cubicBezTo>
                  <a:cubicBezTo>
                    <a:pt x="237" y="72"/>
                    <a:pt x="237" y="71"/>
                    <a:pt x="237" y="71"/>
                  </a:cubicBezTo>
                  <a:cubicBezTo>
                    <a:pt x="237" y="69"/>
                    <a:pt x="236" y="67"/>
                    <a:pt x="235" y="65"/>
                  </a:cubicBezTo>
                  <a:cubicBezTo>
                    <a:pt x="246" y="84"/>
                    <a:pt x="252" y="105"/>
                    <a:pt x="252" y="126"/>
                  </a:cubicBezTo>
                  <a:close/>
                  <a:moveTo>
                    <a:pt x="226" y="192"/>
                  </a:moveTo>
                  <a:cubicBezTo>
                    <a:pt x="223" y="195"/>
                    <a:pt x="223" y="195"/>
                    <a:pt x="223" y="195"/>
                  </a:cubicBezTo>
                  <a:cubicBezTo>
                    <a:pt x="223" y="195"/>
                    <a:pt x="222" y="196"/>
                    <a:pt x="222" y="196"/>
                  </a:cubicBezTo>
                  <a:cubicBezTo>
                    <a:pt x="222" y="196"/>
                    <a:pt x="222" y="195"/>
                    <a:pt x="222" y="195"/>
                  </a:cubicBezTo>
                  <a:cubicBezTo>
                    <a:pt x="223" y="194"/>
                    <a:pt x="223" y="193"/>
                    <a:pt x="224" y="192"/>
                  </a:cubicBezTo>
                  <a:cubicBezTo>
                    <a:pt x="224" y="192"/>
                    <a:pt x="224" y="192"/>
                    <a:pt x="224" y="191"/>
                  </a:cubicBezTo>
                  <a:cubicBezTo>
                    <a:pt x="225" y="190"/>
                    <a:pt x="226" y="189"/>
                    <a:pt x="227" y="188"/>
                  </a:cubicBezTo>
                  <a:cubicBezTo>
                    <a:pt x="226" y="190"/>
                    <a:pt x="226" y="191"/>
                    <a:pt x="226" y="192"/>
                  </a:cubicBezTo>
                  <a:close/>
                  <a:moveTo>
                    <a:pt x="227" y="194"/>
                  </a:moveTo>
                  <a:cubicBezTo>
                    <a:pt x="227" y="195"/>
                    <a:pt x="226" y="195"/>
                    <a:pt x="226" y="196"/>
                  </a:cubicBezTo>
                  <a:cubicBezTo>
                    <a:pt x="226" y="196"/>
                    <a:pt x="226" y="196"/>
                    <a:pt x="226" y="196"/>
                  </a:cubicBezTo>
                  <a:cubicBezTo>
                    <a:pt x="226" y="195"/>
                    <a:pt x="226" y="195"/>
                    <a:pt x="226" y="195"/>
                  </a:cubicBezTo>
                  <a:cubicBezTo>
                    <a:pt x="227" y="195"/>
                    <a:pt x="227" y="194"/>
                    <a:pt x="227" y="194"/>
                  </a:cubicBezTo>
                  <a:close/>
                  <a:moveTo>
                    <a:pt x="220" y="193"/>
                  </a:moveTo>
                  <a:cubicBezTo>
                    <a:pt x="222" y="191"/>
                    <a:pt x="224" y="188"/>
                    <a:pt x="225" y="185"/>
                  </a:cubicBezTo>
                  <a:cubicBezTo>
                    <a:pt x="224" y="188"/>
                    <a:pt x="223" y="190"/>
                    <a:pt x="222" y="192"/>
                  </a:cubicBezTo>
                  <a:cubicBezTo>
                    <a:pt x="221" y="192"/>
                    <a:pt x="221" y="193"/>
                    <a:pt x="220" y="193"/>
                  </a:cubicBezTo>
                  <a:close/>
                  <a:moveTo>
                    <a:pt x="217" y="197"/>
                  </a:moveTo>
                  <a:cubicBezTo>
                    <a:pt x="217" y="197"/>
                    <a:pt x="217" y="197"/>
                    <a:pt x="217" y="197"/>
                  </a:cubicBezTo>
                  <a:cubicBezTo>
                    <a:pt x="216" y="199"/>
                    <a:pt x="216" y="200"/>
                    <a:pt x="215" y="201"/>
                  </a:cubicBezTo>
                  <a:cubicBezTo>
                    <a:pt x="214" y="202"/>
                    <a:pt x="213" y="204"/>
                    <a:pt x="212" y="205"/>
                  </a:cubicBezTo>
                  <a:cubicBezTo>
                    <a:pt x="212" y="205"/>
                    <a:pt x="211" y="205"/>
                    <a:pt x="211" y="205"/>
                  </a:cubicBezTo>
                  <a:cubicBezTo>
                    <a:pt x="208" y="207"/>
                    <a:pt x="204" y="210"/>
                    <a:pt x="201" y="213"/>
                  </a:cubicBezTo>
                  <a:cubicBezTo>
                    <a:pt x="205" y="209"/>
                    <a:pt x="209" y="205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200"/>
                    <a:pt x="212" y="200"/>
                    <a:pt x="212" y="200"/>
                  </a:cubicBezTo>
                  <a:cubicBezTo>
                    <a:pt x="212" y="199"/>
                    <a:pt x="212" y="199"/>
                    <a:pt x="211" y="199"/>
                  </a:cubicBezTo>
                  <a:cubicBezTo>
                    <a:pt x="211" y="199"/>
                    <a:pt x="211" y="198"/>
                    <a:pt x="212" y="198"/>
                  </a:cubicBezTo>
                  <a:cubicBezTo>
                    <a:pt x="217" y="192"/>
                    <a:pt x="222" y="186"/>
                    <a:pt x="225" y="179"/>
                  </a:cubicBezTo>
                  <a:cubicBezTo>
                    <a:pt x="227" y="176"/>
                    <a:pt x="229" y="173"/>
                    <a:pt x="231" y="170"/>
                  </a:cubicBezTo>
                  <a:cubicBezTo>
                    <a:pt x="230" y="172"/>
                    <a:pt x="230" y="174"/>
                    <a:pt x="229" y="177"/>
                  </a:cubicBezTo>
                  <a:cubicBezTo>
                    <a:pt x="225" y="183"/>
                    <a:pt x="221" y="190"/>
                    <a:pt x="217" y="197"/>
                  </a:cubicBezTo>
                  <a:close/>
                  <a:moveTo>
                    <a:pt x="208" y="213"/>
                  </a:moveTo>
                  <a:cubicBezTo>
                    <a:pt x="209" y="213"/>
                    <a:pt x="209" y="212"/>
                    <a:pt x="210" y="212"/>
                  </a:cubicBezTo>
                  <a:cubicBezTo>
                    <a:pt x="210" y="212"/>
                    <a:pt x="209" y="213"/>
                    <a:pt x="209" y="213"/>
                  </a:cubicBezTo>
                  <a:cubicBezTo>
                    <a:pt x="209" y="213"/>
                    <a:pt x="209" y="213"/>
                    <a:pt x="209" y="213"/>
                  </a:cubicBezTo>
                  <a:cubicBezTo>
                    <a:pt x="209" y="213"/>
                    <a:pt x="208" y="213"/>
                    <a:pt x="208" y="213"/>
                  </a:cubicBezTo>
                  <a:cubicBezTo>
                    <a:pt x="208" y="214"/>
                    <a:pt x="208" y="214"/>
                    <a:pt x="208" y="214"/>
                  </a:cubicBezTo>
                  <a:cubicBezTo>
                    <a:pt x="208" y="214"/>
                    <a:pt x="208" y="213"/>
                    <a:pt x="208" y="213"/>
                  </a:cubicBezTo>
                  <a:close/>
                  <a:moveTo>
                    <a:pt x="206" y="214"/>
                  </a:moveTo>
                  <a:cubicBezTo>
                    <a:pt x="206" y="214"/>
                    <a:pt x="205" y="215"/>
                    <a:pt x="205" y="215"/>
                  </a:cubicBezTo>
                  <a:cubicBezTo>
                    <a:pt x="206" y="213"/>
                    <a:pt x="207" y="212"/>
                    <a:pt x="209" y="210"/>
                  </a:cubicBezTo>
                  <a:cubicBezTo>
                    <a:pt x="208" y="211"/>
                    <a:pt x="207" y="213"/>
                    <a:pt x="206" y="214"/>
                  </a:cubicBezTo>
                  <a:close/>
                  <a:moveTo>
                    <a:pt x="209" y="211"/>
                  </a:moveTo>
                  <a:cubicBezTo>
                    <a:pt x="210" y="210"/>
                    <a:pt x="211" y="209"/>
                    <a:pt x="211" y="209"/>
                  </a:cubicBezTo>
                  <a:cubicBezTo>
                    <a:pt x="211" y="209"/>
                    <a:pt x="211" y="210"/>
                    <a:pt x="210" y="210"/>
                  </a:cubicBezTo>
                  <a:cubicBezTo>
                    <a:pt x="210" y="211"/>
                    <a:pt x="210" y="211"/>
                    <a:pt x="209" y="211"/>
                  </a:cubicBezTo>
                  <a:close/>
                  <a:moveTo>
                    <a:pt x="216" y="207"/>
                  </a:moveTo>
                  <a:cubicBezTo>
                    <a:pt x="217" y="207"/>
                    <a:pt x="217" y="207"/>
                    <a:pt x="217" y="206"/>
                  </a:cubicBezTo>
                  <a:cubicBezTo>
                    <a:pt x="215" y="209"/>
                    <a:pt x="213" y="212"/>
                    <a:pt x="212" y="215"/>
                  </a:cubicBezTo>
                  <a:cubicBezTo>
                    <a:pt x="211" y="216"/>
                    <a:pt x="210" y="216"/>
                    <a:pt x="210" y="217"/>
                  </a:cubicBezTo>
                  <a:cubicBezTo>
                    <a:pt x="212" y="214"/>
                    <a:pt x="214" y="211"/>
                    <a:pt x="216" y="207"/>
                  </a:cubicBezTo>
                  <a:close/>
                  <a:moveTo>
                    <a:pt x="192" y="225"/>
                  </a:moveTo>
                  <a:cubicBezTo>
                    <a:pt x="193" y="225"/>
                    <a:pt x="193" y="225"/>
                    <a:pt x="193" y="224"/>
                  </a:cubicBezTo>
                  <a:cubicBezTo>
                    <a:pt x="193" y="225"/>
                    <a:pt x="193" y="225"/>
                    <a:pt x="194" y="225"/>
                  </a:cubicBezTo>
                  <a:cubicBezTo>
                    <a:pt x="194" y="225"/>
                    <a:pt x="194" y="225"/>
                    <a:pt x="194" y="225"/>
                  </a:cubicBezTo>
                  <a:cubicBezTo>
                    <a:pt x="191" y="227"/>
                    <a:pt x="189" y="229"/>
                    <a:pt x="187" y="231"/>
                  </a:cubicBezTo>
                  <a:cubicBezTo>
                    <a:pt x="186" y="231"/>
                    <a:pt x="185" y="232"/>
                    <a:pt x="184" y="232"/>
                  </a:cubicBezTo>
                  <a:cubicBezTo>
                    <a:pt x="184" y="232"/>
                    <a:pt x="183" y="231"/>
                    <a:pt x="183" y="231"/>
                  </a:cubicBezTo>
                  <a:cubicBezTo>
                    <a:pt x="181" y="232"/>
                    <a:pt x="179" y="233"/>
                    <a:pt x="178" y="233"/>
                  </a:cubicBezTo>
                  <a:cubicBezTo>
                    <a:pt x="179" y="233"/>
                    <a:pt x="179" y="232"/>
                    <a:pt x="180" y="231"/>
                  </a:cubicBezTo>
                  <a:cubicBezTo>
                    <a:pt x="183" y="229"/>
                    <a:pt x="186" y="227"/>
                    <a:pt x="189" y="225"/>
                  </a:cubicBezTo>
                  <a:cubicBezTo>
                    <a:pt x="192" y="224"/>
                    <a:pt x="194" y="222"/>
                    <a:pt x="196" y="220"/>
                  </a:cubicBezTo>
                  <a:cubicBezTo>
                    <a:pt x="195" y="221"/>
                    <a:pt x="194" y="222"/>
                    <a:pt x="193" y="223"/>
                  </a:cubicBezTo>
                  <a:cubicBezTo>
                    <a:pt x="193" y="223"/>
                    <a:pt x="193" y="223"/>
                    <a:pt x="193" y="223"/>
                  </a:cubicBezTo>
                  <a:cubicBezTo>
                    <a:pt x="192" y="224"/>
                    <a:pt x="192" y="224"/>
                    <a:pt x="192" y="224"/>
                  </a:cubicBezTo>
                  <a:cubicBezTo>
                    <a:pt x="191" y="225"/>
                    <a:pt x="192" y="225"/>
                    <a:pt x="192" y="225"/>
                  </a:cubicBezTo>
                  <a:close/>
                  <a:moveTo>
                    <a:pt x="190" y="231"/>
                  </a:moveTo>
                  <a:cubicBezTo>
                    <a:pt x="188" y="232"/>
                    <a:pt x="187" y="233"/>
                    <a:pt x="186" y="234"/>
                  </a:cubicBezTo>
                  <a:cubicBezTo>
                    <a:pt x="186" y="233"/>
                    <a:pt x="187" y="233"/>
                    <a:pt x="187" y="232"/>
                  </a:cubicBezTo>
                  <a:cubicBezTo>
                    <a:pt x="188" y="232"/>
                    <a:pt x="189" y="231"/>
                    <a:pt x="190" y="231"/>
                  </a:cubicBezTo>
                  <a:close/>
                  <a:moveTo>
                    <a:pt x="118" y="243"/>
                  </a:moveTo>
                  <a:cubicBezTo>
                    <a:pt x="116" y="242"/>
                    <a:pt x="115" y="241"/>
                    <a:pt x="113" y="241"/>
                  </a:cubicBezTo>
                  <a:cubicBezTo>
                    <a:pt x="116" y="242"/>
                    <a:pt x="120" y="243"/>
                    <a:pt x="123" y="245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1" y="246"/>
                    <a:pt x="121" y="246"/>
                    <a:pt x="121" y="246"/>
                  </a:cubicBezTo>
                  <a:cubicBezTo>
                    <a:pt x="120" y="245"/>
                    <a:pt x="119" y="245"/>
                    <a:pt x="119" y="245"/>
                  </a:cubicBezTo>
                  <a:cubicBezTo>
                    <a:pt x="117" y="245"/>
                    <a:pt x="116" y="244"/>
                    <a:pt x="115" y="244"/>
                  </a:cubicBezTo>
                  <a:cubicBezTo>
                    <a:pt x="116" y="244"/>
                    <a:pt x="117" y="244"/>
                    <a:pt x="118" y="244"/>
                  </a:cubicBezTo>
                  <a:cubicBezTo>
                    <a:pt x="118" y="244"/>
                    <a:pt x="119" y="243"/>
                    <a:pt x="118" y="243"/>
                  </a:cubicBezTo>
                  <a:close/>
                  <a:moveTo>
                    <a:pt x="60" y="233"/>
                  </a:moveTo>
                  <a:cubicBezTo>
                    <a:pt x="66" y="236"/>
                    <a:pt x="72" y="238"/>
                    <a:pt x="78" y="240"/>
                  </a:cubicBezTo>
                  <a:cubicBezTo>
                    <a:pt x="78" y="240"/>
                    <a:pt x="78" y="241"/>
                    <a:pt x="78" y="241"/>
                  </a:cubicBezTo>
                  <a:cubicBezTo>
                    <a:pt x="78" y="241"/>
                    <a:pt x="77" y="241"/>
                    <a:pt x="77" y="241"/>
                  </a:cubicBezTo>
                  <a:cubicBezTo>
                    <a:pt x="71" y="239"/>
                    <a:pt x="66" y="236"/>
                    <a:pt x="60" y="233"/>
                  </a:cubicBezTo>
                  <a:close/>
                  <a:moveTo>
                    <a:pt x="5" y="106"/>
                  </a:moveTo>
                  <a:cubicBezTo>
                    <a:pt x="5" y="107"/>
                    <a:pt x="4" y="109"/>
                    <a:pt x="4" y="110"/>
                  </a:cubicBezTo>
                  <a:cubicBezTo>
                    <a:pt x="4" y="106"/>
                    <a:pt x="4" y="102"/>
                    <a:pt x="5" y="98"/>
                  </a:cubicBezTo>
                  <a:cubicBezTo>
                    <a:pt x="6" y="99"/>
                    <a:pt x="6" y="100"/>
                    <a:pt x="6" y="101"/>
                  </a:cubicBezTo>
                  <a:cubicBezTo>
                    <a:pt x="6" y="103"/>
                    <a:pt x="6" y="104"/>
                    <a:pt x="5" y="106"/>
                  </a:cubicBezTo>
                  <a:cubicBezTo>
                    <a:pt x="5" y="106"/>
                    <a:pt x="5" y="106"/>
                    <a:pt x="5" y="106"/>
                  </a:cubicBezTo>
                  <a:close/>
                  <a:moveTo>
                    <a:pt x="5" y="116"/>
                  </a:moveTo>
                  <a:cubicBezTo>
                    <a:pt x="5" y="117"/>
                    <a:pt x="5" y="118"/>
                    <a:pt x="5" y="119"/>
                  </a:cubicBezTo>
                  <a:cubicBezTo>
                    <a:pt x="5" y="120"/>
                    <a:pt x="5" y="120"/>
                    <a:pt x="5" y="121"/>
                  </a:cubicBezTo>
                  <a:cubicBezTo>
                    <a:pt x="5" y="118"/>
                    <a:pt x="5" y="116"/>
                    <a:pt x="5" y="113"/>
                  </a:cubicBezTo>
                  <a:cubicBezTo>
                    <a:pt x="5" y="114"/>
                    <a:pt x="5" y="115"/>
                    <a:pt x="5" y="116"/>
                  </a:cubicBezTo>
                  <a:close/>
                  <a:moveTo>
                    <a:pt x="5" y="153"/>
                  </a:moveTo>
                  <a:cubicBezTo>
                    <a:pt x="6" y="154"/>
                    <a:pt x="6" y="155"/>
                    <a:pt x="6" y="156"/>
                  </a:cubicBezTo>
                  <a:cubicBezTo>
                    <a:pt x="6" y="156"/>
                    <a:pt x="6" y="157"/>
                    <a:pt x="7" y="157"/>
                  </a:cubicBezTo>
                  <a:cubicBezTo>
                    <a:pt x="7" y="157"/>
                    <a:pt x="7" y="158"/>
                    <a:pt x="7" y="158"/>
                  </a:cubicBezTo>
                  <a:cubicBezTo>
                    <a:pt x="7" y="158"/>
                    <a:pt x="7" y="158"/>
                    <a:pt x="7" y="158"/>
                  </a:cubicBezTo>
                  <a:cubicBezTo>
                    <a:pt x="8" y="161"/>
                    <a:pt x="8" y="164"/>
                    <a:pt x="9" y="167"/>
                  </a:cubicBezTo>
                  <a:cubicBezTo>
                    <a:pt x="9" y="166"/>
                    <a:pt x="9" y="166"/>
                    <a:pt x="9" y="165"/>
                  </a:cubicBezTo>
                  <a:cubicBezTo>
                    <a:pt x="8" y="165"/>
                    <a:pt x="7" y="165"/>
                    <a:pt x="8" y="165"/>
                  </a:cubicBezTo>
                  <a:cubicBezTo>
                    <a:pt x="5" y="156"/>
                    <a:pt x="3" y="146"/>
                    <a:pt x="2" y="136"/>
                  </a:cubicBezTo>
                  <a:cubicBezTo>
                    <a:pt x="3" y="142"/>
                    <a:pt x="4" y="147"/>
                    <a:pt x="5" y="153"/>
                  </a:cubicBezTo>
                  <a:close/>
                  <a:moveTo>
                    <a:pt x="2" y="119"/>
                  </a:moveTo>
                  <a:cubicBezTo>
                    <a:pt x="2" y="117"/>
                    <a:pt x="2" y="116"/>
                    <a:pt x="2" y="114"/>
                  </a:cubicBezTo>
                  <a:cubicBezTo>
                    <a:pt x="2" y="115"/>
                    <a:pt x="2" y="116"/>
                    <a:pt x="2" y="116"/>
                  </a:cubicBezTo>
                  <a:cubicBezTo>
                    <a:pt x="2" y="116"/>
                    <a:pt x="2" y="116"/>
                    <a:pt x="2" y="116"/>
                  </a:cubicBezTo>
                  <a:cubicBezTo>
                    <a:pt x="2" y="117"/>
                    <a:pt x="2" y="118"/>
                    <a:pt x="2" y="119"/>
                  </a:cubicBezTo>
                  <a:close/>
                  <a:moveTo>
                    <a:pt x="13" y="106"/>
                  </a:moveTo>
                  <a:cubicBezTo>
                    <a:pt x="13" y="112"/>
                    <a:pt x="14" y="118"/>
                    <a:pt x="15" y="124"/>
                  </a:cubicBezTo>
                  <a:cubicBezTo>
                    <a:pt x="15" y="124"/>
                    <a:pt x="14" y="124"/>
                    <a:pt x="14" y="124"/>
                  </a:cubicBezTo>
                  <a:cubicBezTo>
                    <a:pt x="14" y="123"/>
                    <a:pt x="14" y="122"/>
                    <a:pt x="14" y="121"/>
                  </a:cubicBezTo>
                  <a:cubicBezTo>
                    <a:pt x="14" y="120"/>
                    <a:pt x="13" y="120"/>
                    <a:pt x="13" y="120"/>
                  </a:cubicBezTo>
                  <a:cubicBezTo>
                    <a:pt x="12" y="116"/>
                    <a:pt x="11" y="112"/>
                    <a:pt x="11" y="108"/>
                  </a:cubicBezTo>
                  <a:cubicBezTo>
                    <a:pt x="11" y="108"/>
                    <a:pt x="12" y="108"/>
                    <a:pt x="12" y="108"/>
                  </a:cubicBezTo>
                  <a:cubicBezTo>
                    <a:pt x="12" y="107"/>
                    <a:pt x="12" y="107"/>
                    <a:pt x="13" y="106"/>
                  </a:cubicBezTo>
                  <a:close/>
                  <a:moveTo>
                    <a:pt x="12" y="103"/>
                  </a:moveTo>
                  <a:cubicBezTo>
                    <a:pt x="12" y="102"/>
                    <a:pt x="12" y="101"/>
                    <a:pt x="12" y="100"/>
                  </a:cubicBezTo>
                  <a:cubicBezTo>
                    <a:pt x="12" y="101"/>
                    <a:pt x="12" y="102"/>
                    <a:pt x="12" y="103"/>
                  </a:cubicBezTo>
                  <a:cubicBezTo>
                    <a:pt x="12" y="103"/>
                    <a:pt x="12" y="103"/>
                    <a:pt x="12" y="103"/>
                  </a:cubicBezTo>
                  <a:close/>
                  <a:moveTo>
                    <a:pt x="13" y="94"/>
                  </a:moveTo>
                  <a:cubicBezTo>
                    <a:pt x="13" y="93"/>
                    <a:pt x="14" y="93"/>
                    <a:pt x="14" y="93"/>
                  </a:cubicBezTo>
                  <a:cubicBezTo>
                    <a:pt x="14" y="94"/>
                    <a:pt x="14" y="95"/>
                    <a:pt x="14" y="96"/>
                  </a:cubicBezTo>
                  <a:cubicBezTo>
                    <a:pt x="13" y="95"/>
                    <a:pt x="13" y="95"/>
                    <a:pt x="13" y="94"/>
                  </a:cubicBezTo>
                  <a:close/>
                  <a:moveTo>
                    <a:pt x="15" y="72"/>
                  </a:moveTo>
                  <a:cubicBezTo>
                    <a:pt x="16" y="72"/>
                    <a:pt x="16" y="72"/>
                    <a:pt x="17" y="72"/>
                  </a:cubicBezTo>
                  <a:cubicBezTo>
                    <a:pt x="15" y="74"/>
                    <a:pt x="13" y="77"/>
                    <a:pt x="11" y="80"/>
                  </a:cubicBezTo>
                  <a:cubicBezTo>
                    <a:pt x="11" y="79"/>
                    <a:pt x="11" y="79"/>
                    <a:pt x="11" y="79"/>
                  </a:cubicBezTo>
                  <a:cubicBezTo>
                    <a:pt x="12" y="78"/>
                    <a:pt x="12" y="78"/>
                    <a:pt x="12" y="77"/>
                  </a:cubicBezTo>
                  <a:cubicBezTo>
                    <a:pt x="13" y="75"/>
                    <a:pt x="14" y="73"/>
                    <a:pt x="14" y="71"/>
                  </a:cubicBezTo>
                  <a:cubicBezTo>
                    <a:pt x="15" y="72"/>
                    <a:pt x="15" y="72"/>
                    <a:pt x="15" y="72"/>
                  </a:cubicBezTo>
                  <a:close/>
                  <a:moveTo>
                    <a:pt x="36" y="41"/>
                  </a:moveTo>
                  <a:cubicBezTo>
                    <a:pt x="36" y="41"/>
                    <a:pt x="36" y="41"/>
                    <a:pt x="37" y="41"/>
                  </a:cubicBezTo>
                  <a:cubicBezTo>
                    <a:pt x="37" y="40"/>
                    <a:pt x="38" y="40"/>
                    <a:pt x="39" y="40"/>
                  </a:cubicBezTo>
                  <a:cubicBezTo>
                    <a:pt x="37" y="41"/>
                    <a:pt x="35" y="43"/>
                    <a:pt x="34" y="45"/>
                  </a:cubicBezTo>
                  <a:cubicBezTo>
                    <a:pt x="30" y="49"/>
                    <a:pt x="26" y="53"/>
                    <a:pt x="24" y="58"/>
                  </a:cubicBezTo>
                  <a:cubicBezTo>
                    <a:pt x="22" y="59"/>
                    <a:pt x="21" y="61"/>
                    <a:pt x="19" y="63"/>
                  </a:cubicBezTo>
                  <a:cubicBezTo>
                    <a:pt x="24" y="55"/>
                    <a:pt x="30" y="47"/>
                    <a:pt x="36" y="41"/>
                  </a:cubicBezTo>
                  <a:close/>
                  <a:moveTo>
                    <a:pt x="124" y="9"/>
                  </a:moveTo>
                  <a:cubicBezTo>
                    <a:pt x="123" y="9"/>
                    <a:pt x="123" y="9"/>
                    <a:pt x="123" y="9"/>
                  </a:cubicBezTo>
                  <a:cubicBezTo>
                    <a:pt x="120" y="9"/>
                    <a:pt x="118" y="9"/>
                    <a:pt x="115" y="9"/>
                  </a:cubicBezTo>
                  <a:cubicBezTo>
                    <a:pt x="115" y="9"/>
                    <a:pt x="115" y="9"/>
                    <a:pt x="115" y="10"/>
                  </a:cubicBezTo>
                  <a:cubicBezTo>
                    <a:pt x="114" y="10"/>
                    <a:pt x="114" y="10"/>
                    <a:pt x="113" y="10"/>
                  </a:cubicBezTo>
                  <a:cubicBezTo>
                    <a:pt x="113" y="10"/>
                    <a:pt x="113" y="9"/>
                    <a:pt x="113" y="9"/>
                  </a:cubicBezTo>
                  <a:cubicBezTo>
                    <a:pt x="114" y="9"/>
                    <a:pt x="115" y="8"/>
                    <a:pt x="116" y="8"/>
                  </a:cubicBezTo>
                  <a:cubicBezTo>
                    <a:pt x="116" y="7"/>
                    <a:pt x="116" y="7"/>
                    <a:pt x="116" y="7"/>
                  </a:cubicBezTo>
                  <a:cubicBezTo>
                    <a:pt x="119" y="8"/>
                    <a:pt x="121" y="8"/>
                    <a:pt x="124" y="9"/>
                  </a:cubicBezTo>
                  <a:close/>
                  <a:moveTo>
                    <a:pt x="118" y="4"/>
                  </a:moveTo>
                  <a:cubicBezTo>
                    <a:pt x="118" y="4"/>
                    <a:pt x="118" y="4"/>
                    <a:pt x="118" y="4"/>
                  </a:cubicBezTo>
                  <a:cubicBezTo>
                    <a:pt x="118" y="5"/>
                    <a:pt x="119" y="5"/>
                    <a:pt x="120" y="5"/>
                  </a:cubicBezTo>
                  <a:cubicBezTo>
                    <a:pt x="120" y="5"/>
                    <a:pt x="120" y="5"/>
                    <a:pt x="120" y="5"/>
                  </a:cubicBezTo>
                  <a:cubicBezTo>
                    <a:pt x="119" y="5"/>
                    <a:pt x="119" y="5"/>
                    <a:pt x="118" y="5"/>
                  </a:cubicBezTo>
                  <a:cubicBezTo>
                    <a:pt x="118" y="5"/>
                    <a:pt x="118" y="5"/>
                    <a:pt x="118" y="4"/>
                  </a:cubicBezTo>
                  <a:close/>
                  <a:moveTo>
                    <a:pt x="233" y="77"/>
                  </a:moveTo>
                  <a:cubicBezTo>
                    <a:pt x="233" y="77"/>
                    <a:pt x="234" y="77"/>
                    <a:pt x="234" y="77"/>
                  </a:cubicBezTo>
                  <a:cubicBezTo>
                    <a:pt x="236" y="79"/>
                    <a:pt x="237" y="82"/>
                    <a:pt x="239" y="85"/>
                  </a:cubicBezTo>
                  <a:cubicBezTo>
                    <a:pt x="239" y="86"/>
                    <a:pt x="239" y="87"/>
                    <a:pt x="239" y="88"/>
                  </a:cubicBezTo>
                  <a:cubicBezTo>
                    <a:pt x="240" y="90"/>
                    <a:pt x="240" y="92"/>
                    <a:pt x="240" y="93"/>
                  </a:cubicBezTo>
                  <a:cubicBezTo>
                    <a:pt x="238" y="88"/>
                    <a:pt x="235" y="82"/>
                    <a:pt x="233" y="77"/>
                  </a:cubicBezTo>
                  <a:close/>
                  <a:moveTo>
                    <a:pt x="241" y="99"/>
                  </a:moveTo>
                  <a:cubicBezTo>
                    <a:pt x="242" y="103"/>
                    <a:pt x="243" y="108"/>
                    <a:pt x="244" y="112"/>
                  </a:cubicBezTo>
                  <a:cubicBezTo>
                    <a:pt x="244" y="113"/>
                    <a:pt x="244" y="114"/>
                    <a:pt x="244" y="115"/>
                  </a:cubicBezTo>
                  <a:cubicBezTo>
                    <a:pt x="243" y="110"/>
                    <a:pt x="241" y="105"/>
                    <a:pt x="240" y="100"/>
                  </a:cubicBezTo>
                  <a:cubicBezTo>
                    <a:pt x="240" y="99"/>
                    <a:pt x="240" y="99"/>
                    <a:pt x="240" y="98"/>
                  </a:cubicBezTo>
                  <a:cubicBezTo>
                    <a:pt x="239" y="96"/>
                    <a:pt x="238" y="94"/>
                    <a:pt x="238" y="92"/>
                  </a:cubicBezTo>
                  <a:cubicBezTo>
                    <a:pt x="239" y="94"/>
                    <a:pt x="240" y="97"/>
                    <a:pt x="241" y="99"/>
                  </a:cubicBezTo>
                  <a:close/>
                  <a:moveTo>
                    <a:pt x="235" y="172"/>
                  </a:moveTo>
                  <a:cubicBezTo>
                    <a:pt x="235" y="173"/>
                    <a:pt x="234" y="175"/>
                    <a:pt x="233" y="176"/>
                  </a:cubicBezTo>
                  <a:cubicBezTo>
                    <a:pt x="232" y="178"/>
                    <a:pt x="231" y="180"/>
                    <a:pt x="230" y="182"/>
                  </a:cubicBezTo>
                  <a:cubicBezTo>
                    <a:pt x="230" y="181"/>
                    <a:pt x="230" y="180"/>
                    <a:pt x="230" y="180"/>
                  </a:cubicBezTo>
                  <a:cubicBezTo>
                    <a:pt x="232" y="177"/>
                    <a:pt x="234" y="173"/>
                    <a:pt x="235" y="170"/>
                  </a:cubicBezTo>
                  <a:cubicBezTo>
                    <a:pt x="235" y="171"/>
                    <a:pt x="235" y="171"/>
                    <a:pt x="235" y="171"/>
                  </a:cubicBezTo>
                  <a:cubicBezTo>
                    <a:pt x="235" y="172"/>
                    <a:pt x="235" y="172"/>
                    <a:pt x="235" y="172"/>
                  </a:cubicBezTo>
                  <a:close/>
                  <a:moveTo>
                    <a:pt x="235" y="161"/>
                  </a:moveTo>
                  <a:cubicBezTo>
                    <a:pt x="234" y="164"/>
                    <a:pt x="234" y="167"/>
                    <a:pt x="233" y="170"/>
                  </a:cubicBezTo>
                  <a:cubicBezTo>
                    <a:pt x="233" y="171"/>
                    <a:pt x="232" y="172"/>
                    <a:pt x="232" y="172"/>
                  </a:cubicBezTo>
                  <a:cubicBezTo>
                    <a:pt x="232" y="171"/>
                    <a:pt x="232" y="170"/>
                    <a:pt x="233" y="168"/>
                  </a:cubicBezTo>
                  <a:cubicBezTo>
                    <a:pt x="233" y="168"/>
                    <a:pt x="233" y="168"/>
                    <a:pt x="232" y="168"/>
                  </a:cubicBezTo>
                  <a:cubicBezTo>
                    <a:pt x="233" y="167"/>
                    <a:pt x="233" y="167"/>
                    <a:pt x="233" y="166"/>
                  </a:cubicBezTo>
                  <a:cubicBezTo>
                    <a:pt x="234" y="165"/>
                    <a:pt x="233" y="165"/>
                    <a:pt x="233" y="165"/>
                  </a:cubicBezTo>
                  <a:cubicBezTo>
                    <a:pt x="233" y="164"/>
                    <a:pt x="234" y="163"/>
                    <a:pt x="235" y="161"/>
                  </a:cubicBezTo>
                  <a:close/>
                  <a:moveTo>
                    <a:pt x="234" y="158"/>
                  </a:moveTo>
                  <a:cubicBezTo>
                    <a:pt x="235" y="156"/>
                    <a:pt x="236" y="154"/>
                    <a:pt x="236" y="152"/>
                  </a:cubicBezTo>
                  <a:cubicBezTo>
                    <a:pt x="236" y="153"/>
                    <a:pt x="236" y="155"/>
                    <a:pt x="236" y="156"/>
                  </a:cubicBezTo>
                  <a:cubicBezTo>
                    <a:pt x="235" y="157"/>
                    <a:pt x="234" y="157"/>
                    <a:pt x="234" y="158"/>
                  </a:cubicBezTo>
                  <a:close/>
                  <a:moveTo>
                    <a:pt x="231" y="154"/>
                  </a:moveTo>
                  <a:cubicBezTo>
                    <a:pt x="231" y="154"/>
                    <a:pt x="231" y="154"/>
                    <a:pt x="231" y="154"/>
                  </a:cubicBezTo>
                  <a:cubicBezTo>
                    <a:pt x="230" y="155"/>
                    <a:pt x="229" y="156"/>
                    <a:pt x="229" y="157"/>
                  </a:cubicBezTo>
                  <a:cubicBezTo>
                    <a:pt x="229" y="154"/>
                    <a:pt x="229" y="152"/>
                    <a:pt x="229" y="150"/>
                  </a:cubicBezTo>
                  <a:cubicBezTo>
                    <a:pt x="232" y="139"/>
                    <a:pt x="233" y="126"/>
                    <a:pt x="232" y="114"/>
                  </a:cubicBezTo>
                  <a:cubicBezTo>
                    <a:pt x="233" y="116"/>
                    <a:pt x="234" y="117"/>
                    <a:pt x="234" y="118"/>
                  </a:cubicBezTo>
                  <a:cubicBezTo>
                    <a:pt x="233" y="130"/>
                    <a:pt x="233" y="142"/>
                    <a:pt x="231" y="154"/>
                  </a:cubicBezTo>
                  <a:close/>
                  <a:moveTo>
                    <a:pt x="201" y="205"/>
                  </a:moveTo>
                  <a:cubicBezTo>
                    <a:pt x="201" y="204"/>
                    <a:pt x="202" y="203"/>
                    <a:pt x="203" y="203"/>
                  </a:cubicBezTo>
                  <a:cubicBezTo>
                    <a:pt x="203" y="202"/>
                    <a:pt x="203" y="202"/>
                    <a:pt x="203" y="202"/>
                  </a:cubicBezTo>
                  <a:cubicBezTo>
                    <a:pt x="205" y="200"/>
                    <a:pt x="206" y="199"/>
                    <a:pt x="208" y="197"/>
                  </a:cubicBezTo>
                  <a:cubicBezTo>
                    <a:pt x="208" y="198"/>
                    <a:pt x="207" y="198"/>
                    <a:pt x="207" y="198"/>
                  </a:cubicBezTo>
                  <a:cubicBezTo>
                    <a:pt x="205" y="201"/>
                    <a:pt x="203" y="203"/>
                    <a:pt x="201" y="205"/>
                  </a:cubicBezTo>
                  <a:close/>
                  <a:moveTo>
                    <a:pt x="97" y="227"/>
                  </a:moveTo>
                  <a:cubicBezTo>
                    <a:pt x="98" y="227"/>
                    <a:pt x="98" y="227"/>
                    <a:pt x="99" y="227"/>
                  </a:cubicBezTo>
                  <a:cubicBezTo>
                    <a:pt x="101" y="228"/>
                    <a:pt x="102" y="229"/>
                    <a:pt x="104" y="229"/>
                  </a:cubicBezTo>
                  <a:cubicBezTo>
                    <a:pt x="106" y="231"/>
                    <a:pt x="108" y="232"/>
                    <a:pt x="110" y="233"/>
                  </a:cubicBezTo>
                  <a:cubicBezTo>
                    <a:pt x="110" y="233"/>
                    <a:pt x="109" y="233"/>
                    <a:pt x="109" y="233"/>
                  </a:cubicBezTo>
                  <a:cubicBezTo>
                    <a:pt x="105" y="231"/>
                    <a:pt x="101" y="229"/>
                    <a:pt x="97" y="227"/>
                  </a:cubicBezTo>
                  <a:close/>
                  <a:moveTo>
                    <a:pt x="103" y="237"/>
                  </a:moveTo>
                  <a:cubicBezTo>
                    <a:pt x="102" y="237"/>
                    <a:pt x="101" y="237"/>
                    <a:pt x="100" y="237"/>
                  </a:cubicBezTo>
                  <a:cubicBezTo>
                    <a:pt x="100" y="237"/>
                    <a:pt x="100" y="237"/>
                    <a:pt x="100" y="237"/>
                  </a:cubicBezTo>
                  <a:cubicBezTo>
                    <a:pt x="100" y="237"/>
                    <a:pt x="100" y="236"/>
                    <a:pt x="100" y="236"/>
                  </a:cubicBezTo>
                  <a:cubicBezTo>
                    <a:pt x="100" y="236"/>
                    <a:pt x="100" y="236"/>
                    <a:pt x="100" y="236"/>
                  </a:cubicBezTo>
                  <a:cubicBezTo>
                    <a:pt x="101" y="237"/>
                    <a:pt x="102" y="237"/>
                    <a:pt x="103" y="237"/>
                  </a:cubicBezTo>
                  <a:close/>
                  <a:moveTo>
                    <a:pt x="75" y="232"/>
                  </a:moveTo>
                  <a:cubicBezTo>
                    <a:pt x="74" y="232"/>
                    <a:pt x="74" y="232"/>
                    <a:pt x="74" y="232"/>
                  </a:cubicBezTo>
                  <a:cubicBezTo>
                    <a:pt x="75" y="232"/>
                    <a:pt x="75" y="232"/>
                    <a:pt x="76" y="232"/>
                  </a:cubicBezTo>
                  <a:cubicBezTo>
                    <a:pt x="78" y="233"/>
                    <a:pt x="79" y="234"/>
                    <a:pt x="81" y="235"/>
                  </a:cubicBezTo>
                  <a:cubicBezTo>
                    <a:pt x="81" y="235"/>
                    <a:pt x="81" y="235"/>
                    <a:pt x="82" y="235"/>
                  </a:cubicBezTo>
                  <a:cubicBezTo>
                    <a:pt x="79" y="234"/>
                    <a:pt x="77" y="233"/>
                    <a:pt x="75" y="232"/>
                  </a:cubicBezTo>
                  <a:close/>
                  <a:moveTo>
                    <a:pt x="82" y="241"/>
                  </a:moveTo>
                  <a:cubicBezTo>
                    <a:pt x="82" y="241"/>
                    <a:pt x="83" y="241"/>
                    <a:pt x="83" y="241"/>
                  </a:cubicBezTo>
                  <a:cubicBezTo>
                    <a:pt x="83" y="241"/>
                    <a:pt x="83" y="241"/>
                    <a:pt x="83" y="241"/>
                  </a:cubicBezTo>
                  <a:cubicBezTo>
                    <a:pt x="84" y="241"/>
                    <a:pt x="84" y="241"/>
                    <a:pt x="84" y="242"/>
                  </a:cubicBezTo>
                  <a:cubicBezTo>
                    <a:pt x="83" y="241"/>
                    <a:pt x="83" y="241"/>
                    <a:pt x="82" y="241"/>
                  </a:cubicBezTo>
                  <a:cubicBezTo>
                    <a:pt x="82" y="241"/>
                    <a:pt x="81" y="241"/>
                    <a:pt x="81" y="240"/>
                  </a:cubicBezTo>
                  <a:cubicBezTo>
                    <a:pt x="81" y="241"/>
                    <a:pt x="81" y="241"/>
                    <a:pt x="82" y="241"/>
                  </a:cubicBezTo>
                  <a:close/>
                  <a:moveTo>
                    <a:pt x="72" y="229"/>
                  </a:moveTo>
                  <a:cubicBezTo>
                    <a:pt x="72" y="229"/>
                    <a:pt x="72" y="228"/>
                    <a:pt x="71" y="228"/>
                  </a:cubicBezTo>
                  <a:cubicBezTo>
                    <a:pt x="72" y="228"/>
                    <a:pt x="72" y="228"/>
                    <a:pt x="73" y="229"/>
                  </a:cubicBezTo>
                  <a:cubicBezTo>
                    <a:pt x="74" y="229"/>
                    <a:pt x="74" y="230"/>
                    <a:pt x="75" y="230"/>
                  </a:cubicBezTo>
                  <a:cubicBezTo>
                    <a:pt x="74" y="230"/>
                    <a:pt x="73" y="229"/>
                    <a:pt x="72" y="229"/>
                  </a:cubicBezTo>
                  <a:close/>
                  <a:moveTo>
                    <a:pt x="73" y="237"/>
                  </a:moveTo>
                  <a:cubicBezTo>
                    <a:pt x="73" y="237"/>
                    <a:pt x="73" y="237"/>
                    <a:pt x="73" y="237"/>
                  </a:cubicBezTo>
                  <a:cubicBezTo>
                    <a:pt x="71" y="236"/>
                    <a:pt x="68" y="235"/>
                    <a:pt x="66" y="234"/>
                  </a:cubicBezTo>
                  <a:cubicBezTo>
                    <a:pt x="68" y="235"/>
                    <a:pt x="71" y="236"/>
                    <a:pt x="73" y="237"/>
                  </a:cubicBezTo>
                  <a:close/>
                  <a:moveTo>
                    <a:pt x="35" y="201"/>
                  </a:moveTo>
                  <a:cubicBezTo>
                    <a:pt x="35" y="201"/>
                    <a:pt x="35" y="200"/>
                    <a:pt x="35" y="200"/>
                  </a:cubicBezTo>
                  <a:cubicBezTo>
                    <a:pt x="35" y="200"/>
                    <a:pt x="35" y="201"/>
                    <a:pt x="35" y="201"/>
                  </a:cubicBezTo>
                  <a:cubicBezTo>
                    <a:pt x="36" y="201"/>
                    <a:pt x="36" y="202"/>
                    <a:pt x="37" y="202"/>
                  </a:cubicBezTo>
                  <a:cubicBezTo>
                    <a:pt x="37" y="203"/>
                    <a:pt x="37" y="203"/>
                    <a:pt x="37" y="203"/>
                  </a:cubicBezTo>
                  <a:cubicBezTo>
                    <a:pt x="38" y="203"/>
                    <a:pt x="38" y="203"/>
                    <a:pt x="38" y="203"/>
                  </a:cubicBezTo>
                  <a:cubicBezTo>
                    <a:pt x="38" y="204"/>
                    <a:pt x="39" y="205"/>
                    <a:pt x="40" y="206"/>
                  </a:cubicBezTo>
                  <a:cubicBezTo>
                    <a:pt x="41" y="207"/>
                    <a:pt x="42" y="208"/>
                    <a:pt x="43" y="209"/>
                  </a:cubicBezTo>
                  <a:cubicBezTo>
                    <a:pt x="41" y="208"/>
                    <a:pt x="40" y="207"/>
                    <a:pt x="39" y="206"/>
                  </a:cubicBezTo>
                  <a:cubicBezTo>
                    <a:pt x="38" y="205"/>
                    <a:pt x="36" y="203"/>
                    <a:pt x="35" y="202"/>
                  </a:cubicBezTo>
                  <a:cubicBezTo>
                    <a:pt x="35" y="201"/>
                    <a:pt x="35" y="201"/>
                    <a:pt x="35" y="201"/>
                  </a:cubicBezTo>
                  <a:close/>
                  <a:moveTo>
                    <a:pt x="37" y="197"/>
                  </a:moveTo>
                  <a:cubicBezTo>
                    <a:pt x="37" y="197"/>
                    <a:pt x="37" y="197"/>
                    <a:pt x="38" y="197"/>
                  </a:cubicBezTo>
                  <a:cubicBezTo>
                    <a:pt x="39" y="200"/>
                    <a:pt x="41" y="202"/>
                    <a:pt x="43" y="204"/>
                  </a:cubicBezTo>
                  <a:cubicBezTo>
                    <a:pt x="42" y="203"/>
                    <a:pt x="40" y="201"/>
                    <a:pt x="39" y="200"/>
                  </a:cubicBezTo>
                  <a:cubicBezTo>
                    <a:pt x="38" y="199"/>
                    <a:pt x="38" y="198"/>
                    <a:pt x="37" y="197"/>
                  </a:cubicBezTo>
                  <a:close/>
                  <a:moveTo>
                    <a:pt x="25" y="144"/>
                  </a:moveTo>
                  <a:cubicBezTo>
                    <a:pt x="25" y="142"/>
                    <a:pt x="24" y="140"/>
                    <a:pt x="24" y="138"/>
                  </a:cubicBezTo>
                  <a:cubicBezTo>
                    <a:pt x="24" y="138"/>
                    <a:pt x="24" y="138"/>
                    <a:pt x="24" y="138"/>
                  </a:cubicBezTo>
                  <a:cubicBezTo>
                    <a:pt x="25" y="140"/>
                    <a:pt x="26" y="143"/>
                    <a:pt x="27" y="145"/>
                  </a:cubicBezTo>
                  <a:cubicBezTo>
                    <a:pt x="27" y="146"/>
                    <a:pt x="27" y="146"/>
                    <a:pt x="27" y="146"/>
                  </a:cubicBezTo>
                  <a:cubicBezTo>
                    <a:pt x="27" y="147"/>
                    <a:pt x="27" y="147"/>
                    <a:pt x="27" y="147"/>
                  </a:cubicBezTo>
                  <a:cubicBezTo>
                    <a:pt x="28" y="148"/>
                    <a:pt x="28" y="148"/>
                    <a:pt x="28" y="148"/>
                  </a:cubicBezTo>
                  <a:cubicBezTo>
                    <a:pt x="28" y="149"/>
                    <a:pt x="28" y="150"/>
                    <a:pt x="28" y="151"/>
                  </a:cubicBezTo>
                  <a:cubicBezTo>
                    <a:pt x="27" y="149"/>
                    <a:pt x="26" y="146"/>
                    <a:pt x="25" y="144"/>
                  </a:cubicBezTo>
                  <a:close/>
                  <a:moveTo>
                    <a:pt x="28" y="177"/>
                  </a:moveTo>
                  <a:cubicBezTo>
                    <a:pt x="27" y="176"/>
                    <a:pt x="26" y="174"/>
                    <a:pt x="26" y="173"/>
                  </a:cubicBezTo>
                  <a:cubicBezTo>
                    <a:pt x="26" y="173"/>
                    <a:pt x="26" y="173"/>
                    <a:pt x="26" y="173"/>
                  </a:cubicBezTo>
                  <a:cubicBezTo>
                    <a:pt x="26" y="172"/>
                    <a:pt x="26" y="172"/>
                    <a:pt x="26" y="172"/>
                  </a:cubicBezTo>
                  <a:cubicBezTo>
                    <a:pt x="27" y="173"/>
                    <a:pt x="27" y="175"/>
                    <a:pt x="28" y="177"/>
                  </a:cubicBezTo>
                  <a:close/>
                  <a:moveTo>
                    <a:pt x="25" y="61"/>
                  </a:moveTo>
                  <a:cubicBezTo>
                    <a:pt x="24" y="61"/>
                    <a:pt x="24" y="61"/>
                    <a:pt x="24" y="61"/>
                  </a:cubicBezTo>
                  <a:cubicBezTo>
                    <a:pt x="25" y="60"/>
                    <a:pt x="26" y="59"/>
                    <a:pt x="27" y="58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6" y="59"/>
                    <a:pt x="26" y="60"/>
                    <a:pt x="25" y="61"/>
                  </a:cubicBezTo>
                  <a:close/>
                  <a:moveTo>
                    <a:pt x="27" y="62"/>
                  </a:moveTo>
                  <a:cubicBezTo>
                    <a:pt x="26" y="63"/>
                    <a:pt x="25" y="64"/>
                    <a:pt x="25" y="66"/>
                  </a:cubicBezTo>
                  <a:cubicBezTo>
                    <a:pt x="25" y="64"/>
                    <a:pt x="26" y="63"/>
                    <a:pt x="26" y="62"/>
                  </a:cubicBezTo>
                  <a:cubicBezTo>
                    <a:pt x="27" y="62"/>
                    <a:pt x="27" y="62"/>
                    <a:pt x="27" y="62"/>
                  </a:cubicBezTo>
                  <a:close/>
                  <a:moveTo>
                    <a:pt x="25" y="68"/>
                  </a:moveTo>
                  <a:cubicBezTo>
                    <a:pt x="26" y="66"/>
                    <a:pt x="27" y="63"/>
                    <a:pt x="29" y="61"/>
                  </a:cubicBezTo>
                  <a:cubicBezTo>
                    <a:pt x="30" y="61"/>
                    <a:pt x="31" y="60"/>
                    <a:pt x="32" y="59"/>
                  </a:cubicBezTo>
                  <a:cubicBezTo>
                    <a:pt x="32" y="60"/>
                    <a:pt x="32" y="61"/>
                    <a:pt x="31" y="62"/>
                  </a:cubicBezTo>
                  <a:cubicBezTo>
                    <a:pt x="30" y="63"/>
                    <a:pt x="29" y="64"/>
                    <a:pt x="28" y="66"/>
                  </a:cubicBezTo>
                  <a:cubicBezTo>
                    <a:pt x="27" y="66"/>
                    <a:pt x="26" y="67"/>
                    <a:pt x="25" y="68"/>
                  </a:cubicBezTo>
                  <a:close/>
                  <a:moveTo>
                    <a:pt x="25" y="69"/>
                  </a:moveTo>
                  <a:cubicBezTo>
                    <a:pt x="23" y="71"/>
                    <a:pt x="22" y="73"/>
                    <a:pt x="20" y="75"/>
                  </a:cubicBezTo>
                  <a:cubicBezTo>
                    <a:pt x="21" y="73"/>
                    <a:pt x="22" y="72"/>
                    <a:pt x="23" y="70"/>
                  </a:cubicBezTo>
                  <a:cubicBezTo>
                    <a:pt x="24" y="70"/>
                    <a:pt x="24" y="69"/>
                    <a:pt x="25" y="69"/>
                  </a:cubicBezTo>
                  <a:close/>
                  <a:moveTo>
                    <a:pt x="110" y="12"/>
                  </a:moveTo>
                  <a:cubicBezTo>
                    <a:pt x="110" y="12"/>
                    <a:pt x="109" y="12"/>
                    <a:pt x="109" y="12"/>
                  </a:cubicBezTo>
                  <a:cubicBezTo>
                    <a:pt x="109" y="11"/>
                    <a:pt x="109" y="11"/>
                    <a:pt x="110" y="11"/>
                  </a:cubicBezTo>
                  <a:cubicBezTo>
                    <a:pt x="112" y="11"/>
                    <a:pt x="113" y="11"/>
                    <a:pt x="115" y="12"/>
                  </a:cubicBezTo>
                  <a:cubicBezTo>
                    <a:pt x="112" y="13"/>
                    <a:pt x="110" y="14"/>
                    <a:pt x="107" y="15"/>
                  </a:cubicBezTo>
                  <a:cubicBezTo>
                    <a:pt x="107" y="15"/>
                    <a:pt x="107" y="15"/>
                    <a:pt x="106" y="15"/>
                  </a:cubicBezTo>
                  <a:cubicBezTo>
                    <a:pt x="108" y="14"/>
                    <a:pt x="109" y="14"/>
                    <a:pt x="110" y="13"/>
                  </a:cubicBezTo>
                  <a:cubicBezTo>
                    <a:pt x="111" y="13"/>
                    <a:pt x="111" y="12"/>
                    <a:pt x="110" y="12"/>
                  </a:cubicBezTo>
                  <a:close/>
                  <a:moveTo>
                    <a:pt x="122" y="39"/>
                  </a:moveTo>
                  <a:cubicBezTo>
                    <a:pt x="126" y="38"/>
                    <a:pt x="129" y="37"/>
                    <a:pt x="133" y="36"/>
                  </a:cubicBezTo>
                  <a:cubicBezTo>
                    <a:pt x="135" y="36"/>
                    <a:pt x="137" y="36"/>
                    <a:pt x="140" y="36"/>
                  </a:cubicBezTo>
                  <a:cubicBezTo>
                    <a:pt x="137" y="37"/>
                    <a:pt x="134" y="39"/>
                    <a:pt x="132" y="40"/>
                  </a:cubicBezTo>
                  <a:cubicBezTo>
                    <a:pt x="127" y="41"/>
                    <a:pt x="122" y="41"/>
                    <a:pt x="117" y="41"/>
                  </a:cubicBezTo>
                  <a:cubicBezTo>
                    <a:pt x="119" y="39"/>
                    <a:pt x="120" y="38"/>
                    <a:pt x="121" y="36"/>
                  </a:cubicBezTo>
                  <a:cubicBezTo>
                    <a:pt x="122" y="36"/>
                    <a:pt x="123" y="36"/>
                    <a:pt x="123" y="36"/>
                  </a:cubicBezTo>
                  <a:cubicBezTo>
                    <a:pt x="123" y="36"/>
                    <a:pt x="122" y="37"/>
                    <a:pt x="122" y="37"/>
                  </a:cubicBezTo>
                  <a:cubicBezTo>
                    <a:pt x="121" y="38"/>
                    <a:pt x="121" y="39"/>
                    <a:pt x="122" y="39"/>
                  </a:cubicBezTo>
                  <a:close/>
                  <a:moveTo>
                    <a:pt x="125" y="36"/>
                  </a:moveTo>
                  <a:cubicBezTo>
                    <a:pt x="126" y="36"/>
                    <a:pt x="126" y="36"/>
                    <a:pt x="127" y="36"/>
                  </a:cubicBezTo>
                  <a:cubicBezTo>
                    <a:pt x="127" y="36"/>
                    <a:pt x="128" y="36"/>
                    <a:pt x="128" y="36"/>
                  </a:cubicBezTo>
                  <a:cubicBezTo>
                    <a:pt x="127" y="36"/>
                    <a:pt x="126" y="36"/>
                    <a:pt x="125" y="36"/>
                  </a:cubicBezTo>
                  <a:close/>
                  <a:moveTo>
                    <a:pt x="129" y="31"/>
                  </a:moveTo>
                  <a:cubicBezTo>
                    <a:pt x="129" y="31"/>
                    <a:pt x="129" y="31"/>
                    <a:pt x="130" y="31"/>
                  </a:cubicBezTo>
                  <a:cubicBezTo>
                    <a:pt x="130" y="31"/>
                    <a:pt x="131" y="31"/>
                    <a:pt x="131" y="31"/>
                  </a:cubicBezTo>
                  <a:cubicBezTo>
                    <a:pt x="131" y="31"/>
                    <a:pt x="131" y="31"/>
                    <a:pt x="130" y="31"/>
                  </a:cubicBezTo>
                  <a:cubicBezTo>
                    <a:pt x="130" y="31"/>
                    <a:pt x="130" y="31"/>
                    <a:pt x="129" y="31"/>
                  </a:cubicBezTo>
                  <a:cubicBezTo>
                    <a:pt x="129" y="31"/>
                    <a:pt x="129" y="31"/>
                    <a:pt x="129" y="31"/>
                  </a:cubicBezTo>
                  <a:close/>
                  <a:moveTo>
                    <a:pt x="128" y="18"/>
                  </a:moveTo>
                  <a:cubicBezTo>
                    <a:pt x="129" y="17"/>
                    <a:pt x="130" y="17"/>
                    <a:pt x="131" y="16"/>
                  </a:cubicBezTo>
                  <a:cubicBezTo>
                    <a:pt x="131" y="16"/>
                    <a:pt x="132" y="16"/>
                    <a:pt x="133" y="17"/>
                  </a:cubicBezTo>
                  <a:cubicBezTo>
                    <a:pt x="132" y="17"/>
                    <a:pt x="131" y="18"/>
                    <a:pt x="130" y="18"/>
                  </a:cubicBezTo>
                  <a:cubicBezTo>
                    <a:pt x="129" y="18"/>
                    <a:pt x="128" y="18"/>
                    <a:pt x="128" y="18"/>
                  </a:cubicBezTo>
                  <a:close/>
                  <a:moveTo>
                    <a:pt x="129" y="22"/>
                  </a:moveTo>
                  <a:cubicBezTo>
                    <a:pt x="129" y="22"/>
                    <a:pt x="128" y="23"/>
                    <a:pt x="128" y="23"/>
                  </a:cubicBezTo>
                  <a:cubicBezTo>
                    <a:pt x="127" y="23"/>
                    <a:pt x="127" y="23"/>
                    <a:pt x="127" y="23"/>
                  </a:cubicBezTo>
                  <a:cubicBezTo>
                    <a:pt x="127" y="23"/>
                    <a:pt x="128" y="22"/>
                    <a:pt x="129" y="22"/>
                  </a:cubicBezTo>
                  <a:cubicBezTo>
                    <a:pt x="129" y="22"/>
                    <a:pt x="129" y="22"/>
                    <a:pt x="129" y="22"/>
                  </a:cubicBezTo>
                  <a:close/>
                  <a:moveTo>
                    <a:pt x="132" y="22"/>
                  </a:moveTo>
                  <a:cubicBezTo>
                    <a:pt x="132" y="22"/>
                    <a:pt x="133" y="22"/>
                    <a:pt x="133" y="22"/>
                  </a:cubicBezTo>
                  <a:cubicBezTo>
                    <a:pt x="135" y="23"/>
                    <a:pt x="137" y="24"/>
                    <a:pt x="140" y="24"/>
                  </a:cubicBezTo>
                  <a:cubicBezTo>
                    <a:pt x="139" y="24"/>
                    <a:pt x="139" y="24"/>
                    <a:pt x="139" y="24"/>
                  </a:cubicBezTo>
                  <a:cubicBezTo>
                    <a:pt x="138" y="24"/>
                    <a:pt x="137" y="24"/>
                    <a:pt x="136" y="24"/>
                  </a:cubicBezTo>
                  <a:cubicBezTo>
                    <a:pt x="134" y="24"/>
                    <a:pt x="132" y="24"/>
                    <a:pt x="130" y="23"/>
                  </a:cubicBezTo>
                  <a:cubicBezTo>
                    <a:pt x="131" y="23"/>
                    <a:pt x="131" y="23"/>
                    <a:pt x="132" y="22"/>
                  </a:cubicBezTo>
                  <a:close/>
                  <a:moveTo>
                    <a:pt x="163" y="18"/>
                  </a:moveTo>
                  <a:cubicBezTo>
                    <a:pt x="163" y="17"/>
                    <a:pt x="162" y="17"/>
                    <a:pt x="162" y="17"/>
                  </a:cubicBezTo>
                  <a:cubicBezTo>
                    <a:pt x="164" y="17"/>
                    <a:pt x="165" y="18"/>
                    <a:pt x="167" y="19"/>
                  </a:cubicBezTo>
                  <a:cubicBezTo>
                    <a:pt x="167" y="19"/>
                    <a:pt x="168" y="20"/>
                    <a:pt x="168" y="20"/>
                  </a:cubicBezTo>
                  <a:cubicBezTo>
                    <a:pt x="167" y="19"/>
                    <a:pt x="165" y="18"/>
                    <a:pt x="163" y="18"/>
                  </a:cubicBezTo>
                  <a:close/>
                  <a:moveTo>
                    <a:pt x="178" y="27"/>
                  </a:moveTo>
                  <a:cubicBezTo>
                    <a:pt x="174" y="25"/>
                    <a:pt x="170" y="23"/>
                    <a:pt x="165" y="21"/>
                  </a:cubicBezTo>
                  <a:cubicBezTo>
                    <a:pt x="165" y="21"/>
                    <a:pt x="166" y="21"/>
                    <a:pt x="166" y="20"/>
                  </a:cubicBezTo>
                  <a:cubicBezTo>
                    <a:pt x="170" y="22"/>
                    <a:pt x="174" y="24"/>
                    <a:pt x="178" y="27"/>
                  </a:cubicBezTo>
                  <a:close/>
                  <a:moveTo>
                    <a:pt x="164" y="22"/>
                  </a:moveTo>
                  <a:cubicBezTo>
                    <a:pt x="164" y="22"/>
                    <a:pt x="164" y="22"/>
                    <a:pt x="164" y="23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3" y="23"/>
                    <a:pt x="161" y="24"/>
                    <a:pt x="160" y="24"/>
                  </a:cubicBezTo>
                  <a:cubicBezTo>
                    <a:pt x="160" y="24"/>
                    <a:pt x="160" y="24"/>
                    <a:pt x="160" y="24"/>
                  </a:cubicBezTo>
                  <a:cubicBezTo>
                    <a:pt x="160" y="24"/>
                    <a:pt x="160" y="23"/>
                    <a:pt x="159" y="23"/>
                  </a:cubicBezTo>
                  <a:cubicBezTo>
                    <a:pt x="158" y="23"/>
                    <a:pt x="158" y="23"/>
                    <a:pt x="157" y="24"/>
                  </a:cubicBezTo>
                  <a:cubicBezTo>
                    <a:pt x="155" y="23"/>
                    <a:pt x="154" y="23"/>
                    <a:pt x="152" y="22"/>
                  </a:cubicBezTo>
                  <a:cubicBezTo>
                    <a:pt x="152" y="22"/>
                    <a:pt x="151" y="22"/>
                    <a:pt x="150" y="21"/>
                  </a:cubicBezTo>
                  <a:cubicBezTo>
                    <a:pt x="152" y="20"/>
                    <a:pt x="153" y="20"/>
                    <a:pt x="155" y="19"/>
                  </a:cubicBezTo>
                  <a:cubicBezTo>
                    <a:pt x="158" y="20"/>
                    <a:pt x="161" y="21"/>
                    <a:pt x="164" y="22"/>
                  </a:cubicBezTo>
                  <a:close/>
                  <a:moveTo>
                    <a:pt x="193" y="49"/>
                  </a:moveTo>
                  <a:cubicBezTo>
                    <a:pt x="193" y="49"/>
                    <a:pt x="194" y="49"/>
                    <a:pt x="194" y="49"/>
                  </a:cubicBezTo>
                  <a:cubicBezTo>
                    <a:pt x="195" y="51"/>
                    <a:pt x="196" y="52"/>
                    <a:pt x="198" y="54"/>
                  </a:cubicBezTo>
                  <a:cubicBezTo>
                    <a:pt x="195" y="52"/>
                    <a:pt x="193" y="51"/>
                    <a:pt x="191" y="49"/>
                  </a:cubicBezTo>
                  <a:cubicBezTo>
                    <a:pt x="192" y="49"/>
                    <a:pt x="192" y="49"/>
                    <a:pt x="193" y="49"/>
                  </a:cubicBezTo>
                  <a:close/>
                  <a:moveTo>
                    <a:pt x="192" y="43"/>
                  </a:moveTo>
                  <a:cubicBezTo>
                    <a:pt x="192" y="43"/>
                    <a:pt x="193" y="43"/>
                    <a:pt x="193" y="42"/>
                  </a:cubicBezTo>
                  <a:cubicBezTo>
                    <a:pt x="193" y="43"/>
                    <a:pt x="194" y="44"/>
                    <a:pt x="195" y="45"/>
                  </a:cubicBezTo>
                  <a:cubicBezTo>
                    <a:pt x="194" y="44"/>
                    <a:pt x="193" y="43"/>
                    <a:pt x="192" y="43"/>
                  </a:cubicBezTo>
                  <a:close/>
                  <a:moveTo>
                    <a:pt x="229" y="141"/>
                  </a:moveTo>
                  <a:cubicBezTo>
                    <a:pt x="230" y="132"/>
                    <a:pt x="230" y="122"/>
                    <a:pt x="230" y="113"/>
                  </a:cubicBezTo>
                  <a:cubicBezTo>
                    <a:pt x="231" y="113"/>
                    <a:pt x="231" y="113"/>
                    <a:pt x="231" y="113"/>
                  </a:cubicBezTo>
                  <a:cubicBezTo>
                    <a:pt x="231" y="122"/>
                    <a:pt x="231" y="132"/>
                    <a:pt x="229" y="141"/>
                  </a:cubicBezTo>
                  <a:close/>
                  <a:moveTo>
                    <a:pt x="231" y="101"/>
                  </a:moveTo>
                  <a:cubicBezTo>
                    <a:pt x="231" y="102"/>
                    <a:pt x="231" y="103"/>
                    <a:pt x="232" y="103"/>
                  </a:cubicBezTo>
                  <a:cubicBezTo>
                    <a:pt x="232" y="103"/>
                    <a:pt x="231" y="104"/>
                    <a:pt x="231" y="104"/>
                  </a:cubicBezTo>
                  <a:cubicBezTo>
                    <a:pt x="231" y="103"/>
                    <a:pt x="231" y="102"/>
                    <a:pt x="231" y="101"/>
                  </a:cubicBezTo>
                  <a:close/>
                  <a:moveTo>
                    <a:pt x="229" y="97"/>
                  </a:moveTo>
                  <a:cubicBezTo>
                    <a:pt x="229" y="98"/>
                    <a:pt x="229" y="99"/>
                    <a:pt x="230" y="99"/>
                  </a:cubicBezTo>
                  <a:cubicBezTo>
                    <a:pt x="230" y="99"/>
                    <a:pt x="229" y="99"/>
                    <a:pt x="229" y="99"/>
                  </a:cubicBezTo>
                  <a:cubicBezTo>
                    <a:pt x="229" y="99"/>
                    <a:pt x="229" y="100"/>
                    <a:pt x="228" y="100"/>
                  </a:cubicBezTo>
                  <a:cubicBezTo>
                    <a:pt x="228" y="99"/>
                    <a:pt x="228" y="99"/>
                    <a:pt x="228" y="98"/>
                  </a:cubicBezTo>
                  <a:cubicBezTo>
                    <a:pt x="228" y="98"/>
                    <a:pt x="228" y="98"/>
                    <a:pt x="229" y="97"/>
                  </a:cubicBezTo>
                  <a:close/>
                  <a:moveTo>
                    <a:pt x="227" y="96"/>
                  </a:moveTo>
                  <a:cubicBezTo>
                    <a:pt x="227" y="95"/>
                    <a:pt x="226" y="94"/>
                    <a:pt x="226" y="92"/>
                  </a:cubicBezTo>
                  <a:cubicBezTo>
                    <a:pt x="226" y="92"/>
                    <a:pt x="226" y="92"/>
                    <a:pt x="226" y="92"/>
                  </a:cubicBezTo>
                  <a:cubicBezTo>
                    <a:pt x="226" y="94"/>
                    <a:pt x="227" y="95"/>
                    <a:pt x="228" y="96"/>
                  </a:cubicBezTo>
                  <a:cubicBezTo>
                    <a:pt x="228" y="96"/>
                    <a:pt x="227" y="96"/>
                    <a:pt x="227" y="96"/>
                  </a:cubicBezTo>
                  <a:close/>
                  <a:moveTo>
                    <a:pt x="227" y="92"/>
                  </a:moveTo>
                  <a:cubicBezTo>
                    <a:pt x="228" y="91"/>
                    <a:pt x="228" y="91"/>
                    <a:pt x="228" y="91"/>
                  </a:cubicBezTo>
                  <a:cubicBezTo>
                    <a:pt x="229" y="93"/>
                    <a:pt x="229" y="94"/>
                    <a:pt x="230" y="96"/>
                  </a:cubicBezTo>
                  <a:cubicBezTo>
                    <a:pt x="229" y="95"/>
                    <a:pt x="228" y="93"/>
                    <a:pt x="227" y="92"/>
                  </a:cubicBezTo>
                  <a:close/>
                  <a:moveTo>
                    <a:pt x="228" y="89"/>
                  </a:moveTo>
                  <a:cubicBezTo>
                    <a:pt x="227" y="89"/>
                    <a:pt x="227" y="90"/>
                    <a:pt x="226" y="90"/>
                  </a:cubicBezTo>
                  <a:cubicBezTo>
                    <a:pt x="225" y="89"/>
                    <a:pt x="225" y="87"/>
                    <a:pt x="224" y="86"/>
                  </a:cubicBezTo>
                  <a:cubicBezTo>
                    <a:pt x="224" y="86"/>
                    <a:pt x="224" y="86"/>
                    <a:pt x="224" y="86"/>
                  </a:cubicBezTo>
                  <a:cubicBezTo>
                    <a:pt x="225" y="85"/>
                    <a:pt x="226" y="85"/>
                    <a:pt x="227" y="84"/>
                  </a:cubicBezTo>
                  <a:cubicBezTo>
                    <a:pt x="227" y="86"/>
                    <a:pt x="228" y="87"/>
                    <a:pt x="228" y="89"/>
                  </a:cubicBezTo>
                  <a:cubicBezTo>
                    <a:pt x="228" y="89"/>
                    <a:pt x="228" y="89"/>
                    <a:pt x="228" y="89"/>
                  </a:cubicBezTo>
                  <a:close/>
                  <a:moveTo>
                    <a:pt x="225" y="97"/>
                  </a:moveTo>
                  <a:cubicBezTo>
                    <a:pt x="225" y="97"/>
                    <a:pt x="225" y="97"/>
                    <a:pt x="225" y="97"/>
                  </a:cubicBezTo>
                  <a:cubicBezTo>
                    <a:pt x="225" y="96"/>
                    <a:pt x="224" y="95"/>
                    <a:pt x="224" y="94"/>
                  </a:cubicBezTo>
                  <a:cubicBezTo>
                    <a:pt x="224" y="93"/>
                    <a:pt x="224" y="93"/>
                    <a:pt x="224" y="93"/>
                  </a:cubicBezTo>
                  <a:cubicBezTo>
                    <a:pt x="225" y="95"/>
                    <a:pt x="225" y="96"/>
                    <a:pt x="225" y="97"/>
                  </a:cubicBezTo>
                  <a:close/>
                  <a:moveTo>
                    <a:pt x="142" y="227"/>
                  </a:moveTo>
                  <a:cubicBezTo>
                    <a:pt x="143" y="226"/>
                    <a:pt x="144" y="225"/>
                    <a:pt x="145" y="225"/>
                  </a:cubicBezTo>
                  <a:cubicBezTo>
                    <a:pt x="144" y="225"/>
                    <a:pt x="144" y="226"/>
                    <a:pt x="143" y="227"/>
                  </a:cubicBezTo>
                  <a:cubicBezTo>
                    <a:pt x="143" y="227"/>
                    <a:pt x="142" y="227"/>
                    <a:pt x="142" y="227"/>
                  </a:cubicBezTo>
                  <a:close/>
                  <a:moveTo>
                    <a:pt x="143" y="227"/>
                  </a:moveTo>
                  <a:cubicBezTo>
                    <a:pt x="142" y="227"/>
                    <a:pt x="142" y="227"/>
                    <a:pt x="142" y="227"/>
                  </a:cubicBezTo>
                  <a:cubicBezTo>
                    <a:pt x="142" y="227"/>
                    <a:pt x="142" y="228"/>
                    <a:pt x="142" y="228"/>
                  </a:cubicBezTo>
                  <a:cubicBezTo>
                    <a:pt x="142" y="228"/>
                    <a:pt x="141" y="228"/>
                    <a:pt x="141" y="228"/>
                  </a:cubicBezTo>
                  <a:cubicBezTo>
                    <a:pt x="141" y="228"/>
                    <a:pt x="141" y="228"/>
                    <a:pt x="141" y="227"/>
                  </a:cubicBezTo>
                  <a:cubicBezTo>
                    <a:pt x="141" y="227"/>
                    <a:pt x="141" y="227"/>
                    <a:pt x="141" y="227"/>
                  </a:cubicBezTo>
                  <a:cubicBezTo>
                    <a:pt x="142" y="227"/>
                    <a:pt x="142" y="227"/>
                    <a:pt x="143" y="227"/>
                  </a:cubicBezTo>
                  <a:close/>
                  <a:moveTo>
                    <a:pt x="130" y="228"/>
                  </a:moveTo>
                  <a:cubicBezTo>
                    <a:pt x="130" y="227"/>
                    <a:pt x="130" y="227"/>
                    <a:pt x="130" y="226"/>
                  </a:cubicBezTo>
                  <a:cubicBezTo>
                    <a:pt x="130" y="226"/>
                    <a:pt x="130" y="225"/>
                    <a:pt x="131" y="225"/>
                  </a:cubicBezTo>
                  <a:cubicBezTo>
                    <a:pt x="139" y="218"/>
                    <a:pt x="146" y="211"/>
                    <a:pt x="154" y="203"/>
                  </a:cubicBezTo>
                  <a:cubicBezTo>
                    <a:pt x="159" y="200"/>
                    <a:pt x="163" y="196"/>
                    <a:pt x="168" y="192"/>
                  </a:cubicBezTo>
                  <a:cubicBezTo>
                    <a:pt x="168" y="192"/>
                    <a:pt x="169" y="192"/>
                    <a:pt x="169" y="192"/>
                  </a:cubicBezTo>
                  <a:cubicBezTo>
                    <a:pt x="169" y="191"/>
                    <a:pt x="169" y="191"/>
                    <a:pt x="170" y="191"/>
                  </a:cubicBezTo>
                  <a:cubicBezTo>
                    <a:pt x="171" y="190"/>
                    <a:pt x="172" y="189"/>
                    <a:pt x="173" y="188"/>
                  </a:cubicBezTo>
                  <a:cubicBezTo>
                    <a:pt x="167" y="194"/>
                    <a:pt x="161" y="200"/>
                    <a:pt x="155" y="206"/>
                  </a:cubicBezTo>
                  <a:cubicBezTo>
                    <a:pt x="151" y="209"/>
                    <a:pt x="146" y="213"/>
                    <a:pt x="143" y="217"/>
                  </a:cubicBezTo>
                  <a:cubicBezTo>
                    <a:pt x="142" y="218"/>
                    <a:pt x="142" y="218"/>
                    <a:pt x="143" y="219"/>
                  </a:cubicBezTo>
                  <a:cubicBezTo>
                    <a:pt x="140" y="221"/>
                    <a:pt x="138" y="223"/>
                    <a:pt x="136" y="225"/>
                  </a:cubicBezTo>
                  <a:cubicBezTo>
                    <a:pt x="134" y="226"/>
                    <a:pt x="132" y="227"/>
                    <a:pt x="130" y="228"/>
                  </a:cubicBezTo>
                  <a:close/>
                  <a:moveTo>
                    <a:pt x="138" y="227"/>
                  </a:moveTo>
                  <a:cubicBezTo>
                    <a:pt x="138" y="227"/>
                    <a:pt x="138" y="228"/>
                    <a:pt x="137" y="228"/>
                  </a:cubicBezTo>
                  <a:cubicBezTo>
                    <a:pt x="137" y="228"/>
                    <a:pt x="136" y="228"/>
                    <a:pt x="135" y="228"/>
                  </a:cubicBezTo>
                  <a:cubicBezTo>
                    <a:pt x="135" y="228"/>
                    <a:pt x="136" y="228"/>
                    <a:pt x="136" y="228"/>
                  </a:cubicBezTo>
                  <a:cubicBezTo>
                    <a:pt x="137" y="227"/>
                    <a:pt x="137" y="227"/>
                    <a:pt x="138" y="227"/>
                  </a:cubicBezTo>
                  <a:close/>
                  <a:moveTo>
                    <a:pt x="121" y="226"/>
                  </a:moveTo>
                  <a:cubicBezTo>
                    <a:pt x="121" y="226"/>
                    <a:pt x="121" y="226"/>
                    <a:pt x="121" y="226"/>
                  </a:cubicBezTo>
                  <a:cubicBezTo>
                    <a:pt x="121" y="225"/>
                    <a:pt x="122" y="224"/>
                    <a:pt x="123" y="223"/>
                  </a:cubicBezTo>
                  <a:cubicBezTo>
                    <a:pt x="123" y="224"/>
                    <a:pt x="123" y="224"/>
                    <a:pt x="124" y="224"/>
                  </a:cubicBezTo>
                  <a:cubicBezTo>
                    <a:pt x="123" y="225"/>
                    <a:pt x="122" y="225"/>
                    <a:pt x="121" y="226"/>
                  </a:cubicBezTo>
                  <a:close/>
                  <a:moveTo>
                    <a:pt x="124" y="228"/>
                  </a:move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2" y="228"/>
                  </a:cubicBezTo>
                  <a:cubicBezTo>
                    <a:pt x="123" y="228"/>
                    <a:pt x="123" y="228"/>
                    <a:pt x="123" y="228"/>
                  </a:cubicBezTo>
                  <a:cubicBezTo>
                    <a:pt x="123" y="228"/>
                    <a:pt x="123" y="228"/>
                    <a:pt x="124" y="228"/>
                  </a:cubicBezTo>
                  <a:close/>
                  <a:moveTo>
                    <a:pt x="115" y="215"/>
                  </a:moveTo>
                  <a:cubicBezTo>
                    <a:pt x="115" y="215"/>
                    <a:pt x="114" y="215"/>
                    <a:pt x="114" y="215"/>
                  </a:cubicBezTo>
                  <a:cubicBezTo>
                    <a:pt x="115" y="214"/>
                    <a:pt x="116" y="213"/>
                    <a:pt x="117" y="212"/>
                  </a:cubicBezTo>
                  <a:cubicBezTo>
                    <a:pt x="118" y="213"/>
                    <a:pt x="118" y="213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9" y="214"/>
                    <a:pt x="119" y="214"/>
                    <a:pt x="119" y="214"/>
                  </a:cubicBezTo>
                  <a:cubicBezTo>
                    <a:pt x="118" y="215"/>
                    <a:pt x="116" y="215"/>
                    <a:pt x="115" y="215"/>
                  </a:cubicBezTo>
                  <a:close/>
                  <a:moveTo>
                    <a:pt x="118" y="223"/>
                  </a:moveTo>
                  <a:cubicBezTo>
                    <a:pt x="117" y="223"/>
                    <a:pt x="117" y="223"/>
                    <a:pt x="116" y="224"/>
                  </a:cubicBezTo>
                  <a:cubicBezTo>
                    <a:pt x="116" y="223"/>
                    <a:pt x="116" y="223"/>
                    <a:pt x="115" y="223"/>
                  </a:cubicBezTo>
                  <a:cubicBezTo>
                    <a:pt x="116" y="223"/>
                    <a:pt x="117" y="222"/>
                    <a:pt x="117" y="222"/>
                  </a:cubicBezTo>
                  <a:cubicBezTo>
                    <a:pt x="117" y="222"/>
                    <a:pt x="118" y="222"/>
                    <a:pt x="118" y="223"/>
                  </a:cubicBezTo>
                  <a:close/>
                  <a:moveTo>
                    <a:pt x="110" y="219"/>
                  </a:moveTo>
                  <a:cubicBezTo>
                    <a:pt x="110" y="219"/>
                    <a:pt x="111" y="219"/>
                    <a:pt x="111" y="219"/>
                  </a:cubicBezTo>
                  <a:cubicBezTo>
                    <a:pt x="111" y="219"/>
                    <a:pt x="111" y="218"/>
                    <a:pt x="112" y="218"/>
                  </a:cubicBezTo>
                  <a:cubicBezTo>
                    <a:pt x="112" y="219"/>
                    <a:pt x="113" y="219"/>
                    <a:pt x="113" y="219"/>
                  </a:cubicBezTo>
                  <a:cubicBezTo>
                    <a:pt x="113" y="220"/>
                    <a:pt x="113" y="220"/>
                    <a:pt x="112" y="221"/>
                  </a:cubicBezTo>
                  <a:cubicBezTo>
                    <a:pt x="112" y="220"/>
                    <a:pt x="111" y="220"/>
                    <a:pt x="110" y="219"/>
                  </a:cubicBezTo>
                  <a:close/>
                  <a:moveTo>
                    <a:pt x="114" y="230"/>
                  </a:moveTo>
                  <a:cubicBezTo>
                    <a:pt x="113" y="230"/>
                    <a:pt x="113" y="230"/>
                    <a:pt x="112" y="230"/>
                  </a:cubicBezTo>
                  <a:cubicBezTo>
                    <a:pt x="112" y="230"/>
                    <a:pt x="111" y="229"/>
                    <a:pt x="110" y="229"/>
                  </a:cubicBezTo>
                  <a:cubicBezTo>
                    <a:pt x="111" y="229"/>
                    <a:pt x="111" y="229"/>
                    <a:pt x="111" y="228"/>
                  </a:cubicBezTo>
                  <a:cubicBezTo>
                    <a:pt x="112" y="229"/>
                    <a:pt x="113" y="229"/>
                    <a:pt x="114" y="230"/>
                  </a:cubicBezTo>
                  <a:close/>
                  <a:moveTo>
                    <a:pt x="82" y="198"/>
                  </a:moveTo>
                  <a:cubicBezTo>
                    <a:pt x="82" y="198"/>
                    <a:pt x="82" y="197"/>
                    <a:pt x="83" y="197"/>
                  </a:cubicBezTo>
                  <a:cubicBezTo>
                    <a:pt x="83" y="197"/>
                    <a:pt x="83" y="197"/>
                    <a:pt x="83" y="197"/>
                  </a:cubicBezTo>
                  <a:cubicBezTo>
                    <a:pt x="83" y="198"/>
                    <a:pt x="82" y="198"/>
                    <a:pt x="82" y="199"/>
                  </a:cubicBezTo>
                  <a:lnTo>
                    <a:pt x="82" y="198"/>
                  </a:lnTo>
                  <a:close/>
                  <a:moveTo>
                    <a:pt x="82" y="203"/>
                  </a:moveTo>
                  <a:cubicBezTo>
                    <a:pt x="82" y="203"/>
                    <a:pt x="81" y="203"/>
                    <a:pt x="81" y="203"/>
                  </a:cubicBezTo>
                  <a:cubicBezTo>
                    <a:pt x="81" y="203"/>
                    <a:pt x="81" y="203"/>
                    <a:pt x="80" y="203"/>
                  </a:cubicBezTo>
                  <a:cubicBezTo>
                    <a:pt x="80" y="202"/>
                    <a:pt x="81" y="202"/>
                    <a:pt x="81" y="202"/>
                  </a:cubicBezTo>
                  <a:cubicBezTo>
                    <a:pt x="81" y="202"/>
                    <a:pt x="81" y="202"/>
                    <a:pt x="81" y="202"/>
                  </a:cubicBezTo>
                  <a:cubicBezTo>
                    <a:pt x="81" y="202"/>
                    <a:pt x="81" y="203"/>
                    <a:pt x="82" y="203"/>
                  </a:cubicBezTo>
                  <a:close/>
                  <a:moveTo>
                    <a:pt x="69" y="210"/>
                  </a:moveTo>
                  <a:cubicBezTo>
                    <a:pt x="68" y="209"/>
                    <a:pt x="67" y="208"/>
                    <a:pt x="66" y="207"/>
                  </a:cubicBezTo>
                  <a:cubicBezTo>
                    <a:pt x="66" y="207"/>
                    <a:pt x="66" y="207"/>
                    <a:pt x="66" y="207"/>
                  </a:cubicBezTo>
                  <a:cubicBezTo>
                    <a:pt x="68" y="209"/>
                    <a:pt x="70" y="210"/>
                    <a:pt x="71" y="212"/>
                  </a:cubicBezTo>
                  <a:cubicBezTo>
                    <a:pt x="71" y="212"/>
                    <a:pt x="71" y="212"/>
                    <a:pt x="71" y="212"/>
                  </a:cubicBezTo>
                  <a:cubicBezTo>
                    <a:pt x="70" y="212"/>
                    <a:pt x="70" y="212"/>
                    <a:pt x="69" y="212"/>
                  </a:cubicBezTo>
                  <a:cubicBezTo>
                    <a:pt x="69" y="212"/>
                    <a:pt x="69" y="211"/>
                    <a:pt x="69" y="211"/>
                  </a:cubicBezTo>
                  <a:cubicBezTo>
                    <a:pt x="69" y="211"/>
                    <a:pt x="69" y="210"/>
                    <a:pt x="69" y="210"/>
                  </a:cubicBezTo>
                  <a:close/>
                  <a:moveTo>
                    <a:pt x="59" y="213"/>
                  </a:moveTo>
                  <a:cubicBezTo>
                    <a:pt x="59" y="213"/>
                    <a:pt x="58" y="212"/>
                    <a:pt x="57" y="211"/>
                  </a:cubicBezTo>
                  <a:cubicBezTo>
                    <a:pt x="60" y="213"/>
                    <a:pt x="62" y="215"/>
                    <a:pt x="65" y="216"/>
                  </a:cubicBezTo>
                  <a:cubicBezTo>
                    <a:pt x="63" y="215"/>
                    <a:pt x="61" y="214"/>
                    <a:pt x="59" y="213"/>
                  </a:cubicBezTo>
                  <a:close/>
                  <a:moveTo>
                    <a:pt x="60" y="216"/>
                  </a:moveTo>
                  <a:cubicBezTo>
                    <a:pt x="58" y="215"/>
                    <a:pt x="55" y="213"/>
                    <a:pt x="53" y="212"/>
                  </a:cubicBezTo>
                  <a:cubicBezTo>
                    <a:pt x="55" y="213"/>
                    <a:pt x="57" y="214"/>
                    <a:pt x="59" y="215"/>
                  </a:cubicBezTo>
                  <a:cubicBezTo>
                    <a:pt x="59" y="215"/>
                    <a:pt x="60" y="216"/>
                    <a:pt x="60" y="216"/>
                  </a:cubicBezTo>
                  <a:close/>
                  <a:moveTo>
                    <a:pt x="55" y="204"/>
                  </a:moveTo>
                  <a:cubicBezTo>
                    <a:pt x="55" y="204"/>
                    <a:pt x="56" y="205"/>
                    <a:pt x="56" y="205"/>
                  </a:cubicBezTo>
                  <a:cubicBezTo>
                    <a:pt x="57" y="206"/>
                    <a:pt x="57" y="206"/>
                    <a:pt x="57" y="206"/>
                  </a:cubicBezTo>
                  <a:cubicBezTo>
                    <a:pt x="58" y="207"/>
                    <a:pt x="59" y="208"/>
                    <a:pt x="60" y="209"/>
                  </a:cubicBezTo>
                  <a:cubicBezTo>
                    <a:pt x="59" y="209"/>
                    <a:pt x="59" y="208"/>
                    <a:pt x="59" y="208"/>
                  </a:cubicBezTo>
                  <a:cubicBezTo>
                    <a:pt x="58" y="208"/>
                    <a:pt x="58" y="209"/>
                    <a:pt x="58" y="209"/>
                  </a:cubicBezTo>
                  <a:cubicBezTo>
                    <a:pt x="57" y="208"/>
                    <a:pt x="56" y="208"/>
                    <a:pt x="55" y="207"/>
                  </a:cubicBezTo>
                  <a:cubicBezTo>
                    <a:pt x="55" y="207"/>
                    <a:pt x="55" y="206"/>
                    <a:pt x="55" y="206"/>
                  </a:cubicBezTo>
                  <a:cubicBezTo>
                    <a:pt x="55" y="205"/>
                    <a:pt x="55" y="204"/>
                    <a:pt x="55" y="204"/>
                  </a:cubicBezTo>
                  <a:close/>
                  <a:moveTo>
                    <a:pt x="29" y="138"/>
                  </a:moveTo>
                  <a:cubicBezTo>
                    <a:pt x="29" y="137"/>
                    <a:pt x="30" y="137"/>
                    <a:pt x="30" y="136"/>
                  </a:cubicBezTo>
                  <a:cubicBezTo>
                    <a:pt x="30" y="136"/>
                    <a:pt x="30" y="137"/>
                    <a:pt x="30" y="137"/>
                  </a:cubicBezTo>
                  <a:cubicBezTo>
                    <a:pt x="30" y="138"/>
                    <a:pt x="29" y="140"/>
                    <a:pt x="29" y="141"/>
                  </a:cubicBezTo>
                  <a:cubicBezTo>
                    <a:pt x="29" y="140"/>
                    <a:pt x="29" y="139"/>
                    <a:pt x="29" y="138"/>
                  </a:cubicBezTo>
                  <a:close/>
                  <a:moveTo>
                    <a:pt x="28" y="136"/>
                  </a:moveTo>
                  <a:cubicBezTo>
                    <a:pt x="28" y="136"/>
                    <a:pt x="28" y="136"/>
                    <a:pt x="28" y="136"/>
                  </a:cubicBezTo>
                  <a:cubicBezTo>
                    <a:pt x="27" y="129"/>
                    <a:pt x="25" y="122"/>
                    <a:pt x="24" y="115"/>
                  </a:cubicBezTo>
                  <a:cubicBezTo>
                    <a:pt x="25" y="121"/>
                    <a:pt x="27" y="126"/>
                    <a:pt x="29" y="131"/>
                  </a:cubicBezTo>
                  <a:cubicBezTo>
                    <a:pt x="29" y="133"/>
                    <a:pt x="28" y="134"/>
                    <a:pt x="28" y="136"/>
                  </a:cubicBezTo>
                  <a:close/>
                  <a:moveTo>
                    <a:pt x="28" y="108"/>
                  </a:moveTo>
                  <a:cubicBezTo>
                    <a:pt x="27" y="106"/>
                    <a:pt x="27" y="104"/>
                    <a:pt x="26" y="102"/>
                  </a:cubicBezTo>
                  <a:cubicBezTo>
                    <a:pt x="27" y="102"/>
                    <a:pt x="28" y="101"/>
                    <a:pt x="28" y="101"/>
                  </a:cubicBezTo>
                  <a:cubicBezTo>
                    <a:pt x="30" y="104"/>
                    <a:pt x="31" y="108"/>
                    <a:pt x="32" y="111"/>
                  </a:cubicBezTo>
                  <a:cubicBezTo>
                    <a:pt x="32" y="113"/>
                    <a:pt x="31" y="115"/>
                    <a:pt x="31" y="117"/>
                  </a:cubicBezTo>
                  <a:cubicBezTo>
                    <a:pt x="30" y="114"/>
                    <a:pt x="29" y="111"/>
                    <a:pt x="28" y="108"/>
                  </a:cubicBezTo>
                  <a:close/>
                  <a:moveTo>
                    <a:pt x="25" y="87"/>
                  </a:moveTo>
                  <a:cubicBezTo>
                    <a:pt x="25" y="87"/>
                    <a:pt x="25" y="87"/>
                    <a:pt x="24" y="87"/>
                  </a:cubicBezTo>
                  <a:cubicBezTo>
                    <a:pt x="24" y="86"/>
                    <a:pt x="24" y="86"/>
                    <a:pt x="24" y="86"/>
                  </a:cubicBezTo>
                  <a:cubicBezTo>
                    <a:pt x="25" y="85"/>
                    <a:pt x="25" y="85"/>
                    <a:pt x="26" y="84"/>
                  </a:cubicBezTo>
                  <a:cubicBezTo>
                    <a:pt x="26" y="84"/>
                    <a:pt x="26" y="84"/>
                    <a:pt x="27" y="84"/>
                  </a:cubicBezTo>
                  <a:cubicBezTo>
                    <a:pt x="26" y="85"/>
                    <a:pt x="25" y="86"/>
                    <a:pt x="25" y="87"/>
                  </a:cubicBezTo>
                  <a:close/>
                  <a:moveTo>
                    <a:pt x="28" y="86"/>
                  </a:moveTo>
                  <a:cubicBezTo>
                    <a:pt x="27" y="87"/>
                    <a:pt x="26" y="88"/>
                    <a:pt x="26" y="89"/>
                  </a:cubicBezTo>
                  <a:cubicBezTo>
                    <a:pt x="25" y="89"/>
                    <a:pt x="25" y="89"/>
                    <a:pt x="25" y="88"/>
                  </a:cubicBezTo>
                  <a:cubicBezTo>
                    <a:pt x="25" y="88"/>
                    <a:pt x="26" y="88"/>
                    <a:pt x="26" y="88"/>
                  </a:cubicBezTo>
                  <a:cubicBezTo>
                    <a:pt x="27" y="87"/>
                    <a:pt x="27" y="87"/>
                    <a:pt x="28" y="86"/>
                  </a:cubicBezTo>
                  <a:close/>
                  <a:moveTo>
                    <a:pt x="26" y="94"/>
                  </a:moveTo>
                  <a:cubicBezTo>
                    <a:pt x="26" y="95"/>
                    <a:pt x="26" y="95"/>
                    <a:pt x="26" y="95"/>
                  </a:cubicBezTo>
                  <a:cubicBezTo>
                    <a:pt x="26" y="95"/>
                    <a:pt x="26" y="95"/>
                    <a:pt x="26" y="95"/>
                  </a:cubicBezTo>
                  <a:cubicBezTo>
                    <a:pt x="26" y="96"/>
                    <a:pt x="26" y="97"/>
                    <a:pt x="25" y="98"/>
                  </a:cubicBezTo>
                  <a:cubicBezTo>
                    <a:pt x="25" y="97"/>
                    <a:pt x="25" y="96"/>
                    <a:pt x="25" y="95"/>
                  </a:cubicBezTo>
                  <a:cubicBezTo>
                    <a:pt x="25" y="95"/>
                    <a:pt x="26" y="95"/>
                    <a:pt x="26" y="94"/>
                  </a:cubicBezTo>
                  <a:close/>
                  <a:moveTo>
                    <a:pt x="27" y="97"/>
                  </a:moveTo>
                  <a:cubicBezTo>
                    <a:pt x="27" y="98"/>
                    <a:pt x="28" y="99"/>
                    <a:pt x="28" y="99"/>
                  </a:cubicBezTo>
                  <a:cubicBezTo>
                    <a:pt x="27" y="100"/>
                    <a:pt x="27" y="100"/>
                    <a:pt x="26" y="100"/>
                  </a:cubicBezTo>
                  <a:cubicBezTo>
                    <a:pt x="26" y="100"/>
                    <a:pt x="26" y="100"/>
                    <a:pt x="26" y="100"/>
                  </a:cubicBezTo>
                  <a:cubicBezTo>
                    <a:pt x="26" y="99"/>
                    <a:pt x="27" y="98"/>
                    <a:pt x="27" y="97"/>
                  </a:cubicBezTo>
                  <a:close/>
                  <a:moveTo>
                    <a:pt x="113" y="25"/>
                  </a:moveTo>
                  <a:cubicBezTo>
                    <a:pt x="113" y="25"/>
                    <a:pt x="113" y="25"/>
                    <a:pt x="112" y="25"/>
                  </a:cubicBezTo>
                  <a:cubicBezTo>
                    <a:pt x="112" y="25"/>
                    <a:pt x="111" y="25"/>
                    <a:pt x="111" y="25"/>
                  </a:cubicBezTo>
                  <a:cubicBezTo>
                    <a:pt x="111" y="25"/>
                    <a:pt x="112" y="25"/>
                    <a:pt x="112" y="24"/>
                  </a:cubicBezTo>
                  <a:cubicBezTo>
                    <a:pt x="113" y="24"/>
                    <a:pt x="113" y="24"/>
                    <a:pt x="113" y="25"/>
                  </a:cubicBezTo>
                  <a:close/>
                  <a:moveTo>
                    <a:pt x="113" y="21"/>
                  </a:moveTo>
                  <a:cubicBezTo>
                    <a:pt x="113" y="21"/>
                    <a:pt x="114" y="21"/>
                    <a:pt x="114" y="21"/>
                  </a:cubicBezTo>
                  <a:cubicBezTo>
                    <a:pt x="114" y="21"/>
                    <a:pt x="115" y="21"/>
                    <a:pt x="116" y="21"/>
                  </a:cubicBezTo>
                  <a:cubicBezTo>
                    <a:pt x="116" y="21"/>
                    <a:pt x="115" y="21"/>
                    <a:pt x="115" y="21"/>
                  </a:cubicBezTo>
                  <a:cubicBezTo>
                    <a:pt x="114" y="21"/>
                    <a:pt x="114" y="21"/>
                    <a:pt x="113" y="21"/>
                  </a:cubicBezTo>
                  <a:close/>
                  <a:moveTo>
                    <a:pt x="112" y="19"/>
                  </a:moveTo>
                  <a:cubicBezTo>
                    <a:pt x="111" y="19"/>
                    <a:pt x="110" y="19"/>
                    <a:pt x="110" y="19"/>
                  </a:cubicBezTo>
                  <a:cubicBezTo>
                    <a:pt x="110" y="19"/>
                    <a:pt x="110" y="19"/>
                    <a:pt x="110" y="19"/>
                  </a:cubicBezTo>
                  <a:cubicBezTo>
                    <a:pt x="111" y="19"/>
                    <a:pt x="112" y="19"/>
                    <a:pt x="112" y="19"/>
                  </a:cubicBezTo>
                  <a:cubicBezTo>
                    <a:pt x="112" y="19"/>
                    <a:pt x="112" y="19"/>
                    <a:pt x="112" y="19"/>
                  </a:cubicBezTo>
                  <a:close/>
                  <a:moveTo>
                    <a:pt x="112" y="27"/>
                  </a:moveTo>
                  <a:cubicBezTo>
                    <a:pt x="114" y="27"/>
                    <a:pt x="115" y="27"/>
                    <a:pt x="117" y="27"/>
                  </a:cubicBezTo>
                  <a:cubicBezTo>
                    <a:pt x="115" y="27"/>
                    <a:pt x="114" y="28"/>
                    <a:pt x="113" y="29"/>
                  </a:cubicBezTo>
                  <a:cubicBezTo>
                    <a:pt x="111" y="29"/>
                    <a:pt x="110" y="29"/>
                    <a:pt x="108" y="29"/>
                  </a:cubicBezTo>
                  <a:cubicBezTo>
                    <a:pt x="110" y="28"/>
                    <a:pt x="111" y="28"/>
                    <a:pt x="112" y="27"/>
                  </a:cubicBezTo>
                  <a:close/>
                  <a:moveTo>
                    <a:pt x="156" y="17"/>
                  </a:moveTo>
                  <a:cubicBezTo>
                    <a:pt x="157" y="18"/>
                    <a:pt x="158" y="18"/>
                    <a:pt x="160" y="19"/>
                  </a:cubicBezTo>
                  <a:cubicBezTo>
                    <a:pt x="158" y="18"/>
                    <a:pt x="157" y="18"/>
                    <a:pt x="155" y="17"/>
                  </a:cubicBezTo>
                  <a:cubicBezTo>
                    <a:pt x="155" y="17"/>
                    <a:pt x="155" y="17"/>
                    <a:pt x="154" y="17"/>
                  </a:cubicBezTo>
                  <a:cubicBezTo>
                    <a:pt x="154" y="17"/>
                    <a:pt x="154" y="17"/>
                    <a:pt x="154" y="17"/>
                  </a:cubicBezTo>
                  <a:cubicBezTo>
                    <a:pt x="151" y="16"/>
                    <a:pt x="148" y="15"/>
                    <a:pt x="145" y="14"/>
                  </a:cubicBezTo>
                  <a:cubicBezTo>
                    <a:pt x="146" y="14"/>
                    <a:pt x="146" y="14"/>
                    <a:pt x="146" y="14"/>
                  </a:cubicBezTo>
                  <a:cubicBezTo>
                    <a:pt x="146" y="14"/>
                    <a:pt x="146" y="14"/>
                    <a:pt x="147" y="14"/>
                  </a:cubicBezTo>
                  <a:cubicBezTo>
                    <a:pt x="147" y="14"/>
                    <a:pt x="147" y="14"/>
                    <a:pt x="147" y="14"/>
                  </a:cubicBezTo>
                  <a:cubicBezTo>
                    <a:pt x="150" y="15"/>
                    <a:pt x="153" y="16"/>
                    <a:pt x="156" y="17"/>
                  </a:cubicBezTo>
                  <a:close/>
                  <a:moveTo>
                    <a:pt x="149" y="12"/>
                  </a:moveTo>
                  <a:cubicBezTo>
                    <a:pt x="149" y="12"/>
                    <a:pt x="149" y="12"/>
                    <a:pt x="149" y="12"/>
                  </a:cubicBezTo>
                  <a:cubicBezTo>
                    <a:pt x="151" y="13"/>
                    <a:pt x="153" y="13"/>
                    <a:pt x="155" y="14"/>
                  </a:cubicBezTo>
                  <a:cubicBezTo>
                    <a:pt x="157" y="15"/>
                    <a:pt x="158" y="15"/>
                    <a:pt x="160" y="16"/>
                  </a:cubicBezTo>
                  <a:cubicBezTo>
                    <a:pt x="158" y="16"/>
                    <a:pt x="156" y="15"/>
                    <a:pt x="155" y="15"/>
                  </a:cubicBezTo>
                  <a:cubicBezTo>
                    <a:pt x="153" y="14"/>
                    <a:pt x="151" y="13"/>
                    <a:pt x="149" y="12"/>
                  </a:cubicBezTo>
                  <a:close/>
                  <a:moveTo>
                    <a:pt x="156" y="36"/>
                  </a:moveTo>
                  <a:cubicBezTo>
                    <a:pt x="158" y="36"/>
                    <a:pt x="160" y="36"/>
                    <a:pt x="163" y="36"/>
                  </a:cubicBezTo>
                  <a:cubicBezTo>
                    <a:pt x="161" y="37"/>
                    <a:pt x="160" y="37"/>
                    <a:pt x="158" y="38"/>
                  </a:cubicBezTo>
                  <a:cubicBezTo>
                    <a:pt x="156" y="39"/>
                    <a:pt x="154" y="39"/>
                    <a:pt x="152" y="39"/>
                  </a:cubicBezTo>
                  <a:cubicBezTo>
                    <a:pt x="153" y="38"/>
                    <a:pt x="155" y="37"/>
                    <a:pt x="156" y="36"/>
                  </a:cubicBezTo>
                  <a:close/>
                  <a:moveTo>
                    <a:pt x="155" y="34"/>
                  </a:moveTo>
                  <a:cubicBezTo>
                    <a:pt x="156" y="34"/>
                    <a:pt x="156" y="33"/>
                    <a:pt x="156" y="33"/>
                  </a:cubicBezTo>
                  <a:cubicBezTo>
                    <a:pt x="156" y="33"/>
                    <a:pt x="157" y="33"/>
                    <a:pt x="157" y="33"/>
                  </a:cubicBezTo>
                  <a:cubicBezTo>
                    <a:pt x="157" y="33"/>
                    <a:pt x="157" y="34"/>
                    <a:pt x="156" y="34"/>
                  </a:cubicBezTo>
                  <a:cubicBezTo>
                    <a:pt x="156" y="34"/>
                    <a:pt x="156" y="34"/>
                    <a:pt x="155" y="34"/>
                  </a:cubicBezTo>
                  <a:close/>
                  <a:moveTo>
                    <a:pt x="134" y="213"/>
                  </a:moveTo>
                  <a:cubicBezTo>
                    <a:pt x="135" y="212"/>
                    <a:pt x="136" y="211"/>
                    <a:pt x="137" y="209"/>
                  </a:cubicBezTo>
                  <a:cubicBezTo>
                    <a:pt x="139" y="208"/>
                    <a:pt x="140" y="207"/>
                    <a:pt x="141" y="206"/>
                  </a:cubicBezTo>
                  <a:cubicBezTo>
                    <a:pt x="141" y="206"/>
                    <a:pt x="141" y="206"/>
                    <a:pt x="142" y="206"/>
                  </a:cubicBezTo>
                  <a:cubicBezTo>
                    <a:pt x="140" y="207"/>
                    <a:pt x="139" y="209"/>
                    <a:pt x="138" y="210"/>
                  </a:cubicBezTo>
                  <a:cubicBezTo>
                    <a:pt x="137" y="211"/>
                    <a:pt x="136" y="212"/>
                    <a:pt x="134" y="213"/>
                  </a:cubicBezTo>
                  <a:close/>
                  <a:moveTo>
                    <a:pt x="137" y="217"/>
                  </a:moveTo>
                  <a:cubicBezTo>
                    <a:pt x="136" y="218"/>
                    <a:pt x="135" y="219"/>
                    <a:pt x="133" y="220"/>
                  </a:cubicBezTo>
                  <a:cubicBezTo>
                    <a:pt x="134" y="220"/>
                    <a:pt x="134" y="220"/>
                    <a:pt x="134" y="219"/>
                  </a:cubicBezTo>
                  <a:cubicBezTo>
                    <a:pt x="135" y="219"/>
                    <a:pt x="136" y="218"/>
                    <a:pt x="137" y="217"/>
                  </a:cubicBezTo>
                  <a:close/>
                  <a:moveTo>
                    <a:pt x="140" y="203"/>
                  </a:moveTo>
                  <a:cubicBezTo>
                    <a:pt x="138" y="204"/>
                    <a:pt x="136" y="206"/>
                    <a:pt x="134" y="208"/>
                  </a:cubicBezTo>
                  <a:cubicBezTo>
                    <a:pt x="132" y="209"/>
                    <a:pt x="130" y="210"/>
                    <a:pt x="128" y="211"/>
                  </a:cubicBezTo>
                  <a:cubicBezTo>
                    <a:pt x="128" y="210"/>
                    <a:pt x="128" y="210"/>
                    <a:pt x="127" y="210"/>
                  </a:cubicBezTo>
                  <a:cubicBezTo>
                    <a:pt x="128" y="210"/>
                    <a:pt x="128" y="209"/>
                    <a:pt x="128" y="209"/>
                  </a:cubicBezTo>
                  <a:cubicBezTo>
                    <a:pt x="131" y="207"/>
                    <a:pt x="134" y="205"/>
                    <a:pt x="137" y="202"/>
                  </a:cubicBezTo>
                  <a:cubicBezTo>
                    <a:pt x="141" y="199"/>
                    <a:pt x="145" y="196"/>
                    <a:pt x="149" y="193"/>
                  </a:cubicBezTo>
                  <a:cubicBezTo>
                    <a:pt x="146" y="197"/>
                    <a:pt x="143" y="200"/>
                    <a:pt x="140" y="203"/>
                  </a:cubicBezTo>
                  <a:close/>
                  <a:moveTo>
                    <a:pt x="117" y="206"/>
                  </a:moveTo>
                  <a:cubicBezTo>
                    <a:pt x="117" y="206"/>
                    <a:pt x="118" y="205"/>
                    <a:pt x="118" y="205"/>
                  </a:cubicBezTo>
                  <a:cubicBezTo>
                    <a:pt x="119" y="205"/>
                    <a:pt x="119" y="206"/>
                    <a:pt x="119" y="206"/>
                  </a:cubicBezTo>
                  <a:cubicBezTo>
                    <a:pt x="119" y="206"/>
                    <a:pt x="119" y="206"/>
                    <a:pt x="118" y="207"/>
                  </a:cubicBezTo>
                  <a:cubicBezTo>
                    <a:pt x="118" y="207"/>
                    <a:pt x="117" y="206"/>
                    <a:pt x="117" y="206"/>
                  </a:cubicBezTo>
                  <a:close/>
                  <a:moveTo>
                    <a:pt x="117" y="208"/>
                  </a:moveTo>
                  <a:cubicBezTo>
                    <a:pt x="117" y="208"/>
                    <a:pt x="117" y="208"/>
                    <a:pt x="117" y="208"/>
                  </a:cubicBezTo>
                  <a:cubicBezTo>
                    <a:pt x="117" y="208"/>
                    <a:pt x="116" y="208"/>
                    <a:pt x="116" y="207"/>
                  </a:cubicBezTo>
                  <a:cubicBezTo>
                    <a:pt x="116" y="207"/>
                    <a:pt x="116" y="207"/>
                    <a:pt x="116" y="207"/>
                  </a:cubicBezTo>
                  <a:cubicBezTo>
                    <a:pt x="116" y="207"/>
                    <a:pt x="117" y="208"/>
                    <a:pt x="117" y="208"/>
                  </a:cubicBezTo>
                  <a:close/>
                  <a:moveTo>
                    <a:pt x="116" y="202"/>
                  </a:moveTo>
                  <a:cubicBezTo>
                    <a:pt x="116" y="202"/>
                    <a:pt x="115" y="201"/>
                    <a:pt x="115" y="201"/>
                  </a:cubicBezTo>
                  <a:cubicBezTo>
                    <a:pt x="116" y="199"/>
                    <a:pt x="118" y="198"/>
                    <a:pt x="120" y="196"/>
                  </a:cubicBezTo>
                  <a:cubicBezTo>
                    <a:pt x="127" y="190"/>
                    <a:pt x="134" y="185"/>
                    <a:pt x="141" y="180"/>
                  </a:cubicBezTo>
                  <a:cubicBezTo>
                    <a:pt x="133" y="188"/>
                    <a:pt x="125" y="195"/>
                    <a:pt x="116" y="202"/>
                  </a:cubicBezTo>
                  <a:close/>
                  <a:moveTo>
                    <a:pt x="88" y="181"/>
                  </a:moveTo>
                  <a:cubicBezTo>
                    <a:pt x="88" y="180"/>
                    <a:pt x="88" y="178"/>
                    <a:pt x="88" y="177"/>
                  </a:cubicBezTo>
                  <a:cubicBezTo>
                    <a:pt x="90" y="176"/>
                    <a:pt x="92" y="174"/>
                    <a:pt x="94" y="172"/>
                  </a:cubicBezTo>
                  <a:cubicBezTo>
                    <a:pt x="97" y="171"/>
                    <a:pt x="99" y="170"/>
                    <a:pt x="102" y="169"/>
                  </a:cubicBezTo>
                  <a:cubicBezTo>
                    <a:pt x="100" y="171"/>
                    <a:pt x="98" y="173"/>
                    <a:pt x="97" y="175"/>
                  </a:cubicBezTo>
                  <a:cubicBezTo>
                    <a:pt x="94" y="177"/>
                    <a:pt x="91" y="179"/>
                    <a:pt x="88" y="181"/>
                  </a:cubicBezTo>
                  <a:close/>
                  <a:moveTo>
                    <a:pt x="89" y="194"/>
                  </a:moveTo>
                  <a:cubicBezTo>
                    <a:pt x="89" y="194"/>
                    <a:pt x="88" y="195"/>
                    <a:pt x="88" y="196"/>
                  </a:cubicBezTo>
                  <a:cubicBezTo>
                    <a:pt x="87" y="196"/>
                    <a:pt x="87" y="196"/>
                    <a:pt x="87" y="196"/>
                  </a:cubicBezTo>
                  <a:cubicBezTo>
                    <a:pt x="88" y="195"/>
                    <a:pt x="89" y="194"/>
                    <a:pt x="89" y="194"/>
                  </a:cubicBezTo>
                  <a:cubicBezTo>
                    <a:pt x="89" y="194"/>
                    <a:pt x="89" y="194"/>
                    <a:pt x="89" y="194"/>
                  </a:cubicBezTo>
                  <a:close/>
                  <a:moveTo>
                    <a:pt x="83" y="166"/>
                  </a:moveTo>
                  <a:cubicBezTo>
                    <a:pt x="83" y="166"/>
                    <a:pt x="82" y="167"/>
                    <a:pt x="82" y="167"/>
                  </a:cubicBezTo>
                  <a:cubicBezTo>
                    <a:pt x="82" y="167"/>
                    <a:pt x="82" y="167"/>
                    <a:pt x="82" y="167"/>
                  </a:cubicBezTo>
                  <a:cubicBezTo>
                    <a:pt x="83" y="165"/>
                    <a:pt x="84" y="164"/>
                    <a:pt x="85" y="163"/>
                  </a:cubicBezTo>
                  <a:cubicBezTo>
                    <a:pt x="85" y="164"/>
                    <a:pt x="85" y="164"/>
                    <a:pt x="85" y="165"/>
                  </a:cubicBezTo>
                  <a:cubicBezTo>
                    <a:pt x="84" y="165"/>
                    <a:pt x="84" y="166"/>
                    <a:pt x="83" y="166"/>
                  </a:cubicBezTo>
                  <a:close/>
                  <a:moveTo>
                    <a:pt x="85" y="175"/>
                  </a:moveTo>
                  <a:cubicBezTo>
                    <a:pt x="84" y="175"/>
                    <a:pt x="84" y="175"/>
                    <a:pt x="83" y="176"/>
                  </a:cubicBezTo>
                  <a:cubicBezTo>
                    <a:pt x="83" y="175"/>
                    <a:pt x="83" y="175"/>
                    <a:pt x="83" y="175"/>
                  </a:cubicBezTo>
                  <a:cubicBezTo>
                    <a:pt x="84" y="175"/>
                    <a:pt x="84" y="175"/>
                    <a:pt x="85" y="175"/>
                  </a:cubicBezTo>
                  <a:close/>
                  <a:moveTo>
                    <a:pt x="62" y="209"/>
                  </a:moveTo>
                  <a:cubicBezTo>
                    <a:pt x="60" y="208"/>
                    <a:pt x="59" y="207"/>
                    <a:pt x="58" y="206"/>
                  </a:cubicBezTo>
                  <a:cubicBezTo>
                    <a:pt x="58" y="205"/>
                    <a:pt x="58" y="205"/>
                    <a:pt x="58" y="205"/>
                  </a:cubicBezTo>
                  <a:cubicBezTo>
                    <a:pt x="58" y="204"/>
                    <a:pt x="58" y="203"/>
                    <a:pt x="58" y="202"/>
                  </a:cubicBezTo>
                  <a:cubicBezTo>
                    <a:pt x="58" y="203"/>
                    <a:pt x="59" y="203"/>
                    <a:pt x="59" y="203"/>
                  </a:cubicBezTo>
                  <a:cubicBezTo>
                    <a:pt x="60" y="205"/>
                    <a:pt x="61" y="207"/>
                    <a:pt x="62" y="209"/>
                  </a:cubicBezTo>
                  <a:cubicBezTo>
                    <a:pt x="62" y="209"/>
                    <a:pt x="62" y="209"/>
                    <a:pt x="62" y="209"/>
                  </a:cubicBezTo>
                  <a:close/>
                  <a:moveTo>
                    <a:pt x="62" y="211"/>
                  </a:moveTo>
                  <a:cubicBezTo>
                    <a:pt x="62" y="211"/>
                    <a:pt x="62" y="211"/>
                    <a:pt x="62" y="211"/>
                  </a:cubicBezTo>
                  <a:cubicBezTo>
                    <a:pt x="63" y="211"/>
                    <a:pt x="63" y="211"/>
                    <a:pt x="63" y="211"/>
                  </a:cubicBezTo>
                  <a:cubicBezTo>
                    <a:pt x="61" y="211"/>
                    <a:pt x="60" y="210"/>
                    <a:pt x="59" y="210"/>
                  </a:cubicBezTo>
                  <a:cubicBezTo>
                    <a:pt x="60" y="210"/>
                    <a:pt x="61" y="211"/>
                    <a:pt x="62" y="211"/>
                  </a:cubicBezTo>
                  <a:close/>
                  <a:moveTo>
                    <a:pt x="60" y="200"/>
                  </a:moveTo>
                  <a:cubicBezTo>
                    <a:pt x="59" y="199"/>
                    <a:pt x="58" y="197"/>
                    <a:pt x="57" y="196"/>
                  </a:cubicBezTo>
                  <a:cubicBezTo>
                    <a:pt x="57" y="196"/>
                    <a:pt x="57" y="196"/>
                    <a:pt x="58" y="196"/>
                  </a:cubicBezTo>
                  <a:cubicBezTo>
                    <a:pt x="58" y="196"/>
                    <a:pt x="58" y="196"/>
                    <a:pt x="58" y="195"/>
                  </a:cubicBezTo>
                  <a:cubicBezTo>
                    <a:pt x="60" y="197"/>
                    <a:pt x="61" y="199"/>
                    <a:pt x="63" y="201"/>
                  </a:cubicBezTo>
                  <a:cubicBezTo>
                    <a:pt x="63" y="201"/>
                    <a:pt x="63" y="201"/>
                    <a:pt x="63" y="201"/>
                  </a:cubicBezTo>
                  <a:cubicBezTo>
                    <a:pt x="62" y="201"/>
                    <a:pt x="61" y="200"/>
                    <a:pt x="60" y="200"/>
                  </a:cubicBezTo>
                  <a:cubicBezTo>
                    <a:pt x="60" y="200"/>
                    <a:pt x="60" y="200"/>
                    <a:pt x="60" y="200"/>
                  </a:cubicBezTo>
                  <a:close/>
                  <a:moveTo>
                    <a:pt x="44" y="171"/>
                  </a:moveTo>
                  <a:cubicBezTo>
                    <a:pt x="45" y="173"/>
                    <a:pt x="47" y="175"/>
                    <a:pt x="48" y="176"/>
                  </a:cubicBezTo>
                  <a:cubicBezTo>
                    <a:pt x="48" y="177"/>
                    <a:pt x="48" y="178"/>
                    <a:pt x="48" y="180"/>
                  </a:cubicBezTo>
                  <a:cubicBezTo>
                    <a:pt x="48" y="179"/>
                    <a:pt x="47" y="179"/>
                    <a:pt x="47" y="179"/>
                  </a:cubicBezTo>
                  <a:cubicBezTo>
                    <a:pt x="47" y="178"/>
                    <a:pt x="46" y="177"/>
                    <a:pt x="46" y="176"/>
                  </a:cubicBezTo>
                  <a:cubicBezTo>
                    <a:pt x="45" y="174"/>
                    <a:pt x="44" y="171"/>
                    <a:pt x="43" y="168"/>
                  </a:cubicBezTo>
                  <a:cubicBezTo>
                    <a:pt x="43" y="169"/>
                    <a:pt x="44" y="170"/>
                    <a:pt x="44" y="170"/>
                  </a:cubicBezTo>
                  <a:cubicBezTo>
                    <a:pt x="44" y="170"/>
                    <a:pt x="44" y="171"/>
                    <a:pt x="44" y="171"/>
                  </a:cubicBezTo>
                  <a:close/>
                  <a:moveTo>
                    <a:pt x="33" y="98"/>
                  </a:moveTo>
                  <a:cubicBezTo>
                    <a:pt x="33" y="99"/>
                    <a:pt x="33" y="100"/>
                    <a:pt x="33" y="101"/>
                  </a:cubicBezTo>
                  <a:cubicBezTo>
                    <a:pt x="33" y="102"/>
                    <a:pt x="32" y="103"/>
                    <a:pt x="32" y="104"/>
                  </a:cubicBezTo>
                  <a:cubicBezTo>
                    <a:pt x="32" y="103"/>
                    <a:pt x="31" y="101"/>
                    <a:pt x="31" y="99"/>
                  </a:cubicBezTo>
                  <a:cubicBezTo>
                    <a:pt x="32" y="99"/>
                    <a:pt x="32" y="99"/>
                    <a:pt x="33" y="98"/>
                  </a:cubicBezTo>
                  <a:close/>
                  <a:moveTo>
                    <a:pt x="31" y="98"/>
                  </a:moveTo>
                  <a:cubicBezTo>
                    <a:pt x="30" y="97"/>
                    <a:pt x="30" y="97"/>
                    <a:pt x="30" y="97"/>
                  </a:cubicBezTo>
                  <a:cubicBezTo>
                    <a:pt x="31" y="97"/>
                    <a:pt x="31" y="96"/>
                    <a:pt x="32" y="96"/>
                  </a:cubicBezTo>
                  <a:cubicBezTo>
                    <a:pt x="32" y="96"/>
                    <a:pt x="32" y="96"/>
                    <a:pt x="32" y="97"/>
                  </a:cubicBezTo>
                  <a:cubicBezTo>
                    <a:pt x="32" y="97"/>
                    <a:pt x="31" y="97"/>
                    <a:pt x="31" y="98"/>
                  </a:cubicBezTo>
                  <a:close/>
                  <a:moveTo>
                    <a:pt x="32" y="85"/>
                  </a:moveTo>
                  <a:cubicBezTo>
                    <a:pt x="32" y="85"/>
                    <a:pt x="32" y="85"/>
                    <a:pt x="32" y="85"/>
                  </a:cubicBezTo>
                  <a:cubicBezTo>
                    <a:pt x="33" y="83"/>
                    <a:pt x="34" y="82"/>
                    <a:pt x="36" y="80"/>
                  </a:cubicBezTo>
                  <a:cubicBezTo>
                    <a:pt x="35" y="81"/>
                    <a:pt x="35" y="81"/>
                    <a:pt x="34" y="82"/>
                  </a:cubicBezTo>
                  <a:cubicBezTo>
                    <a:pt x="33" y="83"/>
                    <a:pt x="33" y="84"/>
                    <a:pt x="32" y="85"/>
                  </a:cubicBezTo>
                  <a:close/>
                  <a:moveTo>
                    <a:pt x="35" y="84"/>
                  </a:moveTo>
                  <a:cubicBezTo>
                    <a:pt x="35" y="84"/>
                    <a:pt x="35" y="83"/>
                    <a:pt x="36" y="83"/>
                  </a:cubicBezTo>
                  <a:cubicBezTo>
                    <a:pt x="36" y="83"/>
                    <a:pt x="36" y="82"/>
                    <a:pt x="37" y="82"/>
                  </a:cubicBezTo>
                  <a:cubicBezTo>
                    <a:pt x="36" y="83"/>
                    <a:pt x="35" y="85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6"/>
                    <a:pt x="34" y="86"/>
                    <a:pt x="34" y="86"/>
                  </a:cubicBezTo>
                  <a:cubicBezTo>
                    <a:pt x="34" y="85"/>
                    <a:pt x="34" y="85"/>
                    <a:pt x="35" y="84"/>
                  </a:cubicBezTo>
                  <a:close/>
                  <a:moveTo>
                    <a:pt x="37" y="73"/>
                  </a:moveTo>
                  <a:cubicBezTo>
                    <a:pt x="39" y="72"/>
                    <a:pt x="40" y="71"/>
                    <a:pt x="41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1" y="71"/>
                    <a:pt x="40" y="71"/>
                    <a:pt x="40" y="71"/>
                  </a:cubicBezTo>
                  <a:cubicBezTo>
                    <a:pt x="39" y="72"/>
                    <a:pt x="38" y="73"/>
                    <a:pt x="36" y="74"/>
                  </a:cubicBezTo>
                  <a:cubicBezTo>
                    <a:pt x="37" y="74"/>
                    <a:pt x="37" y="73"/>
                    <a:pt x="37" y="73"/>
                  </a:cubicBezTo>
                  <a:close/>
                  <a:moveTo>
                    <a:pt x="35" y="72"/>
                  </a:moveTo>
                  <a:cubicBezTo>
                    <a:pt x="36" y="71"/>
                    <a:pt x="37" y="70"/>
                    <a:pt x="39" y="68"/>
                  </a:cubicBezTo>
                  <a:cubicBezTo>
                    <a:pt x="38" y="69"/>
                    <a:pt x="37" y="70"/>
                    <a:pt x="36" y="71"/>
                  </a:cubicBezTo>
                  <a:cubicBezTo>
                    <a:pt x="36" y="72"/>
                    <a:pt x="35" y="72"/>
                    <a:pt x="35" y="72"/>
                  </a:cubicBezTo>
                  <a:close/>
                  <a:moveTo>
                    <a:pt x="42" y="77"/>
                  </a:moveTo>
                  <a:cubicBezTo>
                    <a:pt x="42" y="76"/>
                    <a:pt x="43" y="76"/>
                    <a:pt x="43" y="76"/>
                  </a:cubicBezTo>
                  <a:cubicBezTo>
                    <a:pt x="42" y="77"/>
                    <a:pt x="42" y="78"/>
                    <a:pt x="41" y="80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0" y="81"/>
                    <a:pt x="39" y="82"/>
                    <a:pt x="38" y="83"/>
                  </a:cubicBezTo>
                  <a:cubicBezTo>
                    <a:pt x="38" y="83"/>
                    <a:pt x="38" y="83"/>
                    <a:pt x="37" y="83"/>
                  </a:cubicBezTo>
                  <a:cubicBezTo>
                    <a:pt x="39" y="81"/>
                    <a:pt x="40" y="79"/>
                    <a:pt x="42" y="77"/>
                  </a:cubicBezTo>
                  <a:close/>
                  <a:moveTo>
                    <a:pt x="69" y="32"/>
                  </a:moveTo>
                  <a:cubicBezTo>
                    <a:pt x="67" y="34"/>
                    <a:pt x="64" y="36"/>
                    <a:pt x="62" y="37"/>
                  </a:cubicBezTo>
                  <a:cubicBezTo>
                    <a:pt x="62" y="37"/>
                    <a:pt x="62" y="37"/>
                    <a:pt x="62" y="37"/>
                  </a:cubicBezTo>
                  <a:cubicBezTo>
                    <a:pt x="60" y="38"/>
                    <a:pt x="59" y="40"/>
                    <a:pt x="57" y="41"/>
                  </a:cubicBezTo>
                  <a:cubicBezTo>
                    <a:pt x="58" y="39"/>
                    <a:pt x="59" y="37"/>
                    <a:pt x="60" y="36"/>
                  </a:cubicBezTo>
                  <a:cubicBezTo>
                    <a:pt x="63" y="35"/>
                    <a:pt x="66" y="33"/>
                    <a:pt x="69" y="32"/>
                  </a:cubicBezTo>
                  <a:close/>
                  <a:moveTo>
                    <a:pt x="55" y="33"/>
                  </a:moveTo>
                  <a:cubicBezTo>
                    <a:pt x="55" y="33"/>
                    <a:pt x="55" y="33"/>
                    <a:pt x="56" y="33"/>
                  </a:cubicBezTo>
                  <a:cubicBezTo>
                    <a:pt x="59" y="31"/>
                    <a:pt x="63" y="29"/>
                    <a:pt x="66" y="28"/>
                  </a:cubicBezTo>
                  <a:cubicBezTo>
                    <a:pt x="65" y="28"/>
                    <a:pt x="64" y="29"/>
                    <a:pt x="63" y="29"/>
                  </a:cubicBezTo>
                  <a:cubicBezTo>
                    <a:pt x="61" y="31"/>
                    <a:pt x="58" y="32"/>
                    <a:pt x="55" y="33"/>
                  </a:cubicBezTo>
                  <a:close/>
                  <a:moveTo>
                    <a:pt x="73" y="36"/>
                  </a:moveTo>
                  <a:cubicBezTo>
                    <a:pt x="74" y="36"/>
                    <a:pt x="74" y="35"/>
                    <a:pt x="74" y="35"/>
                  </a:cubicBezTo>
                  <a:cubicBezTo>
                    <a:pt x="73" y="38"/>
                    <a:pt x="71" y="40"/>
                    <a:pt x="69" y="42"/>
                  </a:cubicBezTo>
                  <a:cubicBezTo>
                    <a:pt x="67" y="43"/>
                    <a:pt x="65" y="45"/>
                    <a:pt x="64" y="46"/>
                  </a:cubicBezTo>
                  <a:cubicBezTo>
                    <a:pt x="67" y="43"/>
                    <a:pt x="70" y="39"/>
                    <a:pt x="73" y="36"/>
                  </a:cubicBezTo>
                  <a:close/>
                  <a:moveTo>
                    <a:pt x="70" y="36"/>
                  </a:moveTo>
                  <a:cubicBezTo>
                    <a:pt x="71" y="35"/>
                    <a:pt x="72" y="34"/>
                    <a:pt x="74" y="32"/>
                  </a:cubicBezTo>
                  <a:cubicBezTo>
                    <a:pt x="73" y="33"/>
                    <a:pt x="73" y="33"/>
                    <a:pt x="73" y="34"/>
                  </a:cubicBezTo>
                  <a:cubicBezTo>
                    <a:pt x="72" y="34"/>
                    <a:pt x="71" y="35"/>
                    <a:pt x="70" y="36"/>
                  </a:cubicBezTo>
                  <a:close/>
                  <a:moveTo>
                    <a:pt x="77" y="34"/>
                  </a:moveTo>
                  <a:cubicBezTo>
                    <a:pt x="78" y="33"/>
                    <a:pt x="79" y="33"/>
                    <a:pt x="80" y="32"/>
                  </a:cubicBezTo>
                  <a:cubicBezTo>
                    <a:pt x="78" y="34"/>
                    <a:pt x="77" y="36"/>
                    <a:pt x="75" y="37"/>
                  </a:cubicBezTo>
                  <a:cubicBezTo>
                    <a:pt x="74" y="38"/>
                    <a:pt x="74" y="39"/>
                    <a:pt x="73" y="39"/>
                  </a:cubicBezTo>
                  <a:cubicBezTo>
                    <a:pt x="74" y="37"/>
                    <a:pt x="76" y="36"/>
                    <a:pt x="77" y="34"/>
                  </a:cubicBezTo>
                  <a:close/>
                  <a:moveTo>
                    <a:pt x="77" y="31"/>
                  </a:moveTo>
                  <a:cubicBezTo>
                    <a:pt x="77" y="31"/>
                    <a:pt x="77" y="30"/>
                    <a:pt x="78" y="30"/>
                  </a:cubicBezTo>
                  <a:cubicBezTo>
                    <a:pt x="78" y="30"/>
                    <a:pt x="78" y="30"/>
                    <a:pt x="78" y="29"/>
                  </a:cubicBezTo>
                  <a:cubicBezTo>
                    <a:pt x="78" y="29"/>
                    <a:pt x="78" y="29"/>
                    <a:pt x="79" y="29"/>
                  </a:cubicBezTo>
                  <a:cubicBezTo>
                    <a:pt x="78" y="29"/>
                    <a:pt x="78" y="30"/>
                    <a:pt x="78" y="30"/>
                  </a:cubicBezTo>
                  <a:cubicBezTo>
                    <a:pt x="77" y="30"/>
                    <a:pt x="77" y="31"/>
                    <a:pt x="77" y="31"/>
                  </a:cubicBezTo>
                  <a:close/>
                  <a:moveTo>
                    <a:pt x="96" y="32"/>
                  </a:moveTo>
                  <a:cubicBezTo>
                    <a:pt x="96" y="32"/>
                    <a:pt x="96" y="32"/>
                    <a:pt x="96" y="32"/>
                  </a:cubicBezTo>
                  <a:cubicBezTo>
                    <a:pt x="95" y="34"/>
                    <a:pt x="93" y="36"/>
                    <a:pt x="91" y="38"/>
                  </a:cubicBezTo>
                  <a:cubicBezTo>
                    <a:pt x="91" y="38"/>
                    <a:pt x="90" y="38"/>
                    <a:pt x="90" y="39"/>
                  </a:cubicBezTo>
                  <a:cubicBezTo>
                    <a:pt x="90" y="39"/>
                    <a:pt x="90" y="39"/>
                    <a:pt x="90" y="39"/>
                  </a:cubicBezTo>
                  <a:cubicBezTo>
                    <a:pt x="88" y="41"/>
                    <a:pt x="87" y="43"/>
                    <a:pt x="85" y="44"/>
                  </a:cubicBezTo>
                  <a:cubicBezTo>
                    <a:pt x="82" y="46"/>
                    <a:pt x="80" y="48"/>
                    <a:pt x="77" y="50"/>
                  </a:cubicBezTo>
                  <a:cubicBezTo>
                    <a:pt x="77" y="50"/>
                    <a:pt x="77" y="50"/>
                    <a:pt x="76" y="50"/>
                  </a:cubicBezTo>
                  <a:cubicBezTo>
                    <a:pt x="76" y="51"/>
                    <a:pt x="75" y="51"/>
                    <a:pt x="74" y="52"/>
                  </a:cubicBezTo>
                  <a:cubicBezTo>
                    <a:pt x="73" y="53"/>
                    <a:pt x="73" y="53"/>
                    <a:pt x="73" y="53"/>
                  </a:cubicBezTo>
                  <a:cubicBezTo>
                    <a:pt x="76" y="49"/>
                    <a:pt x="80" y="45"/>
                    <a:pt x="83" y="42"/>
                  </a:cubicBezTo>
                  <a:cubicBezTo>
                    <a:pt x="87" y="38"/>
                    <a:pt x="91" y="35"/>
                    <a:pt x="96" y="32"/>
                  </a:cubicBezTo>
                  <a:close/>
                  <a:moveTo>
                    <a:pt x="87" y="36"/>
                  </a:moveTo>
                  <a:cubicBezTo>
                    <a:pt x="87" y="36"/>
                    <a:pt x="88" y="35"/>
                    <a:pt x="88" y="35"/>
                  </a:cubicBezTo>
                  <a:cubicBezTo>
                    <a:pt x="89" y="35"/>
                    <a:pt x="89" y="35"/>
                    <a:pt x="90" y="34"/>
                  </a:cubicBezTo>
                  <a:cubicBezTo>
                    <a:pt x="89" y="35"/>
                    <a:pt x="88" y="36"/>
                    <a:pt x="87" y="36"/>
                  </a:cubicBezTo>
                  <a:close/>
                  <a:moveTo>
                    <a:pt x="111" y="34"/>
                  </a:moveTo>
                  <a:cubicBezTo>
                    <a:pt x="110" y="34"/>
                    <a:pt x="110" y="34"/>
                    <a:pt x="109" y="34"/>
                  </a:cubicBezTo>
                  <a:cubicBezTo>
                    <a:pt x="109" y="34"/>
                    <a:pt x="108" y="34"/>
                    <a:pt x="108" y="34"/>
                  </a:cubicBezTo>
                  <a:cubicBezTo>
                    <a:pt x="108" y="34"/>
                    <a:pt x="108" y="33"/>
                    <a:pt x="109" y="33"/>
                  </a:cubicBezTo>
                  <a:cubicBezTo>
                    <a:pt x="109" y="33"/>
                    <a:pt x="109" y="32"/>
                    <a:pt x="110" y="32"/>
                  </a:cubicBezTo>
                  <a:cubicBezTo>
                    <a:pt x="111" y="32"/>
                    <a:pt x="112" y="32"/>
                    <a:pt x="113" y="32"/>
                  </a:cubicBezTo>
                  <a:cubicBezTo>
                    <a:pt x="112" y="33"/>
                    <a:pt x="112" y="33"/>
                    <a:pt x="111" y="34"/>
                  </a:cubicBezTo>
                  <a:close/>
                  <a:moveTo>
                    <a:pt x="112" y="36"/>
                  </a:moveTo>
                  <a:cubicBezTo>
                    <a:pt x="111" y="36"/>
                    <a:pt x="111" y="37"/>
                    <a:pt x="110" y="37"/>
                  </a:cubicBezTo>
                  <a:cubicBezTo>
                    <a:pt x="110" y="37"/>
                    <a:pt x="109" y="37"/>
                    <a:pt x="109" y="37"/>
                  </a:cubicBezTo>
                  <a:cubicBezTo>
                    <a:pt x="110" y="37"/>
                    <a:pt x="110" y="36"/>
                    <a:pt x="111" y="36"/>
                  </a:cubicBezTo>
                  <a:cubicBezTo>
                    <a:pt x="111" y="36"/>
                    <a:pt x="111" y="36"/>
                    <a:pt x="112" y="36"/>
                  </a:cubicBezTo>
                  <a:close/>
                  <a:moveTo>
                    <a:pt x="108" y="36"/>
                  </a:moveTo>
                  <a:cubicBezTo>
                    <a:pt x="107" y="37"/>
                    <a:pt x="106" y="37"/>
                    <a:pt x="105" y="38"/>
                  </a:cubicBezTo>
                  <a:cubicBezTo>
                    <a:pt x="105" y="38"/>
                    <a:pt x="105" y="39"/>
                    <a:pt x="105" y="39"/>
                  </a:cubicBezTo>
                  <a:cubicBezTo>
                    <a:pt x="104" y="39"/>
                    <a:pt x="104" y="39"/>
                    <a:pt x="103" y="39"/>
                  </a:cubicBezTo>
                  <a:cubicBezTo>
                    <a:pt x="104" y="38"/>
                    <a:pt x="105" y="37"/>
                    <a:pt x="106" y="36"/>
                  </a:cubicBezTo>
                  <a:cubicBezTo>
                    <a:pt x="107" y="36"/>
                    <a:pt x="107" y="36"/>
                    <a:pt x="108" y="36"/>
                  </a:cubicBezTo>
                  <a:close/>
                  <a:moveTo>
                    <a:pt x="122" y="49"/>
                  </a:moveTo>
                  <a:cubicBezTo>
                    <a:pt x="125" y="49"/>
                    <a:pt x="128" y="48"/>
                    <a:pt x="132" y="47"/>
                  </a:cubicBezTo>
                  <a:cubicBezTo>
                    <a:pt x="131" y="48"/>
                    <a:pt x="130" y="49"/>
                    <a:pt x="129" y="50"/>
                  </a:cubicBezTo>
                  <a:cubicBezTo>
                    <a:pt x="128" y="50"/>
                    <a:pt x="127" y="51"/>
                    <a:pt x="126" y="51"/>
                  </a:cubicBezTo>
                  <a:cubicBezTo>
                    <a:pt x="126" y="51"/>
                    <a:pt x="126" y="51"/>
                    <a:pt x="126" y="51"/>
                  </a:cubicBezTo>
                  <a:cubicBezTo>
                    <a:pt x="125" y="52"/>
                    <a:pt x="125" y="52"/>
                    <a:pt x="125" y="52"/>
                  </a:cubicBezTo>
                  <a:cubicBezTo>
                    <a:pt x="125" y="52"/>
                    <a:pt x="126" y="51"/>
                    <a:pt x="127" y="50"/>
                  </a:cubicBezTo>
                  <a:cubicBezTo>
                    <a:pt x="127" y="50"/>
                    <a:pt x="126" y="48"/>
                    <a:pt x="126" y="49"/>
                  </a:cubicBezTo>
                  <a:cubicBezTo>
                    <a:pt x="125" y="50"/>
                    <a:pt x="124" y="51"/>
                    <a:pt x="123" y="52"/>
                  </a:cubicBezTo>
                  <a:cubicBezTo>
                    <a:pt x="123" y="51"/>
                    <a:pt x="122" y="51"/>
                    <a:pt x="121" y="51"/>
                  </a:cubicBezTo>
                  <a:cubicBezTo>
                    <a:pt x="121" y="51"/>
                    <a:pt x="121" y="51"/>
                    <a:pt x="121" y="51"/>
                  </a:cubicBezTo>
                  <a:cubicBezTo>
                    <a:pt x="121" y="51"/>
                    <a:pt x="121" y="51"/>
                    <a:pt x="122" y="50"/>
                  </a:cubicBezTo>
                  <a:cubicBezTo>
                    <a:pt x="122" y="50"/>
                    <a:pt x="122" y="50"/>
                    <a:pt x="122" y="49"/>
                  </a:cubicBezTo>
                  <a:close/>
                  <a:moveTo>
                    <a:pt x="148" y="57"/>
                  </a:moveTo>
                  <a:cubicBezTo>
                    <a:pt x="146" y="57"/>
                    <a:pt x="143" y="58"/>
                    <a:pt x="141" y="59"/>
                  </a:cubicBezTo>
                  <a:cubicBezTo>
                    <a:pt x="142" y="58"/>
                    <a:pt x="143" y="57"/>
                    <a:pt x="144" y="56"/>
                  </a:cubicBezTo>
                  <a:cubicBezTo>
                    <a:pt x="149" y="54"/>
                    <a:pt x="153" y="52"/>
                    <a:pt x="158" y="50"/>
                  </a:cubicBezTo>
                  <a:cubicBezTo>
                    <a:pt x="155" y="52"/>
                    <a:pt x="151" y="54"/>
                    <a:pt x="148" y="57"/>
                  </a:cubicBezTo>
                  <a:close/>
                  <a:moveTo>
                    <a:pt x="160" y="51"/>
                  </a:moveTo>
                  <a:cubicBezTo>
                    <a:pt x="159" y="52"/>
                    <a:pt x="159" y="52"/>
                    <a:pt x="159" y="52"/>
                  </a:cubicBezTo>
                  <a:cubicBezTo>
                    <a:pt x="158" y="53"/>
                    <a:pt x="157" y="53"/>
                    <a:pt x="156" y="54"/>
                  </a:cubicBezTo>
                  <a:cubicBezTo>
                    <a:pt x="157" y="53"/>
                    <a:pt x="158" y="52"/>
                    <a:pt x="160" y="51"/>
                  </a:cubicBezTo>
                  <a:close/>
                  <a:moveTo>
                    <a:pt x="163" y="63"/>
                  </a:moveTo>
                  <a:cubicBezTo>
                    <a:pt x="167" y="61"/>
                    <a:pt x="171" y="59"/>
                    <a:pt x="175" y="57"/>
                  </a:cubicBezTo>
                  <a:cubicBezTo>
                    <a:pt x="174" y="58"/>
                    <a:pt x="173" y="60"/>
                    <a:pt x="172" y="61"/>
                  </a:cubicBezTo>
                  <a:cubicBezTo>
                    <a:pt x="167" y="63"/>
                    <a:pt x="161" y="66"/>
                    <a:pt x="156" y="69"/>
                  </a:cubicBezTo>
                  <a:cubicBezTo>
                    <a:pt x="155" y="69"/>
                    <a:pt x="154" y="70"/>
                    <a:pt x="153" y="70"/>
                  </a:cubicBezTo>
                  <a:cubicBezTo>
                    <a:pt x="156" y="68"/>
                    <a:pt x="159" y="65"/>
                    <a:pt x="163" y="63"/>
                  </a:cubicBezTo>
                  <a:close/>
                  <a:moveTo>
                    <a:pt x="162" y="61"/>
                  </a:moveTo>
                  <a:cubicBezTo>
                    <a:pt x="163" y="60"/>
                    <a:pt x="165" y="59"/>
                    <a:pt x="166" y="57"/>
                  </a:cubicBezTo>
                  <a:cubicBezTo>
                    <a:pt x="168" y="57"/>
                    <a:pt x="169" y="56"/>
                    <a:pt x="171" y="56"/>
                  </a:cubicBezTo>
                  <a:cubicBezTo>
                    <a:pt x="168" y="57"/>
                    <a:pt x="165" y="59"/>
                    <a:pt x="162" y="61"/>
                  </a:cubicBezTo>
                  <a:cubicBezTo>
                    <a:pt x="162" y="61"/>
                    <a:pt x="162" y="61"/>
                    <a:pt x="162" y="61"/>
                  </a:cubicBezTo>
                  <a:close/>
                  <a:moveTo>
                    <a:pt x="172" y="57"/>
                  </a:moveTo>
                  <a:cubicBezTo>
                    <a:pt x="174" y="56"/>
                    <a:pt x="176" y="54"/>
                    <a:pt x="179" y="53"/>
                  </a:cubicBezTo>
                  <a:cubicBezTo>
                    <a:pt x="178" y="53"/>
                    <a:pt x="178" y="54"/>
                    <a:pt x="178" y="54"/>
                  </a:cubicBezTo>
                  <a:cubicBezTo>
                    <a:pt x="176" y="55"/>
                    <a:pt x="174" y="56"/>
                    <a:pt x="172" y="57"/>
                  </a:cubicBezTo>
                  <a:close/>
                  <a:moveTo>
                    <a:pt x="189" y="60"/>
                  </a:moveTo>
                  <a:cubicBezTo>
                    <a:pt x="185" y="62"/>
                    <a:pt x="181" y="64"/>
                    <a:pt x="176" y="66"/>
                  </a:cubicBezTo>
                  <a:cubicBezTo>
                    <a:pt x="178" y="64"/>
                    <a:pt x="180" y="62"/>
                    <a:pt x="182" y="60"/>
                  </a:cubicBezTo>
                  <a:cubicBezTo>
                    <a:pt x="184" y="60"/>
                    <a:pt x="186" y="59"/>
                    <a:pt x="187" y="59"/>
                  </a:cubicBezTo>
                  <a:cubicBezTo>
                    <a:pt x="188" y="59"/>
                    <a:pt x="188" y="59"/>
                    <a:pt x="189" y="60"/>
                  </a:cubicBezTo>
                  <a:close/>
                  <a:moveTo>
                    <a:pt x="189" y="58"/>
                  </a:moveTo>
                  <a:cubicBezTo>
                    <a:pt x="190" y="58"/>
                    <a:pt x="192" y="57"/>
                    <a:pt x="194" y="57"/>
                  </a:cubicBezTo>
                  <a:cubicBezTo>
                    <a:pt x="193" y="58"/>
                    <a:pt x="191" y="59"/>
                    <a:pt x="190" y="59"/>
                  </a:cubicBezTo>
                  <a:cubicBezTo>
                    <a:pt x="189" y="59"/>
                    <a:pt x="189" y="59"/>
                    <a:pt x="189" y="58"/>
                  </a:cubicBezTo>
                  <a:close/>
                  <a:moveTo>
                    <a:pt x="193" y="65"/>
                  </a:moveTo>
                  <a:cubicBezTo>
                    <a:pt x="194" y="65"/>
                    <a:pt x="195" y="65"/>
                    <a:pt x="196" y="64"/>
                  </a:cubicBezTo>
                  <a:cubicBezTo>
                    <a:pt x="194" y="65"/>
                    <a:pt x="193" y="66"/>
                    <a:pt x="191" y="67"/>
                  </a:cubicBezTo>
                  <a:cubicBezTo>
                    <a:pt x="188" y="69"/>
                    <a:pt x="184" y="70"/>
                    <a:pt x="181" y="72"/>
                  </a:cubicBezTo>
                  <a:cubicBezTo>
                    <a:pt x="182" y="71"/>
                    <a:pt x="183" y="71"/>
                    <a:pt x="184" y="70"/>
                  </a:cubicBezTo>
                  <a:cubicBezTo>
                    <a:pt x="187" y="68"/>
                    <a:pt x="190" y="67"/>
                    <a:pt x="193" y="65"/>
                  </a:cubicBezTo>
                  <a:close/>
                  <a:moveTo>
                    <a:pt x="188" y="65"/>
                  </a:moveTo>
                  <a:cubicBezTo>
                    <a:pt x="190" y="64"/>
                    <a:pt x="192" y="63"/>
                    <a:pt x="195" y="62"/>
                  </a:cubicBezTo>
                  <a:cubicBezTo>
                    <a:pt x="194" y="63"/>
                    <a:pt x="193" y="63"/>
                    <a:pt x="192" y="64"/>
                  </a:cubicBezTo>
                  <a:cubicBezTo>
                    <a:pt x="191" y="64"/>
                    <a:pt x="189" y="65"/>
                    <a:pt x="188" y="65"/>
                  </a:cubicBezTo>
                  <a:cubicBezTo>
                    <a:pt x="188" y="65"/>
                    <a:pt x="188" y="65"/>
                    <a:pt x="188" y="65"/>
                  </a:cubicBezTo>
                  <a:close/>
                  <a:moveTo>
                    <a:pt x="207" y="95"/>
                  </a:moveTo>
                  <a:cubicBezTo>
                    <a:pt x="210" y="94"/>
                    <a:pt x="213" y="92"/>
                    <a:pt x="215" y="91"/>
                  </a:cubicBezTo>
                  <a:cubicBezTo>
                    <a:pt x="216" y="92"/>
                    <a:pt x="216" y="93"/>
                    <a:pt x="217" y="95"/>
                  </a:cubicBezTo>
                  <a:cubicBezTo>
                    <a:pt x="212" y="97"/>
                    <a:pt x="208" y="99"/>
                    <a:pt x="204" y="101"/>
                  </a:cubicBezTo>
                  <a:cubicBezTo>
                    <a:pt x="204" y="101"/>
                    <a:pt x="203" y="101"/>
                    <a:pt x="203" y="101"/>
                  </a:cubicBezTo>
                  <a:cubicBezTo>
                    <a:pt x="202" y="102"/>
                    <a:pt x="201" y="103"/>
                    <a:pt x="199" y="104"/>
                  </a:cubicBezTo>
                  <a:cubicBezTo>
                    <a:pt x="199" y="104"/>
                    <a:pt x="199" y="105"/>
                    <a:pt x="198" y="105"/>
                  </a:cubicBezTo>
                  <a:cubicBezTo>
                    <a:pt x="198" y="105"/>
                    <a:pt x="198" y="105"/>
                    <a:pt x="198" y="105"/>
                  </a:cubicBezTo>
                  <a:cubicBezTo>
                    <a:pt x="199" y="104"/>
                    <a:pt x="200" y="103"/>
                    <a:pt x="200" y="102"/>
                  </a:cubicBezTo>
                  <a:cubicBezTo>
                    <a:pt x="203" y="100"/>
                    <a:pt x="205" y="98"/>
                    <a:pt x="208" y="96"/>
                  </a:cubicBezTo>
                  <a:cubicBezTo>
                    <a:pt x="208" y="96"/>
                    <a:pt x="208" y="95"/>
                    <a:pt x="207" y="95"/>
                  </a:cubicBezTo>
                  <a:close/>
                  <a:moveTo>
                    <a:pt x="196" y="173"/>
                  </a:moveTo>
                  <a:cubicBezTo>
                    <a:pt x="197" y="172"/>
                    <a:pt x="198" y="171"/>
                    <a:pt x="198" y="171"/>
                  </a:cubicBezTo>
                  <a:cubicBezTo>
                    <a:pt x="198" y="171"/>
                    <a:pt x="198" y="171"/>
                    <a:pt x="198" y="171"/>
                  </a:cubicBezTo>
                  <a:cubicBezTo>
                    <a:pt x="197" y="172"/>
                    <a:pt x="196" y="173"/>
                    <a:pt x="195" y="174"/>
                  </a:cubicBezTo>
                  <a:cubicBezTo>
                    <a:pt x="196" y="174"/>
                    <a:pt x="196" y="173"/>
                    <a:pt x="196" y="173"/>
                  </a:cubicBezTo>
                  <a:close/>
                  <a:moveTo>
                    <a:pt x="195" y="164"/>
                  </a:moveTo>
                  <a:cubicBezTo>
                    <a:pt x="195" y="165"/>
                    <a:pt x="195" y="165"/>
                    <a:pt x="194" y="165"/>
                  </a:cubicBezTo>
                  <a:cubicBezTo>
                    <a:pt x="195" y="164"/>
                    <a:pt x="196" y="162"/>
                    <a:pt x="197" y="161"/>
                  </a:cubicBezTo>
                  <a:cubicBezTo>
                    <a:pt x="196" y="162"/>
                    <a:pt x="196" y="163"/>
                    <a:pt x="195" y="164"/>
                  </a:cubicBezTo>
                  <a:close/>
                  <a:moveTo>
                    <a:pt x="194" y="155"/>
                  </a:moveTo>
                  <a:cubicBezTo>
                    <a:pt x="193" y="157"/>
                    <a:pt x="191" y="158"/>
                    <a:pt x="190" y="159"/>
                  </a:cubicBezTo>
                  <a:cubicBezTo>
                    <a:pt x="193" y="156"/>
                    <a:pt x="196" y="153"/>
                    <a:pt x="198" y="150"/>
                  </a:cubicBezTo>
                  <a:cubicBezTo>
                    <a:pt x="197" y="152"/>
                    <a:pt x="196" y="154"/>
                    <a:pt x="194" y="155"/>
                  </a:cubicBezTo>
                  <a:close/>
                  <a:moveTo>
                    <a:pt x="105" y="198"/>
                  </a:moveTo>
                  <a:cubicBezTo>
                    <a:pt x="105" y="198"/>
                    <a:pt x="106" y="198"/>
                    <a:pt x="106" y="197"/>
                  </a:cubicBezTo>
                  <a:cubicBezTo>
                    <a:pt x="106" y="197"/>
                    <a:pt x="107" y="197"/>
                    <a:pt x="107" y="197"/>
                  </a:cubicBezTo>
                  <a:cubicBezTo>
                    <a:pt x="106" y="198"/>
                    <a:pt x="106" y="198"/>
                    <a:pt x="105" y="199"/>
                  </a:cubicBezTo>
                  <a:cubicBezTo>
                    <a:pt x="105" y="199"/>
                    <a:pt x="105" y="198"/>
                    <a:pt x="105" y="198"/>
                  </a:cubicBezTo>
                  <a:close/>
                  <a:moveTo>
                    <a:pt x="108" y="204"/>
                  </a:moveTo>
                  <a:cubicBezTo>
                    <a:pt x="108" y="204"/>
                    <a:pt x="108" y="204"/>
                    <a:pt x="108" y="204"/>
                  </a:cubicBezTo>
                  <a:cubicBezTo>
                    <a:pt x="107" y="203"/>
                    <a:pt x="105" y="202"/>
                    <a:pt x="104" y="202"/>
                  </a:cubicBezTo>
                  <a:cubicBezTo>
                    <a:pt x="104" y="202"/>
                    <a:pt x="104" y="201"/>
                    <a:pt x="104" y="201"/>
                  </a:cubicBezTo>
                  <a:cubicBezTo>
                    <a:pt x="106" y="202"/>
                    <a:pt x="107" y="203"/>
                    <a:pt x="108" y="204"/>
                  </a:cubicBezTo>
                  <a:close/>
                  <a:moveTo>
                    <a:pt x="104" y="194"/>
                  </a:moveTo>
                  <a:cubicBezTo>
                    <a:pt x="104" y="194"/>
                    <a:pt x="103" y="194"/>
                    <a:pt x="103" y="193"/>
                  </a:cubicBezTo>
                  <a:cubicBezTo>
                    <a:pt x="104" y="192"/>
                    <a:pt x="105" y="191"/>
                    <a:pt x="106" y="190"/>
                  </a:cubicBezTo>
                  <a:cubicBezTo>
                    <a:pt x="107" y="189"/>
                    <a:pt x="109" y="188"/>
                    <a:pt x="110" y="186"/>
                  </a:cubicBezTo>
                  <a:cubicBezTo>
                    <a:pt x="115" y="183"/>
                    <a:pt x="119" y="179"/>
                    <a:pt x="123" y="176"/>
                  </a:cubicBezTo>
                  <a:cubicBezTo>
                    <a:pt x="125" y="175"/>
                    <a:pt x="127" y="174"/>
                    <a:pt x="129" y="173"/>
                  </a:cubicBezTo>
                  <a:cubicBezTo>
                    <a:pt x="124" y="177"/>
                    <a:pt x="118" y="182"/>
                    <a:pt x="112" y="187"/>
                  </a:cubicBezTo>
                  <a:cubicBezTo>
                    <a:pt x="110" y="189"/>
                    <a:pt x="107" y="192"/>
                    <a:pt x="104" y="194"/>
                  </a:cubicBezTo>
                  <a:close/>
                  <a:moveTo>
                    <a:pt x="73" y="126"/>
                  </a:moveTo>
                  <a:cubicBezTo>
                    <a:pt x="73" y="126"/>
                    <a:pt x="72" y="127"/>
                    <a:pt x="72" y="128"/>
                  </a:cubicBezTo>
                  <a:cubicBezTo>
                    <a:pt x="71" y="127"/>
                    <a:pt x="71" y="126"/>
                    <a:pt x="71" y="125"/>
                  </a:cubicBezTo>
                  <a:cubicBezTo>
                    <a:pt x="71" y="125"/>
                    <a:pt x="71" y="124"/>
                    <a:pt x="71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2" y="124"/>
                    <a:pt x="72" y="124"/>
                    <a:pt x="72" y="124"/>
                  </a:cubicBezTo>
                  <a:cubicBezTo>
                    <a:pt x="73" y="125"/>
                    <a:pt x="73" y="125"/>
                    <a:pt x="73" y="126"/>
                  </a:cubicBezTo>
                  <a:close/>
                  <a:moveTo>
                    <a:pt x="71" y="168"/>
                  </a:moveTo>
                  <a:cubicBezTo>
                    <a:pt x="71" y="167"/>
                    <a:pt x="71" y="167"/>
                    <a:pt x="71" y="167"/>
                  </a:cubicBezTo>
                  <a:cubicBezTo>
                    <a:pt x="71" y="166"/>
                    <a:pt x="71" y="166"/>
                    <a:pt x="72" y="166"/>
                  </a:cubicBezTo>
                  <a:cubicBezTo>
                    <a:pt x="72" y="167"/>
                    <a:pt x="72" y="167"/>
                    <a:pt x="72" y="167"/>
                  </a:cubicBezTo>
                  <a:cubicBezTo>
                    <a:pt x="72" y="167"/>
                    <a:pt x="71" y="168"/>
                    <a:pt x="71" y="168"/>
                  </a:cubicBezTo>
                  <a:close/>
                  <a:moveTo>
                    <a:pt x="73" y="170"/>
                  </a:moveTo>
                  <a:cubicBezTo>
                    <a:pt x="73" y="170"/>
                    <a:pt x="73" y="170"/>
                    <a:pt x="73" y="170"/>
                  </a:cubicBezTo>
                  <a:cubicBezTo>
                    <a:pt x="73" y="171"/>
                    <a:pt x="73" y="171"/>
                    <a:pt x="73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1"/>
                    <a:pt x="72" y="171"/>
                    <a:pt x="72" y="171"/>
                  </a:cubicBezTo>
                  <a:cubicBezTo>
                    <a:pt x="72" y="170"/>
                    <a:pt x="72" y="170"/>
                    <a:pt x="73" y="170"/>
                  </a:cubicBezTo>
                  <a:close/>
                  <a:moveTo>
                    <a:pt x="71" y="165"/>
                  </a:moveTo>
                  <a:cubicBezTo>
                    <a:pt x="71" y="164"/>
                    <a:pt x="71" y="163"/>
                    <a:pt x="70" y="162"/>
                  </a:cubicBezTo>
                  <a:cubicBezTo>
                    <a:pt x="71" y="162"/>
                    <a:pt x="71" y="162"/>
                    <a:pt x="71" y="162"/>
                  </a:cubicBezTo>
                  <a:cubicBezTo>
                    <a:pt x="71" y="163"/>
                    <a:pt x="71" y="164"/>
                    <a:pt x="71" y="164"/>
                  </a:cubicBezTo>
                  <a:cubicBezTo>
                    <a:pt x="71" y="165"/>
                    <a:pt x="71" y="165"/>
                    <a:pt x="71" y="165"/>
                  </a:cubicBezTo>
                  <a:close/>
                  <a:moveTo>
                    <a:pt x="61" y="51"/>
                  </a:moveTo>
                  <a:cubicBezTo>
                    <a:pt x="61" y="51"/>
                    <a:pt x="61" y="52"/>
                    <a:pt x="61" y="52"/>
                  </a:cubicBezTo>
                  <a:cubicBezTo>
                    <a:pt x="59" y="54"/>
                    <a:pt x="57" y="55"/>
                    <a:pt x="55" y="57"/>
                  </a:cubicBezTo>
                  <a:cubicBezTo>
                    <a:pt x="55" y="58"/>
                    <a:pt x="54" y="59"/>
                    <a:pt x="53" y="59"/>
                  </a:cubicBezTo>
                  <a:cubicBezTo>
                    <a:pt x="52" y="61"/>
                    <a:pt x="50" y="62"/>
                    <a:pt x="49" y="63"/>
                  </a:cubicBezTo>
                  <a:cubicBezTo>
                    <a:pt x="49" y="63"/>
                    <a:pt x="49" y="63"/>
                    <a:pt x="49" y="63"/>
                  </a:cubicBezTo>
                  <a:cubicBezTo>
                    <a:pt x="49" y="62"/>
                    <a:pt x="50" y="61"/>
                    <a:pt x="51" y="60"/>
                  </a:cubicBezTo>
                  <a:cubicBezTo>
                    <a:pt x="54" y="57"/>
                    <a:pt x="58" y="54"/>
                    <a:pt x="61" y="51"/>
                  </a:cubicBezTo>
                  <a:close/>
                  <a:moveTo>
                    <a:pt x="54" y="54"/>
                  </a:moveTo>
                  <a:cubicBezTo>
                    <a:pt x="55" y="54"/>
                    <a:pt x="55" y="54"/>
                    <a:pt x="55" y="54"/>
                  </a:cubicBezTo>
                  <a:cubicBezTo>
                    <a:pt x="55" y="54"/>
                    <a:pt x="55" y="53"/>
                    <a:pt x="56" y="53"/>
                  </a:cubicBezTo>
                  <a:cubicBezTo>
                    <a:pt x="57" y="52"/>
                    <a:pt x="58" y="52"/>
                    <a:pt x="58" y="51"/>
                  </a:cubicBezTo>
                  <a:cubicBezTo>
                    <a:pt x="57" y="52"/>
                    <a:pt x="56" y="53"/>
                    <a:pt x="54" y="54"/>
                  </a:cubicBezTo>
                  <a:close/>
                  <a:moveTo>
                    <a:pt x="92" y="45"/>
                  </a:moveTo>
                  <a:cubicBezTo>
                    <a:pt x="92" y="47"/>
                    <a:pt x="92" y="48"/>
                    <a:pt x="91" y="50"/>
                  </a:cubicBezTo>
                  <a:cubicBezTo>
                    <a:pt x="86" y="54"/>
                    <a:pt x="80" y="58"/>
                    <a:pt x="75" y="63"/>
                  </a:cubicBezTo>
                  <a:cubicBezTo>
                    <a:pt x="75" y="62"/>
                    <a:pt x="75" y="61"/>
                    <a:pt x="76" y="60"/>
                  </a:cubicBezTo>
                  <a:cubicBezTo>
                    <a:pt x="81" y="55"/>
                    <a:pt x="87" y="50"/>
                    <a:pt x="92" y="45"/>
                  </a:cubicBezTo>
                  <a:close/>
                  <a:moveTo>
                    <a:pt x="82" y="53"/>
                  </a:moveTo>
                  <a:cubicBezTo>
                    <a:pt x="84" y="50"/>
                    <a:pt x="86" y="48"/>
                    <a:pt x="89" y="46"/>
                  </a:cubicBezTo>
                  <a:cubicBezTo>
                    <a:pt x="89" y="46"/>
                    <a:pt x="90" y="45"/>
                    <a:pt x="90" y="45"/>
                  </a:cubicBezTo>
                  <a:cubicBezTo>
                    <a:pt x="87" y="48"/>
                    <a:pt x="84" y="50"/>
                    <a:pt x="82" y="53"/>
                  </a:cubicBezTo>
                  <a:close/>
                  <a:moveTo>
                    <a:pt x="110" y="51"/>
                  </a:moveTo>
                  <a:cubicBezTo>
                    <a:pt x="110" y="51"/>
                    <a:pt x="110" y="51"/>
                    <a:pt x="110" y="51"/>
                  </a:cubicBezTo>
                  <a:cubicBezTo>
                    <a:pt x="110" y="52"/>
                    <a:pt x="109" y="52"/>
                    <a:pt x="108" y="53"/>
                  </a:cubicBezTo>
                  <a:cubicBezTo>
                    <a:pt x="106" y="54"/>
                    <a:pt x="104" y="54"/>
                    <a:pt x="102" y="55"/>
                  </a:cubicBezTo>
                  <a:cubicBezTo>
                    <a:pt x="103" y="54"/>
                    <a:pt x="105" y="53"/>
                    <a:pt x="106" y="51"/>
                  </a:cubicBezTo>
                  <a:cubicBezTo>
                    <a:pt x="107" y="51"/>
                    <a:pt x="108" y="50"/>
                    <a:pt x="109" y="50"/>
                  </a:cubicBezTo>
                  <a:cubicBezTo>
                    <a:pt x="108" y="50"/>
                    <a:pt x="109" y="51"/>
                    <a:pt x="110" y="51"/>
                  </a:cubicBezTo>
                  <a:close/>
                  <a:moveTo>
                    <a:pt x="112" y="77"/>
                  </a:moveTo>
                  <a:cubicBezTo>
                    <a:pt x="110" y="79"/>
                    <a:pt x="108" y="82"/>
                    <a:pt x="107" y="84"/>
                  </a:cubicBezTo>
                  <a:cubicBezTo>
                    <a:pt x="109" y="80"/>
                    <a:pt x="112" y="76"/>
                    <a:pt x="115" y="73"/>
                  </a:cubicBezTo>
                  <a:cubicBezTo>
                    <a:pt x="115" y="73"/>
                    <a:pt x="115" y="73"/>
                    <a:pt x="115" y="72"/>
                  </a:cubicBezTo>
                  <a:cubicBezTo>
                    <a:pt x="114" y="74"/>
                    <a:pt x="113" y="76"/>
                    <a:pt x="112" y="77"/>
                  </a:cubicBezTo>
                  <a:close/>
                  <a:moveTo>
                    <a:pt x="116" y="78"/>
                  </a:moveTo>
                  <a:cubicBezTo>
                    <a:pt x="115" y="79"/>
                    <a:pt x="114" y="80"/>
                    <a:pt x="114" y="80"/>
                  </a:cubicBezTo>
                  <a:cubicBezTo>
                    <a:pt x="112" y="82"/>
                    <a:pt x="110" y="83"/>
                    <a:pt x="109" y="85"/>
                  </a:cubicBezTo>
                  <a:cubicBezTo>
                    <a:pt x="111" y="83"/>
                    <a:pt x="113" y="80"/>
                    <a:pt x="116" y="78"/>
                  </a:cubicBezTo>
                  <a:close/>
                  <a:moveTo>
                    <a:pt x="98" y="92"/>
                  </a:moveTo>
                  <a:cubicBezTo>
                    <a:pt x="95" y="96"/>
                    <a:pt x="91" y="99"/>
                    <a:pt x="88" y="102"/>
                  </a:cubicBezTo>
                  <a:cubicBezTo>
                    <a:pt x="89" y="101"/>
                    <a:pt x="89" y="100"/>
                    <a:pt x="90" y="98"/>
                  </a:cubicBezTo>
                  <a:cubicBezTo>
                    <a:pt x="96" y="92"/>
                    <a:pt x="103" y="85"/>
                    <a:pt x="109" y="78"/>
                  </a:cubicBezTo>
                  <a:cubicBezTo>
                    <a:pt x="105" y="82"/>
                    <a:pt x="102" y="87"/>
                    <a:pt x="98" y="92"/>
                  </a:cubicBezTo>
                  <a:close/>
                  <a:moveTo>
                    <a:pt x="99" y="97"/>
                  </a:moveTo>
                  <a:cubicBezTo>
                    <a:pt x="97" y="100"/>
                    <a:pt x="94" y="103"/>
                    <a:pt x="92" y="105"/>
                  </a:cubicBezTo>
                  <a:cubicBezTo>
                    <a:pt x="93" y="104"/>
                    <a:pt x="94" y="102"/>
                    <a:pt x="95" y="100"/>
                  </a:cubicBezTo>
                  <a:cubicBezTo>
                    <a:pt x="97" y="99"/>
                    <a:pt x="98" y="98"/>
                    <a:pt x="99" y="97"/>
                  </a:cubicBezTo>
                  <a:close/>
                  <a:moveTo>
                    <a:pt x="128" y="67"/>
                  </a:moveTo>
                  <a:cubicBezTo>
                    <a:pt x="129" y="66"/>
                    <a:pt x="130" y="65"/>
                    <a:pt x="130" y="64"/>
                  </a:cubicBezTo>
                  <a:cubicBezTo>
                    <a:pt x="131" y="64"/>
                    <a:pt x="131" y="64"/>
                    <a:pt x="132" y="63"/>
                  </a:cubicBezTo>
                  <a:cubicBezTo>
                    <a:pt x="132" y="63"/>
                    <a:pt x="133" y="63"/>
                    <a:pt x="133" y="63"/>
                  </a:cubicBezTo>
                  <a:cubicBezTo>
                    <a:pt x="132" y="64"/>
                    <a:pt x="130" y="66"/>
                    <a:pt x="128" y="67"/>
                  </a:cubicBezTo>
                  <a:close/>
                  <a:moveTo>
                    <a:pt x="137" y="62"/>
                  </a:moveTo>
                  <a:cubicBezTo>
                    <a:pt x="138" y="62"/>
                    <a:pt x="140" y="61"/>
                    <a:pt x="141" y="61"/>
                  </a:cubicBezTo>
                  <a:cubicBezTo>
                    <a:pt x="138" y="63"/>
                    <a:pt x="135" y="65"/>
                    <a:pt x="132" y="67"/>
                  </a:cubicBezTo>
                  <a:cubicBezTo>
                    <a:pt x="133" y="65"/>
                    <a:pt x="135" y="64"/>
                    <a:pt x="137" y="62"/>
                  </a:cubicBezTo>
                  <a:close/>
                  <a:moveTo>
                    <a:pt x="132" y="76"/>
                  </a:moveTo>
                  <a:cubicBezTo>
                    <a:pt x="132" y="77"/>
                    <a:pt x="132" y="77"/>
                    <a:pt x="132" y="77"/>
                  </a:cubicBezTo>
                  <a:cubicBezTo>
                    <a:pt x="133" y="77"/>
                    <a:pt x="134" y="76"/>
                    <a:pt x="136" y="76"/>
                  </a:cubicBezTo>
                  <a:cubicBezTo>
                    <a:pt x="132" y="79"/>
                    <a:pt x="128" y="82"/>
                    <a:pt x="124" y="85"/>
                  </a:cubicBezTo>
                  <a:cubicBezTo>
                    <a:pt x="125" y="85"/>
                    <a:pt x="125" y="84"/>
                    <a:pt x="125" y="84"/>
                  </a:cubicBezTo>
                  <a:cubicBezTo>
                    <a:pt x="128" y="82"/>
                    <a:pt x="130" y="80"/>
                    <a:pt x="132" y="77"/>
                  </a:cubicBezTo>
                  <a:cubicBezTo>
                    <a:pt x="132" y="77"/>
                    <a:pt x="132" y="77"/>
                    <a:pt x="132" y="76"/>
                  </a:cubicBezTo>
                  <a:close/>
                  <a:moveTo>
                    <a:pt x="199" y="77"/>
                  </a:moveTo>
                  <a:cubicBezTo>
                    <a:pt x="199" y="78"/>
                    <a:pt x="198" y="78"/>
                    <a:pt x="198" y="78"/>
                  </a:cubicBezTo>
                  <a:cubicBezTo>
                    <a:pt x="196" y="79"/>
                    <a:pt x="194" y="80"/>
                    <a:pt x="192" y="81"/>
                  </a:cubicBezTo>
                  <a:cubicBezTo>
                    <a:pt x="192" y="80"/>
                    <a:pt x="192" y="80"/>
                    <a:pt x="192" y="80"/>
                  </a:cubicBezTo>
                  <a:cubicBezTo>
                    <a:pt x="195" y="79"/>
                    <a:pt x="197" y="78"/>
                    <a:pt x="199" y="77"/>
                  </a:cubicBezTo>
                  <a:close/>
                  <a:moveTo>
                    <a:pt x="196" y="75"/>
                  </a:moveTo>
                  <a:cubicBezTo>
                    <a:pt x="197" y="74"/>
                    <a:pt x="198" y="73"/>
                    <a:pt x="199" y="73"/>
                  </a:cubicBezTo>
                  <a:cubicBezTo>
                    <a:pt x="198" y="73"/>
                    <a:pt x="197" y="74"/>
                    <a:pt x="196" y="75"/>
                  </a:cubicBezTo>
                  <a:cubicBezTo>
                    <a:pt x="196" y="75"/>
                    <a:pt x="196" y="75"/>
                    <a:pt x="196" y="75"/>
                  </a:cubicBezTo>
                  <a:close/>
                  <a:moveTo>
                    <a:pt x="191" y="138"/>
                  </a:moveTo>
                  <a:cubicBezTo>
                    <a:pt x="191" y="138"/>
                    <a:pt x="191" y="138"/>
                    <a:pt x="190" y="137"/>
                  </a:cubicBezTo>
                  <a:cubicBezTo>
                    <a:pt x="191" y="137"/>
                    <a:pt x="191" y="136"/>
                    <a:pt x="191" y="136"/>
                  </a:cubicBezTo>
                  <a:cubicBezTo>
                    <a:pt x="197" y="131"/>
                    <a:pt x="203" y="126"/>
                    <a:pt x="209" y="121"/>
                  </a:cubicBezTo>
                  <a:cubicBezTo>
                    <a:pt x="209" y="121"/>
                    <a:pt x="209" y="121"/>
                    <a:pt x="209" y="121"/>
                  </a:cubicBezTo>
                  <a:cubicBezTo>
                    <a:pt x="203" y="127"/>
                    <a:pt x="197" y="133"/>
                    <a:pt x="191" y="138"/>
                  </a:cubicBezTo>
                  <a:close/>
                  <a:moveTo>
                    <a:pt x="205" y="126"/>
                  </a:moveTo>
                  <a:cubicBezTo>
                    <a:pt x="205" y="127"/>
                    <a:pt x="204" y="128"/>
                    <a:pt x="204" y="129"/>
                  </a:cubicBezTo>
                  <a:cubicBezTo>
                    <a:pt x="199" y="134"/>
                    <a:pt x="196" y="138"/>
                    <a:pt x="192" y="143"/>
                  </a:cubicBezTo>
                  <a:cubicBezTo>
                    <a:pt x="192" y="143"/>
                    <a:pt x="191" y="143"/>
                    <a:pt x="191" y="143"/>
                  </a:cubicBezTo>
                  <a:cubicBezTo>
                    <a:pt x="191" y="142"/>
                    <a:pt x="191" y="141"/>
                    <a:pt x="191" y="140"/>
                  </a:cubicBezTo>
                  <a:cubicBezTo>
                    <a:pt x="196" y="136"/>
                    <a:pt x="201" y="131"/>
                    <a:pt x="205" y="126"/>
                  </a:cubicBezTo>
                  <a:close/>
                  <a:moveTo>
                    <a:pt x="189" y="139"/>
                  </a:moveTo>
                  <a:cubicBezTo>
                    <a:pt x="189" y="139"/>
                    <a:pt x="189" y="139"/>
                    <a:pt x="189" y="139"/>
                  </a:cubicBezTo>
                  <a:cubicBezTo>
                    <a:pt x="189" y="140"/>
                    <a:pt x="189" y="140"/>
                    <a:pt x="189" y="140"/>
                  </a:cubicBezTo>
                  <a:cubicBezTo>
                    <a:pt x="188" y="141"/>
                    <a:pt x="187" y="142"/>
                    <a:pt x="186" y="143"/>
                  </a:cubicBezTo>
                  <a:cubicBezTo>
                    <a:pt x="186" y="143"/>
                    <a:pt x="186" y="143"/>
                    <a:pt x="186" y="143"/>
                  </a:cubicBezTo>
                  <a:cubicBezTo>
                    <a:pt x="187" y="142"/>
                    <a:pt x="188" y="140"/>
                    <a:pt x="189" y="139"/>
                  </a:cubicBezTo>
                  <a:close/>
                  <a:moveTo>
                    <a:pt x="183" y="144"/>
                  </a:moveTo>
                  <a:cubicBezTo>
                    <a:pt x="182" y="144"/>
                    <a:pt x="182" y="144"/>
                    <a:pt x="181" y="145"/>
                  </a:cubicBezTo>
                  <a:cubicBezTo>
                    <a:pt x="183" y="143"/>
                    <a:pt x="184" y="142"/>
                    <a:pt x="186" y="140"/>
                  </a:cubicBezTo>
                  <a:cubicBezTo>
                    <a:pt x="186" y="140"/>
                    <a:pt x="186" y="140"/>
                    <a:pt x="186" y="140"/>
                  </a:cubicBezTo>
                  <a:cubicBezTo>
                    <a:pt x="185" y="142"/>
                    <a:pt x="184" y="143"/>
                    <a:pt x="183" y="144"/>
                  </a:cubicBezTo>
                  <a:close/>
                  <a:moveTo>
                    <a:pt x="180" y="142"/>
                  </a:moveTo>
                  <a:cubicBezTo>
                    <a:pt x="178" y="143"/>
                    <a:pt x="177" y="145"/>
                    <a:pt x="175" y="146"/>
                  </a:cubicBezTo>
                  <a:cubicBezTo>
                    <a:pt x="175" y="147"/>
                    <a:pt x="174" y="147"/>
                    <a:pt x="174" y="147"/>
                  </a:cubicBezTo>
                  <a:cubicBezTo>
                    <a:pt x="175" y="146"/>
                    <a:pt x="176" y="144"/>
                    <a:pt x="178" y="142"/>
                  </a:cubicBezTo>
                  <a:cubicBezTo>
                    <a:pt x="180" y="139"/>
                    <a:pt x="183" y="137"/>
                    <a:pt x="185" y="134"/>
                  </a:cubicBezTo>
                  <a:cubicBezTo>
                    <a:pt x="186" y="134"/>
                    <a:pt x="186" y="133"/>
                    <a:pt x="187" y="133"/>
                  </a:cubicBezTo>
                  <a:cubicBezTo>
                    <a:pt x="187" y="133"/>
                    <a:pt x="187" y="134"/>
                    <a:pt x="187" y="134"/>
                  </a:cubicBezTo>
                  <a:cubicBezTo>
                    <a:pt x="185" y="137"/>
                    <a:pt x="183" y="139"/>
                    <a:pt x="180" y="142"/>
                  </a:cubicBezTo>
                  <a:close/>
                  <a:moveTo>
                    <a:pt x="129" y="154"/>
                  </a:moveTo>
                  <a:cubicBezTo>
                    <a:pt x="128" y="155"/>
                    <a:pt x="127" y="155"/>
                    <a:pt x="126" y="156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6" y="155"/>
                    <a:pt x="126" y="155"/>
                    <a:pt x="126" y="155"/>
                  </a:cubicBezTo>
                  <a:cubicBezTo>
                    <a:pt x="127" y="155"/>
                    <a:pt x="127" y="155"/>
                    <a:pt x="127" y="155"/>
                  </a:cubicBezTo>
                  <a:cubicBezTo>
                    <a:pt x="128" y="153"/>
                    <a:pt x="130" y="151"/>
                    <a:pt x="132" y="149"/>
                  </a:cubicBezTo>
                  <a:cubicBezTo>
                    <a:pt x="133" y="148"/>
                    <a:pt x="134" y="148"/>
                    <a:pt x="134" y="147"/>
                  </a:cubicBezTo>
                  <a:cubicBezTo>
                    <a:pt x="136" y="148"/>
                    <a:pt x="137" y="148"/>
                    <a:pt x="138" y="148"/>
                  </a:cubicBezTo>
                  <a:cubicBezTo>
                    <a:pt x="136" y="150"/>
                    <a:pt x="135" y="151"/>
                    <a:pt x="133" y="153"/>
                  </a:cubicBezTo>
                  <a:cubicBezTo>
                    <a:pt x="131" y="153"/>
                    <a:pt x="130" y="154"/>
                    <a:pt x="129" y="154"/>
                  </a:cubicBezTo>
                  <a:close/>
                  <a:moveTo>
                    <a:pt x="130" y="160"/>
                  </a:moveTo>
                  <a:cubicBezTo>
                    <a:pt x="130" y="161"/>
                    <a:pt x="130" y="161"/>
                    <a:pt x="129" y="161"/>
                  </a:cubicBezTo>
                  <a:cubicBezTo>
                    <a:pt x="129" y="161"/>
                    <a:pt x="129" y="162"/>
                    <a:pt x="128" y="162"/>
                  </a:cubicBezTo>
                  <a:cubicBezTo>
                    <a:pt x="129" y="161"/>
                    <a:pt x="129" y="161"/>
                    <a:pt x="130" y="161"/>
                  </a:cubicBezTo>
                  <a:cubicBezTo>
                    <a:pt x="130" y="161"/>
                    <a:pt x="130" y="161"/>
                    <a:pt x="130" y="160"/>
                  </a:cubicBezTo>
                  <a:close/>
                  <a:moveTo>
                    <a:pt x="89" y="124"/>
                  </a:moveTo>
                  <a:cubicBezTo>
                    <a:pt x="91" y="122"/>
                    <a:pt x="92" y="120"/>
                    <a:pt x="94" y="118"/>
                  </a:cubicBezTo>
                  <a:cubicBezTo>
                    <a:pt x="95" y="118"/>
                    <a:pt x="95" y="118"/>
                    <a:pt x="96" y="118"/>
                  </a:cubicBezTo>
                  <a:cubicBezTo>
                    <a:pt x="94" y="120"/>
                    <a:pt x="92" y="122"/>
                    <a:pt x="89" y="124"/>
                  </a:cubicBezTo>
                  <a:close/>
                  <a:moveTo>
                    <a:pt x="91" y="127"/>
                  </a:moveTo>
                  <a:cubicBezTo>
                    <a:pt x="89" y="129"/>
                    <a:pt x="88" y="130"/>
                    <a:pt x="87" y="132"/>
                  </a:cubicBezTo>
                  <a:cubicBezTo>
                    <a:pt x="86" y="132"/>
                    <a:pt x="86" y="132"/>
                    <a:pt x="85" y="131"/>
                  </a:cubicBezTo>
                  <a:cubicBezTo>
                    <a:pt x="87" y="130"/>
                    <a:pt x="89" y="128"/>
                    <a:pt x="91" y="127"/>
                  </a:cubicBezTo>
                  <a:close/>
                  <a:moveTo>
                    <a:pt x="95" y="123"/>
                  </a:moveTo>
                  <a:cubicBezTo>
                    <a:pt x="97" y="122"/>
                    <a:pt x="99" y="121"/>
                    <a:pt x="101" y="120"/>
                  </a:cubicBezTo>
                  <a:cubicBezTo>
                    <a:pt x="99" y="122"/>
                    <a:pt x="97" y="123"/>
                    <a:pt x="95" y="125"/>
                  </a:cubicBezTo>
                  <a:cubicBezTo>
                    <a:pt x="94" y="127"/>
                    <a:pt x="92" y="128"/>
                    <a:pt x="91" y="130"/>
                  </a:cubicBezTo>
                  <a:cubicBezTo>
                    <a:pt x="92" y="128"/>
                    <a:pt x="94" y="125"/>
                    <a:pt x="95" y="123"/>
                  </a:cubicBezTo>
                  <a:close/>
                  <a:moveTo>
                    <a:pt x="94" y="130"/>
                  </a:moveTo>
                  <a:cubicBezTo>
                    <a:pt x="98" y="127"/>
                    <a:pt x="101" y="123"/>
                    <a:pt x="105" y="120"/>
                  </a:cubicBezTo>
                  <a:cubicBezTo>
                    <a:pt x="105" y="120"/>
                    <a:pt x="105" y="120"/>
                    <a:pt x="106" y="120"/>
                  </a:cubicBezTo>
                  <a:cubicBezTo>
                    <a:pt x="106" y="120"/>
                    <a:pt x="106" y="120"/>
                    <a:pt x="106" y="120"/>
                  </a:cubicBezTo>
                  <a:cubicBezTo>
                    <a:pt x="103" y="122"/>
                    <a:pt x="101" y="124"/>
                    <a:pt x="99" y="127"/>
                  </a:cubicBezTo>
                  <a:cubicBezTo>
                    <a:pt x="96" y="129"/>
                    <a:pt x="94" y="131"/>
                    <a:pt x="91" y="134"/>
                  </a:cubicBezTo>
                  <a:cubicBezTo>
                    <a:pt x="91" y="134"/>
                    <a:pt x="91" y="134"/>
                    <a:pt x="91" y="133"/>
                  </a:cubicBezTo>
                  <a:cubicBezTo>
                    <a:pt x="92" y="132"/>
                    <a:pt x="93" y="131"/>
                    <a:pt x="94" y="130"/>
                  </a:cubicBezTo>
                  <a:close/>
                  <a:moveTo>
                    <a:pt x="119" y="101"/>
                  </a:moveTo>
                  <a:cubicBezTo>
                    <a:pt x="125" y="95"/>
                    <a:pt x="131" y="89"/>
                    <a:pt x="138" y="83"/>
                  </a:cubicBezTo>
                  <a:cubicBezTo>
                    <a:pt x="139" y="83"/>
                    <a:pt x="141" y="83"/>
                    <a:pt x="142" y="83"/>
                  </a:cubicBezTo>
                  <a:cubicBezTo>
                    <a:pt x="140" y="86"/>
                    <a:pt x="138" y="88"/>
                    <a:pt x="136" y="91"/>
                  </a:cubicBezTo>
                  <a:cubicBezTo>
                    <a:pt x="134" y="92"/>
                    <a:pt x="132" y="94"/>
                    <a:pt x="130" y="96"/>
                  </a:cubicBezTo>
                  <a:cubicBezTo>
                    <a:pt x="122" y="102"/>
                    <a:pt x="115" y="108"/>
                    <a:pt x="107" y="115"/>
                  </a:cubicBezTo>
                  <a:cubicBezTo>
                    <a:pt x="107" y="115"/>
                    <a:pt x="107" y="115"/>
                    <a:pt x="107" y="115"/>
                  </a:cubicBezTo>
                  <a:cubicBezTo>
                    <a:pt x="111" y="110"/>
                    <a:pt x="115" y="106"/>
                    <a:pt x="119" y="102"/>
                  </a:cubicBezTo>
                  <a:cubicBezTo>
                    <a:pt x="120" y="101"/>
                    <a:pt x="119" y="101"/>
                    <a:pt x="119" y="101"/>
                  </a:cubicBezTo>
                  <a:close/>
                  <a:moveTo>
                    <a:pt x="127" y="102"/>
                  </a:moveTo>
                  <a:cubicBezTo>
                    <a:pt x="125" y="104"/>
                    <a:pt x="123" y="106"/>
                    <a:pt x="121" y="108"/>
                  </a:cubicBezTo>
                  <a:cubicBezTo>
                    <a:pt x="120" y="109"/>
                    <a:pt x="120" y="109"/>
                    <a:pt x="119" y="110"/>
                  </a:cubicBezTo>
                  <a:cubicBezTo>
                    <a:pt x="119" y="109"/>
                    <a:pt x="119" y="109"/>
                    <a:pt x="119" y="109"/>
                  </a:cubicBezTo>
                  <a:cubicBezTo>
                    <a:pt x="122" y="107"/>
                    <a:pt x="125" y="104"/>
                    <a:pt x="127" y="102"/>
                  </a:cubicBezTo>
                  <a:close/>
                  <a:moveTo>
                    <a:pt x="189" y="111"/>
                  </a:moveTo>
                  <a:cubicBezTo>
                    <a:pt x="189" y="111"/>
                    <a:pt x="190" y="110"/>
                    <a:pt x="190" y="109"/>
                  </a:cubicBezTo>
                  <a:cubicBezTo>
                    <a:pt x="191" y="109"/>
                    <a:pt x="192" y="109"/>
                    <a:pt x="192" y="109"/>
                  </a:cubicBezTo>
                  <a:cubicBezTo>
                    <a:pt x="191" y="109"/>
                    <a:pt x="190" y="110"/>
                    <a:pt x="189" y="111"/>
                  </a:cubicBezTo>
                  <a:close/>
                  <a:moveTo>
                    <a:pt x="193" y="117"/>
                  </a:moveTo>
                  <a:cubicBezTo>
                    <a:pt x="193" y="117"/>
                    <a:pt x="194" y="117"/>
                    <a:pt x="194" y="117"/>
                  </a:cubicBezTo>
                  <a:cubicBezTo>
                    <a:pt x="194" y="118"/>
                    <a:pt x="193" y="118"/>
                    <a:pt x="192" y="119"/>
                  </a:cubicBezTo>
                  <a:cubicBezTo>
                    <a:pt x="192" y="118"/>
                    <a:pt x="193" y="118"/>
                    <a:pt x="193" y="117"/>
                  </a:cubicBezTo>
                  <a:close/>
                  <a:moveTo>
                    <a:pt x="189" y="107"/>
                  </a:moveTo>
                  <a:cubicBezTo>
                    <a:pt x="189" y="107"/>
                    <a:pt x="189" y="107"/>
                    <a:pt x="189" y="108"/>
                  </a:cubicBezTo>
                  <a:cubicBezTo>
                    <a:pt x="188" y="108"/>
                    <a:pt x="188" y="108"/>
                    <a:pt x="187" y="108"/>
                  </a:cubicBezTo>
                  <a:cubicBezTo>
                    <a:pt x="188" y="107"/>
                    <a:pt x="188" y="107"/>
                    <a:pt x="189" y="106"/>
                  </a:cubicBezTo>
                  <a:cubicBezTo>
                    <a:pt x="189" y="106"/>
                    <a:pt x="190" y="106"/>
                    <a:pt x="190" y="106"/>
                  </a:cubicBezTo>
                  <a:cubicBezTo>
                    <a:pt x="190" y="106"/>
                    <a:pt x="189" y="107"/>
                    <a:pt x="189" y="107"/>
                  </a:cubicBezTo>
                  <a:close/>
                  <a:moveTo>
                    <a:pt x="189" y="115"/>
                  </a:moveTo>
                  <a:cubicBezTo>
                    <a:pt x="189" y="115"/>
                    <a:pt x="189" y="115"/>
                    <a:pt x="189" y="115"/>
                  </a:cubicBezTo>
                  <a:cubicBezTo>
                    <a:pt x="189" y="116"/>
                    <a:pt x="188" y="116"/>
                    <a:pt x="187" y="117"/>
                  </a:cubicBezTo>
                  <a:cubicBezTo>
                    <a:pt x="187" y="117"/>
                    <a:pt x="187" y="117"/>
                    <a:pt x="186" y="118"/>
                  </a:cubicBezTo>
                  <a:cubicBezTo>
                    <a:pt x="186" y="118"/>
                    <a:pt x="185" y="118"/>
                    <a:pt x="184" y="119"/>
                  </a:cubicBezTo>
                  <a:cubicBezTo>
                    <a:pt x="186" y="118"/>
                    <a:pt x="187" y="116"/>
                    <a:pt x="189" y="115"/>
                  </a:cubicBezTo>
                  <a:close/>
                  <a:moveTo>
                    <a:pt x="191" y="117"/>
                  </a:moveTo>
                  <a:cubicBezTo>
                    <a:pt x="190" y="118"/>
                    <a:pt x="189" y="120"/>
                    <a:pt x="188" y="121"/>
                  </a:cubicBezTo>
                  <a:cubicBezTo>
                    <a:pt x="187" y="121"/>
                    <a:pt x="186" y="122"/>
                    <a:pt x="185" y="123"/>
                  </a:cubicBezTo>
                  <a:cubicBezTo>
                    <a:pt x="186" y="121"/>
                    <a:pt x="187" y="120"/>
                    <a:pt x="188" y="119"/>
                  </a:cubicBezTo>
                  <a:cubicBezTo>
                    <a:pt x="189" y="118"/>
                    <a:pt x="190" y="117"/>
                    <a:pt x="191" y="117"/>
                  </a:cubicBezTo>
                  <a:close/>
                  <a:moveTo>
                    <a:pt x="182" y="131"/>
                  </a:moveTo>
                  <a:cubicBezTo>
                    <a:pt x="183" y="131"/>
                    <a:pt x="183" y="130"/>
                    <a:pt x="184" y="130"/>
                  </a:cubicBezTo>
                  <a:cubicBezTo>
                    <a:pt x="184" y="130"/>
                    <a:pt x="184" y="130"/>
                    <a:pt x="184" y="130"/>
                  </a:cubicBezTo>
                  <a:cubicBezTo>
                    <a:pt x="183" y="131"/>
                    <a:pt x="182" y="132"/>
                    <a:pt x="181" y="133"/>
                  </a:cubicBezTo>
                  <a:cubicBezTo>
                    <a:pt x="181" y="133"/>
                    <a:pt x="180" y="133"/>
                    <a:pt x="180" y="134"/>
                  </a:cubicBezTo>
                  <a:cubicBezTo>
                    <a:pt x="181" y="133"/>
                    <a:pt x="182" y="132"/>
                    <a:pt x="182" y="131"/>
                  </a:cubicBezTo>
                  <a:close/>
                  <a:moveTo>
                    <a:pt x="180" y="124"/>
                  </a:moveTo>
                  <a:cubicBezTo>
                    <a:pt x="181" y="123"/>
                    <a:pt x="183" y="122"/>
                    <a:pt x="184" y="121"/>
                  </a:cubicBezTo>
                  <a:cubicBezTo>
                    <a:pt x="183" y="122"/>
                    <a:pt x="182" y="124"/>
                    <a:pt x="181" y="125"/>
                  </a:cubicBezTo>
                  <a:cubicBezTo>
                    <a:pt x="181" y="124"/>
                    <a:pt x="180" y="124"/>
                    <a:pt x="180" y="124"/>
                  </a:cubicBezTo>
                  <a:close/>
                  <a:moveTo>
                    <a:pt x="178" y="122"/>
                  </a:moveTo>
                  <a:cubicBezTo>
                    <a:pt x="178" y="122"/>
                    <a:pt x="178" y="122"/>
                    <a:pt x="178" y="122"/>
                  </a:cubicBezTo>
                  <a:cubicBezTo>
                    <a:pt x="176" y="121"/>
                    <a:pt x="175" y="121"/>
                    <a:pt x="174" y="120"/>
                  </a:cubicBezTo>
                  <a:cubicBezTo>
                    <a:pt x="178" y="117"/>
                    <a:pt x="182" y="115"/>
                    <a:pt x="186" y="112"/>
                  </a:cubicBezTo>
                  <a:cubicBezTo>
                    <a:pt x="183" y="115"/>
                    <a:pt x="181" y="119"/>
                    <a:pt x="178" y="122"/>
                  </a:cubicBezTo>
                  <a:close/>
                  <a:moveTo>
                    <a:pt x="178" y="128"/>
                  </a:moveTo>
                  <a:cubicBezTo>
                    <a:pt x="176" y="129"/>
                    <a:pt x="175" y="129"/>
                    <a:pt x="173" y="130"/>
                  </a:cubicBezTo>
                  <a:cubicBezTo>
                    <a:pt x="175" y="129"/>
                    <a:pt x="176" y="127"/>
                    <a:pt x="177" y="125"/>
                  </a:cubicBezTo>
                  <a:cubicBezTo>
                    <a:pt x="178" y="125"/>
                    <a:pt x="178" y="125"/>
                    <a:pt x="178" y="125"/>
                  </a:cubicBezTo>
                  <a:cubicBezTo>
                    <a:pt x="178" y="125"/>
                    <a:pt x="179" y="126"/>
                    <a:pt x="179" y="126"/>
                  </a:cubicBezTo>
                  <a:cubicBezTo>
                    <a:pt x="179" y="126"/>
                    <a:pt x="179" y="126"/>
                    <a:pt x="179" y="126"/>
                  </a:cubicBezTo>
                  <a:cubicBezTo>
                    <a:pt x="179" y="126"/>
                    <a:pt x="178" y="127"/>
                    <a:pt x="178" y="127"/>
                  </a:cubicBezTo>
                  <a:cubicBezTo>
                    <a:pt x="177" y="127"/>
                    <a:pt x="177" y="128"/>
                    <a:pt x="178" y="128"/>
                  </a:cubicBezTo>
                  <a:close/>
                  <a:moveTo>
                    <a:pt x="127" y="123"/>
                  </a:moveTo>
                  <a:cubicBezTo>
                    <a:pt x="127" y="123"/>
                    <a:pt x="126" y="124"/>
                    <a:pt x="126" y="124"/>
                  </a:cubicBezTo>
                  <a:cubicBezTo>
                    <a:pt x="126" y="123"/>
                    <a:pt x="126" y="123"/>
                    <a:pt x="127" y="123"/>
                  </a:cubicBezTo>
                  <a:cubicBezTo>
                    <a:pt x="127" y="123"/>
                    <a:pt x="127" y="123"/>
                    <a:pt x="127" y="122"/>
                  </a:cubicBezTo>
                  <a:cubicBezTo>
                    <a:pt x="128" y="122"/>
                    <a:pt x="128" y="122"/>
                    <a:pt x="128" y="122"/>
                  </a:cubicBezTo>
                  <a:cubicBezTo>
                    <a:pt x="128" y="122"/>
                    <a:pt x="128" y="123"/>
                    <a:pt x="127" y="123"/>
                  </a:cubicBezTo>
                  <a:close/>
                  <a:moveTo>
                    <a:pt x="136" y="122"/>
                  </a:moveTo>
                  <a:cubicBezTo>
                    <a:pt x="135" y="122"/>
                    <a:pt x="135" y="123"/>
                    <a:pt x="134" y="123"/>
                  </a:cubicBezTo>
                  <a:cubicBezTo>
                    <a:pt x="133" y="125"/>
                    <a:pt x="131" y="126"/>
                    <a:pt x="130" y="127"/>
                  </a:cubicBezTo>
                  <a:cubicBezTo>
                    <a:pt x="129" y="127"/>
                    <a:pt x="128" y="126"/>
                    <a:pt x="127" y="126"/>
                  </a:cubicBezTo>
                  <a:cubicBezTo>
                    <a:pt x="127" y="125"/>
                    <a:pt x="128" y="125"/>
                    <a:pt x="128" y="124"/>
                  </a:cubicBezTo>
                  <a:cubicBezTo>
                    <a:pt x="131" y="123"/>
                    <a:pt x="133" y="122"/>
                    <a:pt x="136" y="122"/>
                  </a:cubicBezTo>
                  <a:close/>
                  <a:moveTo>
                    <a:pt x="126" y="127"/>
                  </a:moveTo>
                  <a:cubicBezTo>
                    <a:pt x="127" y="127"/>
                    <a:pt x="127" y="128"/>
                    <a:pt x="128" y="128"/>
                  </a:cubicBezTo>
                  <a:cubicBezTo>
                    <a:pt x="128" y="128"/>
                    <a:pt x="128" y="128"/>
                    <a:pt x="128" y="128"/>
                  </a:cubicBezTo>
                  <a:cubicBezTo>
                    <a:pt x="127" y="129"/>
                    <a:pt x="126" y="130"/>
                    <a:pt x="125" y="131"/>
                  </a:cubicBezTo>
                  <a:cubicBezTo>
                    <a:pt x="123" y="132"/>
                    <a:pt x="121" y="133"/>
                    <a:pt x="120" y="134"/>
                  </a:cubicBezTo>
                  <a:cubicBezTo>
                    <a:pt x="122" y="132"/>
                    <a:pt x="124" y="130"/>
                    <a:pt x="126" y="127"/>
                  </a:cubicBezTo>
                  <a:close/>
                  <a:moveTo>
                    <a:pt x="131" y="129"/>
                  </a:moveTo>
                  <a:cubicBezTo>
                    <a:pt x="132" y="129"/>
                    <a:pt x="132" y="129"/>
                    <a:pt x="133" y="130"/>
                  </a:cubicBezTo>
                  <a:cubicBezTo>
                    <a:pt x="133" y="130"/>
                    <a:pt x="133" y="130"/>
                    <a:pt x="132" y="130"/>
                  </a:cubicBezTo>
                  <a:cubicBezTo>
                    <a:pt x="132" y="130"/>
                    <a:pt x="132" y="130"/>
                    <a:pt x="132" y="130"/>
                  </a:cubicBezTo>
                  <a:cubicBezTo>
                    <a:pt x="130" y="131"/>
                    <a:pt x="129" y="132"/>
                    <a:pt x="127" y="133"/>
                  </a:cubicBezTo>
                  <a:cubicBezTo>
                    <a:pt x="128" y="132"/>
                    <a:pt x="130" y="130"/>
                    <a:pt x="131" y="129"/>
                  </a:cubicBezTo>
                  <a:close/>
                  <a:moveTo>
                    <a:pt x="132" y="128"/>
                  </a:moveTo>
                  <a:cubicBezTo>
                    <a:pt x="135" y="126"/>
                    <a:pt x="138" y="124"/>
                    <a:pt x="140" y="123"/>
                  </a:cubicBezTo>
                  <a:cubicBezTo>
                    <a:pt x="138" y="125"/>
                    <a:pt x="136" y="127"/>
                    <a:pt x="134" y="129"/>
                  </a:cubicBezTo>
                  <a:cubicBezTo>
                    <a:pt x="134" y="128"/>
                    <a:pt x="133" y="128"/>
                    <a:pt x="132" y="128"/>
                  </a:cubicBezTo>
                  <a:close/>
                  <a:moveTo>
                    <a:pt x="139" y="130"/>
                  </a:moveTo>
                  <a:cubicBezTo>
                    <a:pt x="139" y="130"/>
                    <a:pt x="139" y="130"/>
                    <a:pt x="139" y="130"/>
                  </a:cubicBezTo>
                  <a:cubicBezTo>
                    <a:pt x="139" y="130"/>
                    <a:pt x="138" y="130"/>
                    <a:pt x="138" y="130"/>
                  </a:cubicBezTo>
                  <a:cubicBezTo>
                    <a:pt x="138" y="130"/>
                    <a:pt x="139" y="129"/>
                    <a:pt x="139" y="129"/>
                  </a:cubicBezTo>
                  <a:cubicBezTo>
                    <a:pt x="140" y="129"/>
                    <a:pt x="141" y="128"/>
                    <a:pt x="142" y="128"/>
                  </a:cubicBezTo>
                  <a:cubicBezTo>
                    <a:pt x="141" y="129"/>
                    <a:pt x="140" y="129"/>
                    <a:pt x="139" y="130"/>
                  </a:cubicBezTo>
                  <a:close/>
                  <a:moveTo>
                    <a:pt x="148" y="136"/>
                  </a:moveTo>
                  <a:cubicBezTo>
                    <a:pt x="144" y="138"/>
                    <a:pt x="141" y="141"/>
                    <a:pt x="138" y="143"/>
                  </a:cubicBezTo>
                  <a:cubicBezTo>
                    <a:pt x="138" y="142"/>
                    <a:pt x="139" y="142"/>
                    <a:pt x="139" y="141"/>
                  </a:cubicBezTo>
                  <a:cubicBezTo>
                    <a:pt x="140" y="140"/>
                    <a:pt x="141" y="140"/>
                    <a:pt x="141" y="139"/>
                  </a:cubicBezTo>
                  <a:cubicBezTo>
                    <a:pt x="142" y="139"/>
                    <a:pt x="142" y="139"/>
                    <a:pt x="142" y="139"/>
                  </a:cubicBezTo>
                  <a:cubicBezTo>
                    <a:pt x="144" y="138"/>
                    <a:pt x="146" y="137"/>
                    <a:pt x="148" y="136"/>
                  </a:cubicBezTo>
                  <a:close/>
                  <a:moveTo>
                    <a:pt x="139" y="134"/>
                  </a:moveTo>
                  <a:cubicBezTo>
                    <a:pt x="140" y="133"/>
                    <a:pt x="141" y="133"/>
                    <a:pt x="141" y="133"/>
                  </a:cubicBezTo>
                  <a:cubicBezTo>
                    <a:pt x="141" y="133"/>
                    <a:pt x="141" y="133"/>
                    <a:pt x="141" y="133"/>
                  </a:cubicBezTo>
                  <a:cubicBezTo>
                    <a:pt x="140" y="134"/>
                    <a:pt x="139" y="136"/>
                    <a:pt x="137" y="137"/>
                  </a:cubicBezTo>
                  <a:cubicBezTo>
                    <a:pt x="137" y="137"/>
                    <a:pt x="136" y="138"/>
                    <a:pt x="135" y="138"/>
                  </a:cubicBezTo>
                  <a:cubicBezTo>
                    <a:pt x="137" y="137"/>
                    <a:pt x="138" y="135"/>
                    <a:pt x="139" y="134"/>
                  </a:cubicBezTo>
                  <a:close/>
                  <a:moveTo>
                    <a:pt x="144" y="144"/>
                  </a:moveTo>
                  <a:cubicBezTo>
                    <a:pt x="143" y="144"/>
                    <a:pt x="143" y="144"/>
                    <a:pt x="143" y="144"/>
                  </a:cubicBezTo>
                  <a:cubicBezTo>
                    <a:pt x="142" y="145"/>
                    <a:pt x="141" y="146"/>
                    <a:pt x="140" y="147"/>
                  </a:cubicBezTo>
                  <a:cubicBezTo>
                    <a:pt x="139" y="147"/>
                    <a:pt x="138" y="146"/>
                    <a:pt x="137" y="146"/>
                  </a:cubicBezTo>
                  <a:cubicBezTo>
                    <a:pt x="139" y="145"/>
                    <a:pt x="141" y="145"/>
                    <a:pt x="144" y="144"/>
                  </a:cubicBezTo>
                  <a:close/>
                  <a:moveTo>
                    <a:pt x="146" y="152"/>
                  </a:moveTo>
                  <a:cubicBezTo>
                    <a:pt x="147" y="151"/>
                    <a:pt x="148" y="151"/>
                    <a:pt x="149" y="150"/>
                  </a:cubicBezTo>
                  <a:cubicBezTo>
                    <a:pt x="148" y="151"/>
                    <a:pt x="147" y="152"/>
                    <a:pt x="146" y="153"/>
                  </a:cubicBezTo>
                  <a:cubicBezTo>
                    <a:pt x="145" y="154"/>
                    <a:pt x="144" y="154"/>
                    <a:pt x="142" y="155"/>
                  </a:cubicBezTo>
                  <a:cubicBezTo>
                    <a:pt x="143" y="154"/>
                    <a:pt x="145" y="153"/>
                    <a:pt x="146" y="152"/>
                  </a:cubicBezTo>
                  <a:close/>
                  <a:moveTo>
                    <a:pt x="146" y="147"/>
                  </a:moveTo>
                  <a:cubicBezTo>
                    <a:pt x="147" y="145"/>
                    <a:pt x="149" y="144"/>
                    <a:pt x="150" y="142"/>
                  </a:cubicBezTo>
                  <a:cubicBezTo>
                    <a:pt x="151" y="141"/>
                    <a:pt x="153" y="140"/>
                    <a:pt x="154" y="139"/>
                  </a:cubicBezTo>
                  <a:cubicBezTo>
                    <a:pt x="155" y="139"/>
                    <a:pt x="155" y="139"/>
                    <a:pt x="156" y="139"/>
                  </a:cubicBezTo>
                  <a:cubicBezTo>
                    <a:pt x="156" y="140"/>
                    <a:pt x="156" y="140"/>
                    <a:pt x="156" y="140"/>
                  </a:cubicBezTo>
                  <a:cubicBezTo>
                    <a:pt x="154" y="142"/>
                    <a:pt x="151" y="144"/>
                    <a:pt x="149" y="146"/>
                  </a:cubicBezTo>
                  <a:cubicBezTo>
                    <a:pt x="149" y="146"/>
                    <a:pt x="149" y="146"/>
                    <a:pt x="149" y="146"/>
                  </a:cubicBezTo>
                  <a:cubicBezTo>
                    <a:pt x="148" y="146"/>
                    <a:pt x="147" y="147"/>
                    <a:pt x="146" y="147"/>
                  </a:cubicBezTo>
                  <a:close/>
                  <a:moveTo>
                    <a:pt x="173" y="99"/>
                  </a:moveTo>
                  <a:cubicBezTo>
                    <a:pt x="172" y="99"/>
                    <a:pt x="172" y="99"/>
                    <a:pt x="172" y="99"/>
                  </a:cubicBezTo>
                  <a:cubicBezTo>
                    <a:pt x="172" y="99"/>
                    <a:pt x="172" y="99"/>
                    <a:pt x="171" y="99"/>
                  </a:cubicBezTo>
                  <a:cubicBezTo>
                    <a:pt x="170" y="100"/>
                    <a:pt x="168" y="101"/>
                    <a:pt x="167" y="101"/>
                  </a:cubicBezTo>
                  <a:cubicBezTo>
                    <a:pt x="168" y="100"/>
                    <a:pt x="170" y="98"/>
                    <a:pt x="172" y="97"/>
                  </a:cubicBezTo>
                  <a:cubicBezTo>
                    <a:pt x="172" y="97"/>
                    <a:pt x="172" y="97"/>
                    <a:pt x="172" y="97"/>
                  </a:cubicBezTo>
                  <a:cubicBezTo>
                    <a:pt x="172" y="98"/>
                    <a:pt x="172" y="98"/>
                    <a:pt x="173" y="99"/>
                  </a:cubicBezTo>
                  <a:close/>
                  <a:moveTo>
                    <a:pt x="168" y="111"/>
                  </a:moveTo>
                  <a:cubicBezTo>
                    <a:pt x="170" y="109"/>
                    <a:pt x="172" y="108"/>
                    <a:pt x="174" y="107"/>
                  </a:cubicBezTo>
                  <a:cubicBezTo>
                    <a:pt x="174" y="107"/>
                    <a:pt x="175" y="108"/>
                    <a:pt x="175" y="107"/>
                  </a:cubicBezTo>
                  <a:cubicBezTo>
                    <a:pt x="176" y="107"/>
                    <a:pt x="176" y="107"/>
                    <a:pt x="176" y="107"/>
                  </a:cubicBezTo>
                  <a:cubicBezTo>
                    <a:pt x="176" y="107"/>
                    <a:pt x="176" y="107"/>
                    <a:pt x="175" y="108"/>
                  </a:cubicBezTo>
                  <a:cubicBezTo>
                    <a:pt x="171" y="110"/>
                    <a:pt x="167" y="113"/>
                    <a:pt x="163" y="115"/>
                  </a:cubicBezTo>
                  <a:cubicBezTo>
                    <a:pt x="164" y="114"/>
                    <a:pt x="164" y="113"/>
                    <a:pt x="165" y="113"/>
                  </a:cubicBezTo>
                  <a:cubicBezTo>
                    <a:pt x="166" y="112"/>
                    <a:pt x="167" y="111"/>
                    <a:pt x="168" y="111"/>
                  </a:cubicBezTo>
                  <a:close/>
                  <a:moveTo>
                    <a:pt x="165" y="124"/>
                  </a:moveTo>
                  <a:cubicBezTo>
                    <a:pt x="166" y="123"/>
                    <a:pt x="167" y="122"/>
                    <a:pt x="168" y="121"/>
                  </a:cubicBezTo>
                  <a:cubicBezTo>
                    <a:pt x="168" y="122"/>
                    <a:pt x="168" y="122"/>
                    <a:pt x="167" y="122"/>
                  </a:cubicBezTo>
                  <a:cubicBezTo>
                    <a:pt x="166" y="123"/>
                    <a:pt x="165" y="124"/>
                    <a:pt x="164" y="125"/>
                  </a:cubicBezTo>
                  <a:cubicBezTo>
                    <a:pt x="164" y="124"/>
                    <a:pt x="164" y="124"/>
                    <a:pt x="165" y="124"/>
                  </a:cubicBezTo>
                  <a:close/>
                  <a:moveTo>
                    <a:pt x="156" y="126"/>
                  </a:moveTo>
                  <a:cubicBezTo>
                    <a:pt x="157" y="125"/>
                    <a:pt x="158" y="125"/>
                    <a:pt x="159" y="124"/>
                  </a:cubicBezTo>
                  <a:cubicBezTo>
                    <a:pt x="160" y="123"/>
                    <a:pt x="161" y="123"/>
                    <a:pt x="161" y="122"/>
                  </a:cubicBezTo>
                  <a:cubicBezTo>
                    <a:pt x="162" y="122"/>
                    <a:pt x="163" y="122"/>
                    <a:pt x="164" y="121"/>
                  </a:cubicBezTo>
                  <a:cubicBezTo>
                    <a:pt x="161" y="123"/>
                    <a:pt x="159" y="125"/>
                    <a:pt x="156" y="126"/>
                  </a:cubicBezTo>
                  <a:close/>
                  <a:moveTo>
                    <a:pt x="165" y="127"/>
                  </a:moveTo>
                  <a:cubicBezTo>
                    <a:pt x="166" y="127"/>
                    <a:pt x="166" y="127"/>
                    <a:pt x="166" y="127"/>
                  </a:cubicBezTo>
                  <a:cubicBezTo>
                    <a:pt x="167" y="126"/>
                    <a:pt x="167" y="126"/>
                    <a:pt x="166" y="125"/>
                  </a:cubicBezTo>
                  <a:cubicBezTo>
                    <a:pt x="167" y="125"/>
                    <a:pt x="167" y="125"/>
                    <a:pt x="168" y="124"/>
                  </a:cubicBezTo>
                  <a:cubicBezTo>
                    <a:pt x="169" y="123"/>
                    <a:pt x="170" y="122"/>
                    <a:pt x="172" y="121"/>
                  </a:cubicBezTo>
                  <a:cubicBezTo>
                    <a:pt x="173" y="122"/>
                    <a:pt x="175" y="123"/>
                    <a:pt x="176" y="124"/>
                  </a:cubicBezTo>
                  <a:cubicBezTo>
                    <a:pt x="170" y="127"/>
                    <a:pt x="163" y="131"/>
                    <a:pt x="157" y="135"/>
                  </a:cubicBezTo>
                  <a:cubicBezTo>
                    <a:pt x="157" y="135"/>
                    <a:pt x="157" y="135"/>
                    <a:pt x="157" y="135"/>
                  </a:cubicBezTo>
                  <a:cubicBezTo>
                    <a:pt x="160" y="133"/>
                    <a:pt x="162" y="130"/>
                    <a:pt x="165" y="127"/>
                  </a:cubicBezTo>
                  <a:close/>
                  <a:moveTo>
                    <a:pt x="158" y="115"/>
                  </a:moveTo>
                  <a:cubicBezTo>
                    <a:pt x="157" y="115"/>
                    <a:pt x="156" y="116"/>
                    <a:pt x="155" y="116"/>
                  </a:cubicBezTo>
                  <a:cubicBezTo>
                    <a:pt x="157" y="115"/>
                    <a:pt x="158" y="114"/>
                    <a:pt x="159" y="112"/>
                  </a:cubicBezTo>
                  <a:cubicBezTo>
                    <a:pt x="161" y="111"/>
                    <a:pt x="162" y="110"/>
                    <a:pt x="164" y="109"/>
                  </a:cubicBezTo>
                  <a:cubicBezTo>
                    <a:pt x="162" y="111"/>
                    <a:pt x="160" y="113"/>
                    <a:pt x="158" y="115"/>
                  </a:cubicBezTo>
                  <a:close/>
                  <a:moveTo>
                    <a:pt x="159" y="127"/>
                  </a:moveTo>
                  <a:cubicBezTo>
                    <a:pt x="159" y="127"/>
                    <a:pt x="158" y="128"/>
                    <a:pt x="158" y="128"/>
                  </a:cubicBezTo>
                  <a:cubicBezTo>
                    <a:pt x="156" y="129"/>
                    <a:pt x="154" y="130"/>
                    <a:pt x="152" y="132"/>
                  </a:cubicBezTo>
                  <a:cubicBezTo>
                    <a:pt x="154" y="130"/>
                    <a:pt x="156" y="129"/>
                    <a:pt x="159" y="127"/>
                  </a:cubicBezTo>
                  <a:close/>
                  <a:moveTo>
                    <a:pt x="151" y="117"/>
                  </a:moveTo>
                  <a:cubicBezTo>
                    <a:pt x="151" y="117"/>
                    <a:pt x="150" y="117"/>
                    <a:pt x="149" y="117"/>
                  </a:cubicBezTo>
                  <a:cubicBezTo>
                    <a:pt x="150" y="117"/>
                    <a:pt x="150" y="117"/>
                    <a:pt x="150" y="117"/>
                  </a:cubicBezTo>
                  <a:cubicBezTo>
                    <a:pt x="150" y="116"/>
                    <a:pt x="151" y="115"/>
                    <a:pt x="152" y="115"/>
                  </a:cubicBezTo>
                  <a:cubicBezTo>
                    <a:pt x="152" y="114"/>
                    <a:pt x="153" y="114"/>
                    <a:pt x="154" y="113"/>
                  </a:cubicBezTo>
                  <a:cubicBezTo>
                    <a:pt x="153" y="114"/>
                    <a:pt x="152" y="116"/>
                    <a:pt x="151" y="117"/>
                  </a:cubicBezTo>
                  <a:close/>
                  <a:moveTo>
                    <a:pt x="157" y="147"/>
                  </a:moveTo>
                  <a:cubicBezTo>
                    <a:pt x="158" y="147"/>
                    <a:pt x="159" y="146"/>
                    <a:pt x="161" y="146"/>
                  </a:cubicBezTo>
                  <a:cubicBezTo>
                    <a:pt x="159" y="147"/>
                    <a:pt x="157" y="147"/>
                    <a:pt x="156" y="148"/>
                  </a:cubicBezTo>
                  <a:cubicBezTo>
                    <a:pt x="156" y="148"/>
                    <a:pt x="157" y="147"/>
                    <a:pt x="157" y="147"/>
                  </a:cubicBezTo>
                  <a:close/>
                  <a:moveTo>
                    <a:pt x="159" y="137"/>
                  </a:moveTo>
                  <a:cubicBezTo>
                    <a:pt x="159" y="138"/>
                    <a:pt x="159" y="138"/>
                    <a:pt x="158" y="138"/>
                  </a:cubicBezTo>
                  <a:cubicBezTo>
                    <a:pt x="158" y="138"/>
                    <a:pt x="158" y="138"/>
                    <a:pt x="158" y="138"/>
                  </a:cubicBezTo>
                  <a:cubicBezTo>
                    <a:pt x="157" y="138"/>
                    <a:pt x="157" y="138"/>
                    <a:pt x="157" y="138"/>
                  </a:cubicBezTo>
                  <a:cubicBezTo>
                    <a:pt x="157" y="137"/>
                    <a:pt x="158" y="137"/>
                    <a:pt x="158" y="137"/>
                  </a:cubicBezTo>
                  <a:cubicBezTo>
                    <a:pt x="159" y="137"/>
                    <a:pt x="160" y="137"/>
                    <a:pt x="161" y="137"/>
                  </a:cubicBezTo>
                  <a:cubicBezTo>
                    <a:pt x="161" y="137"/>
                    <a:pt x="161" y="138"/>
                    <a:pt x="161" y="138"/>
                  </a:cubicBezTo>
                  <a:cubicBezTo>
                    <a:pt x="160" y="137"/>
                    <a:pt x="160" y="137"/>
                    <a:pt x="159" y="137"/>
                  </a:cubicBezTo>
                  <a:close/>
                  <a:moveTo>
                    <a:pt x="160" y="136"/>
                  </a:moveTo>
                  <a:cubicBezTo>
                    <a:pt x="162" y="135"/>
                    <a:pt x="163" y="135"/>
                    <a:pt x="165" y="134"/>
                  </a:cubicBezTo>
                  <a:cubicBezTo>
                    <a:pt x="164" y="135"/>
                    <a:pt x="163" y="135"/>
                    <a:pt x="163" y="136"/>
                  </a:cubicBezTo>
                  <a:cubicBezTo>
                    <a:pt x="162" y="136"/>
                    <a:pt x="161" y="136"/>
                    <a:pt x="160" y="136"/>
                  </a:cubicBezTo>
                  <a:close/>
                  <a:moveTo>
                    <a:pt x="167" y="141"/>
                  </a:moveTo>
                  <a:cubicBezTo>
                    <a:pt x="166" y="141"/>
                    <a:pt x="166" y="141"/>
                    <a:pt x="166" y="142"/>
                  </a:cubicBezTo>
                  <a:cubicBezTo>
                    <a:pt x="165" y="142"/>
                    <a:pt x="164" y="142"/>
                    <a:pt x="163" y="143"/>
                  </a:cubicBezTo>
                  <a:cubicBezTo>
                    <a:pt x="164" y="142"/>
                    <a:pt x="166" y="141"/>
                    <a:pt x="167" y="141"/>
                  </a:cubicBezTo>
                  <a:close/>
                  <a:moveTo>
                    <a:pt x="165" y="146"/>
                  </a:moveTo>
                  <a:cubicBezTo>
                    <a:pt x="167" y="144"/>
                    <a:pt x="169" y="143"/>
                    <a:pt x="171" y="142"/>
                  </a:cubicBezTo>
                  <a:cubicBezTo>
                    <a:pt x="172" y="141"/>
                    <a:pt x="171" y="140"/>
                    <a:pt x="170" y="140"/>
                  </a:cubicBezTo>
                  <a:cubicBezTo>
                    <a:pt x="171" y="139"/>
                    <a:pt x="172" y="138"/>
                    <a:pt x="173" y="137"/>
                  </a:cubicBezTo>
                  <a:cubicBezTo>
                    <a:pt x="174" y="137"/>
                    <a:pt x="175" y="137"/>
                    <a:pt x="176" y="136"/>
                  </a:cubicBezTo>
                  <a:cubicBezTo>
                    <a:pt x="174" y="138"/>
                    <a:pt x="173" y="140"/>
                    <a:pt x="171" y="142"/>
                  </a:cubicBezTo>
                  <a:cubicBezTo>
                    <a:pt x="169" y="143"/>
                    <a:pt x="166" y="145"/>
                    <a:pt x="164" y="147"/>
                  </a:cubicBezTo>
                  <a:cubicBezTo>
                    <a:pt x="164" y="146"/>
                    <a:pt x="165" y="146"/>
                    <a:pt x="165" y="146"/>
                  </a:cubicBezTo>
                  <a:close/>
                  <a:moveTo>
                    <a:pt x="178" y="115"/>
                  </a:moveTo>
                  <a:cubicBezTo>
                    <a:pt x="180" y="113"/>
                    <a:pt x="182" y="112"/>
                    <a:pt x="184" y="110"/>
                  </a:cubicBezTo>
                  <a:cubicBezTo>
                    <a:pt x="185" y="110"/>
                    <a:pt x="185" y="110"/>
                    <a:pt x="186" y="110"/>
                  </a:cubicBezTo>
                  <a:cubicBezTo>
                    <a:pt x="183" y="112"/>
                    <a:pt x="180" y="113"/>
                    <a:pt x="178" y="115"/>
                  </a:cubicBezTo>
                  <a:close/>
                  <a:moveTo>
                    <a:pt x="180" y="108"/>
                  </a:moveTo>
                  <a:cubicBezTo>
                    <a:pt x="181" y="107"/>
                    <a:pt x="181" y="107"/>
                    <a:pt x="182" y="106"/>
                  </a:cubicBezTo>
                  <a:cubicBezTo>
                    <a:pt x="183" y="106"/>
                    <a:pt x="184" y="105"/>
                    <a:pt x="186" y="104"/>
                  </a:cubicBezTo>
                  <a:cubicBezTo>
                    <a:pt x="184" y="106"/>
                    <a:pt x="182" y="107"/>
                    <a:pt x="180" y="108"/>
                  </a:cubicBezTo>
                  <a:close/>
                  <a:moveTo>
                    <a:pt x="184" y="97"/>
                  </a:moveTo>
                  <a:cubicBezTo>
                    <a:pt x="183" y="98"/>
                    <a:pt x="181" y="100"/>
                    <a:pt x="180" y="101"/>
                  </a:cubicBezTo>
                  <a:cubicBezTo>
                    <a:pt x="176" y="103"/>
                    <a:pt x="173" y="105"/>
                    <a:pt x="169" y="107"/>
                  </a:cubicBezTo>
                  <a:cubicBezTo>
                    <a:pt x="172" y="105"/>
                    <a:pt x="174" y="103"/>
                    <a:pt x="176" y="100"/>
                  </a:cubicBezTo>
                  <a:cubicBezTo>
                    <a:pt x="177" y="99"/>
                    <a:pt x="178" y="98"/>
                    <a:pt x="180" y="98"/>
                  </a:cubicBezTo>
                  <a:cubicBezTo>
                    <a:pt x="181" y="97"/>
                    <a:pt x="183" y="97"/>
                    <a:pt x="185" y="96"/>
                  </a:cubicBezTo>
                  <a:cubicBezTo>
                    <a:pt x="185" y="96"/>
                    <a:pt x="184" y="97"/>
                    <a:pt x="184" y="97"/>
                  </a:cubicBezTo>
                  <a:close/>
                  <a:moveTo>
                    <a:pt x="181" y="91"/>
                  </a:moveTo>
                  <a:cubicBezTo>
                    <a:pt x="179" y="92"/>
                    <a:pt x="177" y="93"/>
                    <a:pt x="175" y="95"/>
                  </a:cubicBezTo>
                  <a:cubicBezTo>
                    <a:pt x="175" y="95"/>
                    <a:pt x="175" y="95"/>
                    <a:pt x="175" y="95"/>
                  </a:cubicBezTo>
                  <a:cubicBezTo>
                    <a:pt x="178" y="92"/>
                    <a:pt x="180" y="90"/>
                    <a:pt x="183" y="89"/>
                  </a:cubicBezTo>
                  <a:cubicBezTo>
                    <a:pt x="182" y="89"/>
                    <a:pt x="182" y="90"/>
                    <a:pt x="181" y="91"/>
                  </a:cubicBezTo>
                  <a:close/>
                  <a:moveTo>
                    <a:pt x="172" y="93"/>
                  </a:moveTo>
                  <a:cubicBezTo>
                    <a:pt x="172" y="92"/>
                    <a:pt x="173" y="91"/>
                    <a:pt x="173" y="91"/>
                  </a:cubicBezTo>
                  <a:cubicBezTo>
                    <a:pt x="174" y="90"/>
                    <a:pt x="175" y="90"/>
                    <a:pt x="176" y="90"/>
                  </a:cubicBezTo>
                  <a:cubicBezTo>
                    <a:pt x="174" y="91"/>
                    <a:pt x="173" y="92"/>
                    <a:pt x="172" y="93"/>
                  </a:cubicBezTo>
                  <a:close/>
                  <a:moveTo>
                    <a:pt x="172" y="89"/>
                  </a:moveTo>
                  <a:cubicBezTo>
                    <a:pt x="172" y="89"/>
                    <a:pt x="172" y="89"/>
                    <a:pt x="172" y="89"/>
                  </a:cubicBezTo>
                  <a:cubicBezTo>
                    <a:pt x="170" y="93"/>
                    <a:pt x="167" y="96"/>
                    <a:pt x="165" y="99"/>
                  </a:cubicBezTo>
                  <a:cubicBezTo>
                    <a:pt x="163" y="101"/>
                    <a:pt x="161" y="103"/>
                    <a:pt x="159" y="105"/>
                  </a:cubicBezTo>
                  <a:cubicBezTo>
                    <a:pt x="156" y="106"/>
                    <a:pt x="154" y="107"/>
                    <a:pt x="152" y="108"/>
                  </a:cubicBezTo>
                  <a:cubicBezTo>
                    <a:pt x="159" y="101"/>
                    <a:pt x="166" y="94"/>
                    <a:pt x="173" y="88"/>
                  </a:cubicBezTo>
                  <a:cubicBezTo>
                    <a:pt x="173" y="88"/>
                    <a:pt x="173" y="89"/>
                    <a:pt x="172" y="89"/>
                  </a:cubicBezTo>
                  <a:close/>
                  <a:moveTo>
                    <a:pt x="152" y="111"/>
                  </a:moveTo>
                  <a:cubicBezTo>
                    <a:pt x="153" y="111"/>
                    <a:pt x="153" y="110"/>
                    <a:pt x="153" y="110"/>
                  </a:cubicBezTo>
                  <a:cubicBezTo>
                    <a:pt x="153" y="109"/>
                    <a:pt x="154" y="109"/>
                    <a:pt x="155" y="109"/>
                  </a:cubicBezTo>
                  <a:cubicBezTo>
                    <a:pt x="154" y="109"/>
                    <a:pt x="154" y="110"/>
                    <a:pt x="154" y="110"/>
                  </a:cubicBezTo>
                  <a:cubicBezTo>
                    <a:pt x="152" y="112"/>
                    <a:pt x="150" y="114"/>
                    <a:pt x="148" y="115"/>
                  </a:cubicBezTo>
                  <a:cubicBezTo>
                    <a:pt x="147" y="116"/>
                    <a:pt x="145" y="117"/>
                    <a:pt x="144" y="118"/>
                  </a:cubicBezTo>
                  <a:cubicBezTo>
                    <a:pt x="144" y="118"/>
                    <a:pt x="144" y="118"/>
                    <a:pt x="144" y="118"/>
                  </a:cubicBezTo>
                  <a:cubicBezTo>
                    <a:pt x="147" y="116"/>
                    <a:pt x="150" y="113"/>
                    <a:pt x="152" y="111"/>
                  </a:cubicBezTo>
                  <a:close/>
                  <a:moveTo>
                    <a:pt x="148" y="119"/>
                  </a:moveTo>
                  <a:cubicBezTo>
                    <a:pt x="148" y="119"/>
                    <a:pt x="149" y="119"/>
                    <a:pt x="149" y="118"/>
                  </a:cubicBezTo>
                  <a:cubicBezTo>
                    <a:pt x="148" y="120"/>
                    <a:pt x="146" y="122"/>
                    <a:pt x="145" y="123"/>
                  </a:cubicBezTo>
                  <a:cubicBezTo>
                    <a:pt x="144" y="124"/>
                    <a:pt x="143" y="124"/>
                    <a:pt x="142" y="125"/>
                  </a:cubicBezTo>
                  <a:cubicBezTo>
                    <a:pt x="144" y="123"/>
                    <a:pt x="146" y="121"/>
                    <a:pt x="148" y="119"/>
                  </a:cubicBezTo>
                  <a:close/>
                  <a:moveTo>
                    <a:pt x="138" y="119"/>
                  </a:moveTo>
                  <a:cubicBezTo>
                    <a:pt x="136" y="120"/>
                    <a:pt x="133" y="121"/>
                    <a:pt x="130" y="122"/>
                  </a:cubicBezTo>
                  <a:cubicBezTo>
                    <a:pt x="131" y="121"/>
                    <a:pt x="132" y="121"/>
                    <a:pt x="132" y="120"/>
                  </a:cubicBezTo>
                  <a:cubicBezTo>
                    <a:pt x="134" y="119"/>
                    <a:pt x="135" y="118"/>
                    <a:pt x="136" y="118"/>
                  </a:cubicBezTo>
                  <a:cubicBezTo>
                    <a:pt x="139" y="116"/>
                    <a:pt x="141" y="115"/>
                    <a:pt x="144" y="114"/>
                  </a:cubicBezTo>
                  <a:cubicBezTo>
                    <a:pt x="142" y="116"/>
                    <a:pt x="140" y="118"/>
                    <a:pt x="138" y="119"/>
                  </a:cubicBezTo>
                  <a:close/>
                  <a:moveTo>
                    <a:pt x="126" y="116"/>
                  </a:moveTo>
                  <a:cubicBezTo>
                    <a:pt x="130" y="112"/>
                    <a:pt x="133" y="109"/>
                    <a:pt x="136" y="106"/>
                  </a:cubicBezTo>
                  <a:cubicBezTo>
                    <a:pt x="139" y="104"/>
                    <a:pt x="142" y="102"/>
                    <a:pt x="145" y="101"/>
                  </a:cubicBezTo>
                  <a:cubicBezTo>
                    <a:pt x="141" y="104"/>
                    <a:pt x="138" y="107"/>
                    <a:pt x="134" y="110"/>
                  </a:cubicBezTo>
                  <a:cubicBezTo>
                    <a:pt x="132" y="112"/>
                    <a:pt x="129" y="114"/>
                    <a:pt x="126" y="116"/>
                  </a:cubicBezTo>
                  <a:close/>
                  <a:moveTo>
                    <a:pt x="131" y="116"/>
                  </a:moveTo>
                  <a:cubicBezTo>
                    <a:pt x="129" y="117"/>
                    <a:pt x="128" y="118"/>
                    <a:pt x="127" y="120"/>
                  </a:cubicBezTo>
                  <a:cubicBezTo>
                    <a:pt x="127" y="120"/>
                    <a:pt x="127" y="120"/>
                    <a:pt x="126" y="120"/>
                  </a:cubicBezTo>
                  <a:cubicBezTo>
                    <a:pt x="125" y="121"/>
                    <a:pt x="124" y="122"/>
                    <a:pt x="122" y="123"/>
                  </a:cubicBezTo>
                  <a:cubicBezTo>
                    <a:pt x="125" y="121"/>
                    <a:pt x="128" y="118"/>
                    <a:pt x="131" y="116"/>
                  </a:cubicBezTo>
                  <a:close/>
                  <a:moveTo>
                    <a:pt x="124" y="126"/>
                  </a:moveTo>
                  <a:cubicBezTo>
                    <a:pt x="124" y="126"/>
                    <a:pt x="124" y="126"/>
                    <a:pt x="124" y="126"/>
                  </a:cubicBezTo>
                  <a:cubicBezTo>
                    <a:pt x="122" y="129"/>
                    <a:pt x="120" y="132"/>
                    <a:pt x="117" y="135"/>
                  </a:cubicBezTo>
                  <a:cubicBezTo>
                    <a:pt x="119" y="132"/>
                    <a:pt x="122" y="129"/>
                    <a:pt x="124" y="126"/>
                  </a:cubicBezTo>
                  <a:close/>
                  <a:moveTo>
                    <a:pt x="113" y="117"/>
                  </a:moveTo>
                  <a:cubicBezTo>
                    <a:pt x="113" y="117"/>
                    <a:pt x="112" y="117"/>
                    <a:pt x="112" y="117"/>
                  </a:cubicBezTo>
                  <a:cubicBezTo>
                    <a:pt x="112" y="118"/>
                    <a:pt x="111" y="119"/>
                    <a:pt x="110" y="120"/>
                  </a:cubicBezTo>
                  <a:cubicBezTo>
                    <a:pt x="110" y="120"/>
                    <a:pt x="109" y="120"/>
                    <a:pt x="109" y="120"/>
                  </a:cubicBezTo>
                  <a:cubicBezTo>
                    <a:pt x="110" y="119"/>
                    <a:pt x="111" y="118"/>
                    <a:pt x="113" y="117"/>
                  </a:cubicBezTo>
                  <a:close/>
                  <a:moveTo>
                    <a:pt x="107" y="119"/>
                  </a:moveTo>
                  <a:cubicBezTo>
                    <a:pt x="107" y="119"/>
                    <a:pt x="106" y="119"/>
                    <a:pt x="106" y="119"/>
                  </a:cubicBezTo>
                  <a:cubicBezTo>
                    <a:pt x="107" y="118"/>
                    <a:pt x="107" y="117"/>
                    <a:pt x="108" y="117"/>
                  </a:cubicBezTo>
                  <a:cubicBezTo>
                    <a:pt x="109" y="116"/>
                    <a:pt x="110" y="115"/>
                    <a:pt x="111" y="115"/>
                  </a:cubicBezTo>
                  <a:cubicBezTo>
                    <a:pt x="110" y="116"/>
                    <a:pt x="108" y="118"/>
                    <a:pt x="107" y="119"/>
                  </a:cubicBezTo>
                  <a:close/>
                  <a:moveTo>
                    <a:pt x="112" y="125"/>
                  </a:moveTo>
                  <a:cubicBezTo>
                    <a:pt x="113" y="125"/>
                    <a:pt x="114" y="124"/>
                    <a:pt x="115" y="123"/>
                  </a:cubicBezTo>
                  <a:cubicBezTo>
                    <a:pt x="115" y="123"/>
                    <a:pt x="115" y="123"/>
                    <a:pt x="115" y="123"/>
                  </a:cubicBezTo>
                  <a:cubicBezTo>
                    <a:pt x="114" y="124"/>
                    <a:pt x="114" y="125"/>
                    <a:pt x="113" y="126"/>
                  </a:cubicBezTo>
                  <a:cubicBezTo>
                    <a:pt x="111" y="127"/>
                    <a:pt x="110" y="128"/>
                    <a:pt x="109" y="129"/>
                  </a:cubicBezTo>
                  <a:cubicBezTo>
                    <a:pt x="110" y="128"/>
                    <a:pt x="111" y="127"/>
                    <a:pt x="112" y="125"/>
                  </a:cubicBezTo>
                  <a:close/>
                  <a:moveTo>
                    <a:pt x="104" y="117"/>
                  </a:moveTo>
                  <a:cubicBezTo>
                    <a:pt x="103" y="117"/>
                    <a:pt x="102" y="117"/>
                    <a:pt x="102" y="118"/>
                  </a:cubicBezTo>
                  <a:cubicBezTo>
                    <a:pt x="101" y="118"/>
                    <a:pt x="101" y="118"/>
                    <a:pt x="101" y="118"/>
                  </a:cubicBezTo>
                  <a:cubicBezTo>
                    <a:pt x="105" y="114"/>
                    <a:pt x="109" y="110"/>
                    <a:pt x="113" y="106"/>
                  </a:cubicBezTo>
                  <a:cubicBezTo>
                    <a:pt x="113" y="106"/>
                    <a:pt x="114" y="106"/>
                    <a:pt x="114" y="105"/>
                  </a:cubicBezTo>
                  <a:cubicBezTo>
                    <a:pt x="111" y="109"/>
                    <a:pt x="107" y="113"/>
                    <a:pt x="104" y="117"/>
                  </a:cubicBezTo>
                  <a:close/>
                  <a:moveTo>
                    <a:pt x="99" y="129"/>
                  </a:moveTo>
                  <a:cubicBezTo>
                    <a:pt x="99" y="128"/>
                    <a:pt x="100" y="128"/>
                    <a:pt x="100" y="127"/>
                  </a:cubicBezTo>
                  <a:cubicBezTo>
                    <a:pt x="100" y="129"/>
                    <a:pt x="99" y="130"/>
                    <a:pt x="98" y="131"/>
                  </a:cubicBezTo>
                  <a:cubicBezTo>
                    <a:pt x="97" y="132"/>
                    <a:pt x="96" y="133"/>
                    <a:pt x="95" y="135"/>
                  </a:cubicBezTo>
                  <a:cubicBezTo>
                    <a:pt x="94" y="135"/>
                    <a:pt x="94" y="134"/>
                    <a:pt x="93" y="134"/>
                  </a:cubicBezTo>
                  <a:cubicBezTo>
                    <a:pt x="95" y="132"/>
                    <a:pt x="97" y="130"/>
                    <a:pt x="99" y="129"/>
                  </a:cubicBezTo>
                  <a:close/>
                  <a:moveTo>
                    <a:pt x="103" y="132"/>
                  </a:moveTo>
                  <a:cubicBezTo>
                    <a:pt x="103" y="132"/>
                    <a:pt x="104" y="131"/>
                    <a:pt x="104" y="131"/>
                  </a:cubicBezTo>
                  <a:cubicBezTo>
                    <a:pt x="103" y="132"/>
                    <a:pt x="102" y="133"/>
                    <a:pt x="101" y="135"/>
                  </a:cubicBezTo>
                  <a:cubicBezTo>
                    <a:pt x="100" y="135"/>
                    <a:pt x="100" y="135"/>
                    <a:pt x="100" y="135"/>
                  </a:cubicBezTo>
                  <a:cubicBezTo>
                    <a:pt x="101" y="134"/>
                    <a:pt x="102" y="133"/>
                    <a:pt x="103" y="132"/>
                  </a:cubicBezTo>
                  <a:close/>
                  <a:moveTo>
                    <a:pt x="103" y="126"/>
                  </a:moveTo>
                  <a:cubicBezTo>
                    <a:pt x="104" y="125"/>
                    <a:pt x="105" y="124"/>
                    <a:pt x="106" y="123"/>
                  </a:cubicBezTo>
                  <a:cubicBezTo>
                    <a:pt x="106" y="122"/>
                    <a:pt x="107" y="121"/>
                    <a:pt x="108" y="121"/>
                  </a:cubicBezTo>
                  <a:cubicBezTo>
                    <a:pt x="108" y="121"/>
                    <a:pt x="109" y="121"/>
                    <a:pt x="109" y="121"/>
                  </a:cubicBezTo>
                  <a:cubicBezTo>
                    <a:pt x="107" y="123"/>
                    <a:pt x="105" y="124"/>
                    <a:pt x="103" y="126"/>
                  </a:cubicBezTo>
                  <a:close/>
                  <a:moveTo>
                    <a:pt x="110" y="141"/>
                  </a:moveTo>
                  <a:cubicBezTo>
                    <a:pt x="107" y="143"/>
                    <a:pt x="104" y="145"/>
                    <a:pt x="102" y="146"/>
                  </a:cubicBezTo>
                  <a:cubicBezTo>
                    <a:pt x="104" y="144"/>
                    <a:pt x="106" y="143"/>
                    <a:pt x="108" y="141"/>
                  </a:cubicBezTo>
                  <a:cubicBezTo>
                    <a:pt x="108" y="141"/>
                    <a:pt x="109" y="141"/>
                    <a:pt x="110" y="141"/>
                  </a:cubicBezTo>
                  <a:close/>
                  <a:moveTo>
                    <a:pt x="109" y="139"/>
                  </a:moveTo>
                  <a:cubicBezTo>
                    <a:pt x="112" y="137"/>
                    <a:pt x="114" y="134"/>
                    <a:pt x="117" y="132"/>
                  </a:cubicBezTo>
                  <a:cubicBezTo>
                    <a:pt x="117" y="132"/>
                    <a:pt x="117" y="131"/>
                    <a:pt x="118" y="131"/>
                  </a:cubicBezTo>
                  <a:cubicBezTo>
                    <a:pt x="115" y="134"/>
                    <a:pt x="113" y="137"/>
                    <a:pt x="111" y="140"/>
                  </a:cubicBezTo>
                  <a:cubicBezTo>
                    <a:pt x="111" y="140"/>
                    <a:pt x="111" y="140"/>
                    <a:pt x="111" y="140"/>
                  </a:cubicBezTo>
                  <a:cubicBezTo>
                    <a:pt x="111" y="140"/>
                    <a:pt x="110" y="139"/>
                    <a:pt x="109" y="139"/>
                  </a:cubicBezTo>
                  <a:close/>
                  <a:moveTo>
                    <a:pt x="116" y="122"/>
                  </a:moveTo>
                  <a:cubicBezTo>
                    <a:pt x="117" y="121"/>
                    <a:pt x="119" y="120"/>
                    <a:pt x="120" y="119"/>
                  </a:cubicBezTo>
                  <a:cubicBezTo>
                    <a:pt x="119" y="120"/>
                    <a:pt x="118" y="121"/>
                    <a:pt x="116" y="122"/>
                  </a:cubicBezTo>
                  <a:close/>
                  <a:moveTo>
                    <a:pt x="116" y="145"/>
                  </a:moveTo>
                  <a:cubicBezTo>
                    <a:pt x="116" y="144"/>
                    <a:pt x="117" y="144"/>
                    <a:pt x="118" y="143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8" y="144"/>
                  </a:cubicBezTo>
                  <a:cubicBezTo>
                    <a:pt x="118" y="144"/>
                    <a:pt x="118" y="144"/>
                    <a:pt x="117" y="145"/>
                  </a:cubicBezTo>
                  <a:cubicBezTo>
                    <a:pt x="116" y="145"/>
                    <a:pt x="115" y="146"/>
                    <a:pt x="114" y="146"/>
                  </a:cubicBezTo>
                  <a:cubicBezTo>
                    <a:pt x="115" y="146"/>
                    <a:pt x="115" y="145"/>
                    <a:pt x="116" y="145"/>
                  </a:cubicBezTo>
                  <a:close/>
                  <a:moveTo>
                    <a:pt x="122" y="144"/>
                  </a:moveTo>
                  <a:cubicBezTo>
                    <a:pt x="122" y="145"/>
                    <a:pt x="122" y="145"/>
                    <a:pt x="122" y="145"/>
                  </a:cubicBezTo>
                  <a:cubicBezTo>
                    <a:pt x="121" y="146"/>
                    <a:pt x="120" y="147"/>
                    <a:pt x="119" y="148"/>
                  </a:cubicBezTo>
                  <a:cubicBezTo>
                    <a:pt x="119" y="148"/>
                    <a:pt x="119" y="148"/>
                    <a:pt x="118" y="148"/>
                  </a:cubicBezTo>
                  <a:cubicBezTo>
                    <a:pt x="119" y="147"/>
                    <a:pt x="120" y="146"/>
                    <a:pt x="122" y="144"/>
                  </a:cubicBezTo>
                  <a:close/>
                  <a:moveTo>
                    <a:pt x="120" y="140"/>
                  </a:moveTo>
                  <a:cubicBezTo>
                    <a:pt x="120" y="139"/>
                    <a:pt x="121" y="139"/>
                    <a:pt x="122" y="138"/>
                  </a:cubicBezTo>
                  <a:cubicBezTo>
                    <a:pt x="125" y="137"/>
                    <a:pt x="128" y="135"/>
                    <a:pt x="131" y="133"/>
                  </a:cubicBezTo>
                  <a:cubicBezTo>
                    <a:pt x="130" y="134"/>
                    <a:pt x="128" y="135"/>
                    <a:pt x="127" y="136"/>
                  </a:cubicBezTo>
                  <a:cubicBezTo>
                    <a:pt x="125" y="137"/>
                    <a:pt x="122" y="139"/>
                    <a:pt x="120" y="140"/>
                  </a:cubicBezTo>
                  <a:close/>
                  <a:moveTo>
                    <a:pt x="129" y="143"/>
                  </a:moveTo>
                  <a:cubicBezTo>
                    <a:pt x="129" y="143"/>
                    <a:pt x="128" y="143"/>
                    <a:pt x="128" y="143"/>
                  </a:cubicBezTo>
                  <a:cubicBezTo>
                    <a:pt x="128" y="144"/>
                    <a:pt x="127" y="144"/>
                    <a:pt x="127" y="144"/>
                  </a:cubicBezTo>
                  <a:cubicBezTo>
                    <a:pt x="127" y="144"/>
                    <a:pt x="127" y="144"/>
                    <a:pt x="127" y="144"/>
                  </a:cubicBezTo>
                  <a:cubicBezTo>
                    <a:pt x="127" y="143"/>
                    <a:pt x="128" y="143"/>
                    <a:pt x="128" y="142"/>
                  </a:cubicBezTo>
                  <a:cubicBezTo>
                    <a:pt x="129" y="141"/>
                    <a:pt x="130" y="140"/>
                    <a:pt x="131" y="140"/>
                  </a:cubicBezTo>
                  <a:cubicBezTo>
                    <a:pt x="130" y="140"/>
                    <a:pt x="129" y="141"/>
                    <a:pt x="129" y="142"/>
                  </a:cubicBezTo>
                  <a:cubicBezTo>
                    <a:pt x="129" y="142"/>
                    <a:pt x="129" y="142"/>
                    <a:pt x="129" y="143"/>
                  </a:cubicBezTo>
                  <a:close/>
                  <a:moveTo>
                    <a:pt x="129" y="146"/>
                  </a:moveTo>
                  <a:cubicBezTo>
                    <a:pt x="129" y="146"/>
                    <a:pt x="129" y="146"/>
                    <a:pt x="130" y="146"/>
                  </a:cubicBezTo>
                  <a:cubicBezTo>
                    <a:pt x="129" y="147"/>
                    <a:pt x="129" y="148"/>
                    <a:pt x="128" y="148"/>
                  </a:cubicBezTo>
                  <a:cubicBezTo>
                    <a:pt x="127" y="149"/>
                    <a:pt x="126" y="149"/>
                    <a:pt x="125" y="150"/>
                  </a:cubicBezTo>
                  <a:cubicBezTo>
                    <a:pt x="126" y="149"/>
                    <a:pt x="128" y="148"/>
                    <a:pt x="129" y="146"/>
                  </a:cubicBezTo>
                  <a:close/>
                  <a:moveTo>
                    <a:pt x="134" y="157"/>
                  </a:moveTo>
                  <a:cubicBezTo>
                    <a:pt x="135" y="156"/>
                    <a:pt x="136" y="156"/>
                    <a:pt x="136" y="156"/>
                  </a:cubicBezTo>
                  <a:cubicBezTo>
                    <a:pt x="134" y="157"/>
                    <a:pt x="133" y="159"/>
                    <a:pt x="131" y="160"/>
                  </a:cubicBezTo>
                  <a:cubicBezTo>
                    <a:pt x="132" y="159"/>
                    <a:pt x="133" y="158"/>
                    <a:pt x="134" y="157"/>
                  </a:cubicBezTo>
                  <a:close/>
                  <a:moveTo>
                    <a:pt x="133" y="167"/>
                  </a:moveTo>
                  <a:cubicBezTo>
                    <a:pt x="135" y="165"/>
                    <a:pt x="138" y="163"/>
                    <a:pt x="140" y="162"/>
                  </a:cubicBezTo>
                  <a:cubicBezTo>
                    <a:pt x="139" y="163"/>
                    <a:pt x="138" y="164"/>
                    <a:pt x="137" y="165"/>
                  </a:cubicBezTo>
                  <a:cubicBezTo>
                    <a:pt x="136" y="165"/>
                    <a:pt x="135" y="166"/>
                    <a:pt x="134" y="166"/>
                  </a:cubicBezTo>
                  <a:cubicBezTo>
                    <a:pt x="134" y="167"/>
                    <a:pt x="133" y="167"/>
                    <a:pt x="133" y="167"/>
                  </a:cubicBezTo>
                  <a:cubicBezTo>
                    <a:pt x="133" y="167"/>
                    <a:pt x="133" y="167"/>
                    <a:pt x="133" y="167"/>
                  </a:cubicBezTo>
                  <a:close/>
                  <a:moveTo>
                    <a:pt x="138" y="160"/>
                  </a:moveTo>
                  <a:cubicBezTo>
                    <a:pt x="137" y="160"/>
                    <a:pt x="137" y="161"/>
                    <a:pt x="137" y="161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7" y="160"/>
                    <a:pt x="137" y="160"/>
                    <a:pt x="137" y="160"/>
                  </a:cubicBezTo>
                  <a:cubicBezTo>
                    <a:pt x="139" y="159"/>
                    <a:pt x="140" y="158"/>
                    <a:pt x="142" y="157"/>
                  </a:cubicBezTo>
                  <a:cubicBezTo>
                    <a:pt x="142" y="157"/>
                    <a:pt x="142" y="158"/>
                    <a:pt x="142" y="158"/>
                  </a:cubicBezTo>
                  <a:cubicBezTo>
                    <a:pt x="140" y="159"/>
                    <a:pt x="139" y="160"/>
                    <a:pt x="138" y="160"/>
                  </a:cubicBezTo>
                  <a:close/>
                  <a:moveTo>
                    <a:pt x="143" y="160"/>
                  </a:moveTo>
                  <a:cubicBezTo>
                    <a:pt x="145" y="159"/>
                    <a:pt x="148" y="158"/>
                    <a:pt x="150" y="157"/>
                  </a:cubicBezTo>
                  <a:cubicBezTo>
                    <a:pt x="149" y="158"/>
                    <a:pt x="148" y="159"/>
                    <a:pt x="147" y="160"/>
                  </a:cubicBezTo>
                  <a:cubicBezTo>
                    <a:pt x="145" y="161"/>
                    <a:pt x="143" y="162"/>
                    <a:pt x="141" y="163"/>
                  </a:cubicBezTo>
                  <a:cubicBezTo>
                    <a:pt x="142" y="162"/>
                    <a:pt x="142" y="161"/>
                    <a:pt x="143" y="160"/>
                  </a:cubicBezTo>
                  <a:close/>
                  <a:moveTo>
                    <a:pt x="147" y="162"/>
                  </a:moveTo>
                  <a:cubicBezTo>
                    <a:pt x="148" y="161"/>
                    <a:pt x="149" y="161"/>
                    <a:pt x="150" y="160"/>
                  </a:cubicBezTo>
                  <a:cubicBezTo>
                    <a:pt x="150" y="161"/>
                    <a:pt x="149" y="161"/>
                    <a:pt x="149" y="162"/>
                  </a:cubicBezTo>
                  <a:cubicBezTo>
                    <a:pt x="148" y="162"/>
                    <a:pt x="147" y="162"/>
                    <a:pt x="146" y="163"/>
                  </a:cubicBezTo>
                  <a:cubicBezTo>
                    <a:pt x="146" y="162"/>
                    <a:pt x="147" y="162"/>
                    <a:pt x="147" y="162"/>
                  </a:cubicBezTo>
                  <a:close/>
                  <a:moveTo>
                    <a:pt x="150" y="163"/>
                  </a:moveTo>
                  <a:cubicBezTo>
                    <a:pt x="150" y="163"/>
                    <a:pt x="151" y="163"/>
                    <a:pt x="152" y="162"/>
                  </a:cubicBezTo>
                  <a:cubicBezTo>
                    <a:pt x="150" y="164"/>
                    <a:pt x="148" y="166"/>
                    <a:pt x="146" y="168"/>
                  </a:cubicBezTo>
                  <a:cubicBezTo>
                    <a:pt x="147" y="166"/>
                    <a:pt x="148" y="165"/>
                    <a:pt x="150" y="163"/>
                  </a:cubicBezTo>
                  <a:close/>
                  <a:moveTo>
                    <a:pt x="146" y="157"/>
                  </a:moveTo>
                  <a:cubicBezTo>
                    <a:pt x="146" y="157"/>
                    <a:pt x="146" y="157"/>
                    <a:pt x="146" y="157"/>
                  </a:cubicBezTo>
                  <a:cubicBezTo>
                    <a:pt x="147" y="156"/>
                    <a:pt x="149" y="155"/>
                    <a:pt x="150" y="153"/>
                  </a:cubicBezTo>
                  <a:cubicBezTo>
                    <a:pt x="152" y="153"/>
                    <a:pt x="153" y="152"/>
                    <a:pt x="155" y="151"/>
                  </a:cubicBezTo>
                  <a:cubicBezTo>
                    <a:pt x="155" y="151"/>
                    <a:pt x="155" y="151"/>
                    <a:pt x="156" y="151"/>
                  </a:cubicBezTo>
                  <a:cubicBezTo>
                    <a:pt x="156" y="152"/>
                    <a:pt x="155" y="152"/>
                    <a:pt x="155" y="152"/>
                  </a:cubicBezTo>
                  <a:cubicBezTo>
                    <a:pt x="152" y="154"/>
                    <a:pt x="149" y="156"/>
                    <a:pt x="146" y="157"/>
                  </a:cubicBezTo>
                  <a:close/>
                  <a:moveTo>
                    <a:pt x="154" y="158"/>
                  </a:moveTo>
                  <a:cubicBezTo>
                    <a:pt x="155" y="158"/>
                    <a:pt x="156" y="157"/>
                    <a:pt x="157" y="157"/>
                  </a:cubicBezTo>
                  <a:cubicBezTo>
                    <a:pt x="157" y="157"/>
                    <a:pt x="156" y="158"/>
                    <a:pt x="155" y="159"/>
                  </a:cubicBezTo>
                  <a:cubicBezTo>
                    <a:pt x="154" y="159"/>
                    <a:pt x="153" y="160"/>
                    <a:pt x="152" y="160"/>
                  </a:cubicBezTo>
                  <a:cubicBezTo>
                    <a:pt x="153" y="160"/>
                    <a:pt x="153" y="159"/>
                    <a:pt x="154" y="158"/>
                  </a:cubicBezTo>
                  <a:close/>
                  <a:moveTo>
                    <a:pt x="157" y="155"/>
                  </a:moveTo>
                  <a:cubicBezTo>
                    <a:pt x="158" y="154"/>
                    <a:pt x="159" y="153"/>
                    <a:pt x="160" y="151"/>
                  </a:cubicBezTo>
                  <a:cubicBezTo>
                    <a:pt x="162" y="150"/>
                    <a:pt x="164" y="149"/>
                    <a:pt x="166" y="147"/>
                  </a:cubicBezTo>
                  <a:cubicBezTo>
                    <a:pt x="165" y="149"/>
                    <a:pt x="163" y="151"/>
                    <a:pt x="161" y="153"/>
                  </a:cubicBezTo>
                  <a:cubicBezTo>
                    <a:pt x="160" y="153"/>
                    <a:pt x="158" y="154"/>
                    <a:pt x="157" y="155"/>
                  </a:cubicBezTo>
                  <a:close/>
                  <a:moveTo>
                    <a:pt x="162" y="154"/>
                  </a:moveTo>
                  <a:cubicBezTo>
                    <a:pt x="164" y="154"/>
                    <a:pt x="165" y="153"/>
                    <a:pt x="167" y="152"/>
                  </a:cubicBezTo>
                  <a:cubicBezTo>
                    <a:pt x="167" y="153"/>
                    <a:pt x="167" y="153"/>
                    <a:pt x="167" y="153"/>
                  </a:cubicBezTo>
                  <a:cubicBezTo>
                    <a:pt x="165" y="154"/>
                    <a:pt x="164" y="155"/>
                    <a:pt x="163" y="156"/>
                  </a:cubicBezTo>
                  <a:cubicBezTo>
                    <a:pt x="162" y="156"/>
                    <a:pt x="161" y="157"/>
                    <a:pt x="160" y="157"/>
                  </a:cubicBezTo>
                  <a:cubicBezTo>
                    <a:pt x="161" y="156"/>
                    <a:pt x="162" y="155"/>
                    <a:pt x="162" y="154"/>
                  </a:cubicBezTo>
                  <a:close/>
                  <a:moveTo>
                    <a:pt x="164" y="159"/>
                  </a:moveTo>
                  <a:cubicBezTo>
                    <a:pt x="165" y="158"/>
                    <a:pt x="166" y="157"/>
                    <a:pt x="167" y="156"/>
                  </a:cubicBezTo>
                  <a:cubicBezTo>
                    <a:pt x="167" y="156"/>
                    <a:pt x="167" y="156"/>
                    <a:pt x="168" y="156"/>
                  </a:cubicBezTo>
                  <a:cubicBezTo>
                    <a:pt x="166" y="157"/>
                    <a:pt x="164" y="159"/>
                    <a:pt x="162" y="161"/>
                  </a:cubicBezTo>
                  <a:cubicBezTo>
                    <a:pt x="163" y="160"/>
                    <a:pt x="163" y="160"/>
                    <a:pt x="164" y="159"/>
                  </a:cubicBezTo>
                  <a:close/>
                  <a:moveTo>
                    <a:pt x="169" y="156"/>
                  </a:moveTo>
                  <a:cubicBezTo>
                    <a:pt x="168" y="158"/>
                    <a:pt x="166" y="160"/>
                    <a:pt x="165" y="162"/>
                  </a:cubicBezTo>
                  <a:cubicBezTo>
                    <a:pt x="164" y="162"/>
                    <a:pt x="163" y="162"/>
                    <a:pt x="163" y="163"/>
                  </a:cubicBezTo>
                  <a:cubicBezTo>
                    <a:pt x="165" y="161"/>
                    <a:pt x="167" y="159"/>
                    <a:pt x="169" y="156"/>
                  </a:cubicBezTo>
                  <a:close/>
                  <a:moveTo>
                    <a:pt x="166" y="151"/>
                  </a:moveTo>
                  <a:cubicBezTo>
                    <a:pt x="169" y="147"/>
                    <a:pt x="173" y="144"/>
                    <a:pt x="176" y="140"/>
                  </a:cubicBezTo>
                  <a:cubicBezTo>
                    <a:pt x="177" y="140"/>
                    <a:pt x="177" y="140"/>
                    <a:pt x="178" y="139"/>
                  </a:cubicBezTo>
                  <a:cubicBezTo>
                    <a:pt x="177" y="140"/>
                    <a:pt x="177" y="140"/>
                    <a:pt x="177" y="141"/>
                  </a:cubicBezTo>
                  <a:cubicBezTo>
                    <a:pt x="174" y="144"/>
                    <a:pt x="172" y="146"/>
                    <a:pt x="170" y="149"/>
                  </a:cubicBezTo>
                  <a:cubicBezTo>
                    <a:pt x="168" y="150"/>
                    <a:pt x="167" y="150"/>
                    <a:pt x="166" y="151"/>
                  </a:cubicBezTo>
                  <a:close/>
                  <a:moveTo>
                    <a:pt x="177" y="151"/>
                  </a:moveTo>
                  <a:cubicBezTo>
                    <a:pt x="175" y="153"/>
                    <a:pt x="174" y="155"/>
                    <a:pt x="172" y="157"/>
                  </a:cubicBezTo>
                  <a:cubicBezTo>
                    <a:pt x="172" y="157"/>
                    <a:pt x="171" y="157"/>
                    <a:pt x="171" y="158"/>
                  </a:cubicBezTo>
                  <a:cubicBezTo>
                    <a:pt x="173" y="156"/>
                    <a:pt x="174" y="154"/>
                    <a:pt x="175" y="152"/>
                  </a:cubicBezTo>
                  <a:cubicBezTo>
                    <a:pt x="176" y="152"/>
                    <a:pt x="177" y="151"/>
                    <a:pt x="177" y="151"/>
                  </a:cubicBezTo>
                  <a:close/>
                  <a:moveTo>
                    <a:pt x="186" y="127"/>
                  </a:moveTo>
                  <a:cubicBezTo>
                    <a:pt x="186" y="126"/>
                    <a:pt x="187" y="126"/>
                    <a:pt x="187" y="125"/>
                  </a:cubicBezTo>
                  <a:cubicBezTo>
                    <a:pt x="189" y="124"/>
                    <a:pt x="191" y="123"/>
                    <a:pt x="193" y="122"/>
                  </a:cubicBezTo>
                  <a:cubicBezTo>
                    <a:pt x="193" y="122"/>
                    <a:pt x="193" y="122"/>
                    <a:pt x="193" y="122"/>
                  </a:cubicBezTo>
                  <a:cubicBezTo>
                    <a:pt x="191" y="124"/>
                    <a:pt x="188" y="125"/>
                    <a:pt x="186" y="127"/>
                  </a:cubicBezTo>
                  <a:close/>
                  <a:moveTo>
                    <a:pt x="198" y="122"/>
                  </a:moveTo>
                  <a:cubicBezTo>
                    <a:pt x="198" y="123"/>
                    <a:pt x="197" y="124"/>
                    <a:pt x="196" y="124"/>
                  </a:cubicBezTo>
                  <a:cubicBezTo>
                    <a:pt x="195" y="125"/>
                    <a:pt x="194" y="126"/>
                    <a:pt x="192" y="127"/>
                  </a:cubicBezTo>
                  <a:cubicBezTo>
                    <a:pt x="194" y="125"/>
                    <a:pt x="196" y="123"/>
                    <a:pt x="198" y="122"/>
                  </a:cubicBezTo>
                  <a:close/>
                  <a:moveTo>
                    <a:pt x="203" y="120"/>
                  </a:moveTo>
                  <a:cubicBezTo>
                    <a:pt x="204" y="119"/>
                    <a:pt x="204" y="119"/>
                    <a:pt x="204" y="118"/>
                  </a:cubicBezTo>
                  <a:cubicBezTo>
                    <a:pt x="205" y="118"/>
                    <a:pt x="205" y="118"/>
                    <a:pt x="206" y="117"/>
                  </a:cubicBezTo>
                  <a:cubicBezTo>
                    <a:pt x="205" y="118"/>
                    <a:pt x="204" y="119"/>
                    <a:pt x="203" y="120"/>
                  </a:cubicBezTo>
                  <a:close/>
                  <a:moveTo>
                    <a:pt x="207" y="110"/>
                  </a:moveTo>
                  <a:cubicBezTo>
                    <a:pt x="207" y="110"/>
                    <a:pt x="206" y="110"/>
                    <a:pt x="206" y="110"/>
                  </a:cubicBezTo>
                  <a:cubicBezTo>
                    <a:pt x="204" y="112"/>
                    <a:pt x="201" y="113"/>
                    <a:pt x="199" y="114"/>
                  </a:cubicBezTo>
                  <a:cubicBezTo>
                    <a:pt x="198" y="115"/>
                    <a:pt x="197" y="115"/>
                    <a:pt x="197" y="115"/>
                  </a:cubicBezTo>
                  <a:cubicBezTo>
                    <a:pt x="199" y="114"/>
                    <a:pt x="200" y="113"/>
                    <a:pt x="202" y="112"/>
                  </a:cubicBezTo>
                  <a:cubicBezTo>
                    <a:pt x="204" y="111"/>
                    <a:pt x="206" y="110"/>
                    <a:pt x="208" y="109"/>
                  </a:cubicBezTo>
                  <a:cubicBezTo>
                    <a:pt x="208" y="109"/>
                    <a:pt x="207" y="110"/>
                    <a:pt x="207" y="110"/>
                  </a:cubicBezTo>
                  <a:close/>
                  <a:moveTo>
                    <a:pt x="195" y="112"/>
                  </a:moveTo>
                  <a:cubicBezTo>
                    <a:pt x="194" y="112"/>
                    <a:pt x="194" y="112"/>
                    <a:pt x="193" y="112"/>
                  </a:cubicBezTo>
                  <a:cubicBezTo>
                    <a:pt x="194" y="112"/>
                    <a:pt x="194" y="111"/>
                    <a:pt x="195" y="110"/>
                  </a:cubicBezTo>
                  <a:cubicBezTo>
                    <a:pt x="196" y="109"/>
                    <a:pt x="198" y="108"/>
                    <a:pt x="199" y="106"/>
                  </a:cubicBezTo>
                  <a:cubicBezTo>
                    <a:pt x="199" y="106"/>
                    <a:pt x="199" y="106"/>
                    <a:pt x="199" y="106"/>
                  </a:cubicBezTo>
                  <a:cubicBezTo>
                    <a:pt x="198" y="108"/>
                    <a:pt x="197" y="110"/>
                    <a:pt x="195" y="112"/>
                  </a:cubicBezTo>
                  <a:close/>
                  <a:moveTo>
                    <a:pt x="193" y="106"/>
                  </a:moveTo>
                  <a:cubicBezTo>
                    <a:pt x="194" y="106"/>
                    <a:pt x="195" y="105"/>
                    <a:pt x="196" y="104"/>
                  </a:cubicBezTo>
                  <a:cubicBezTo>
                    <a:pt x="196" y="105"/>
                    <a:pt x="196" y="105"/>
                    <a:pt x="195" y="106"/>
                  </a:cubicBezTo>
                  <a:cubicBezTo>
                    <a:pt x="195" y="106"/>
                    <a:pt x="194" y="106"/>
                    <a:pt x="193" y="106"/>
                  </a:cubicBezTo>
                  <a:close/>
                  <a:moveTo>
                    <a:pt x="196" y="97"/>
                  </a:moveTo>
                  <a:cubicBezTo>
                    <a:pt x="196" y="97"/>
                    <a:pt x="195" y="97"/>
                    <a:pt x="195" y="98"/>
                  </a:cubicBezTo>
                  <a:cubicBezTo>
                    <a:pt x="193" y="98"/>
                    <a:pt x="191" y="99"/>
                    <a:pt x="189" y="100"/>
                  </a:cubicBezTo>
                  <a:cubicBezTo>
                    <a:pt x="190" y="100"/>
                    <a:pt x="190" y="99"/>
                    <a:pt x="191" y="98"/>
                  </a:cubicBezTo>
                  <a:cubicBezTo>
                    <a:pt x="193" y="97"/>
                    <a:pt x="195" y="96"/>
                    <a:pt x="197" y="95"/>
                  </a:cubicBezTo>
                  <a:cubicBezTo>
                    <a:pt x="196" y="96"/>
                    <a:pt x="196" y="97"/>
                    <a:pt x="196" y="97"/>
                  </a:cubicBezTo>
                  <a:close/>
                  <a:moveTo>
                    <a:pt x="195" y="92"/>
                  </a:moveTo>
                  <a:cubicBezTo>
                    <a:pt x="192" y="94"/>
                    <a:pt x="189" y="95"/>
                    <a:pt x="187" y="97"/>
                  </a:cubicBezTo>
                  <a:cubicBezTo>
                    <a:pt x="187" y="96"/>
                    <a:pt x="188" y="96"/>
                    <a:pt x="189" y="95"/>
                  </a:cubicBezTo>
                  <a:cubicBezTo>
                    <a:pt x="191" y="94"/>
                    <a:pt x="193" y="93"/>
                    <a:pt x="196" y="92"/>
                  </a:cubicBezTo>
                  <a:cubicBezTo>
                    <a:pt x="196" y="92"/>
                    <a:pt x="195" y="92"/>
                    <a:pt x="195" y="92"/>
                  </a:cubicBezTo>
                  <a:close/>
                  <a:moveTo>
                    <a:pt x="190" y="89"/>
                  </a:moveTo>
                  <a:cubicBezTo>
                    <a:pt x="189" y="90"/>
                    <a:pt x="188" y="90"/>
                    <a:pt x="187" y="91"/>
                  </a:cubicBezTo>
                  <a:cubicBezTo>
                    <a:pt x="189" y="90"/>
                    <a:pt x="190" y="89"/>
                    <a:pt x="191" y="88"/>
                  </a:cubicBezTo>
                  <a:lnTo>
                    <a:pt x="190" y="89"/>
                  </a:lnTo>
                  <a:close/>
                  <a:moveTo>
                    <a:pt x="190" y="86"/>
                  </a:moveTo>
                  <a:cubicBezTo>
                    <a:pt x="189" y="87"/>
                    <a:pt x="187" y="87"/>
                    <a:pt x="186" y="88"/>
                  </a:cubicBezTo>
                  <a:cubicBezTo>
                    <a:pt x="187" y="87"/>
                    <a:pt x="187" y="86"/>
                    <a:pt x="188" y="86"/>
                  </a:cubicBezTo>
                  <a:cubicBezTo>
                    <a:pt x="190" y="84"/>
                    <a:pt x="193" y="83"/>
                    <a:pt x="195" y="82"/>
                  </a:cubicBezTo>
                  <a:cubicBezTo>
                    <a:pt x="195" y="82"/>
                    <a:pt x="195" y="82"/>
                    <a:pt x="195" y="82"/>
                  </a:cubicBezTo>
                  <a:cubicBezTo>
                    <a:pt x="193" y="84"/>
                    <a:pt x="192" y="85"/>
                    <a:pt x="190" y="86"/>
                  </a:cubicBezTo>
                  <a:close/>
                  <a:moveTo>
                    <a:pt x="195" y="86"/>
                  </a:moveTo>
                  <a:cubicBezTo>
                    <a:pt x="196" y="85"/>
                    <a:pt x="197" y="85"/>
                    <a:pt x="199" y="84"/>
                  </a:cubicBezTo>
                  <a:cubicBezTo>
                    <a:pt x="198" y="85"/>
                    <a:pt x="197" y="86"/>
                    <a:pt x="196" y="87"/>
                  </a:cubicBezTo>
                  <a:cubicBezTo>
                    <a:pt x="195" y="87"/>
                    <a:pt x="195" y="87"/>
                    <a:pt x="194" y="87"/>
                  </a:cubicBezTo>
                  <a:cubicBezTo>
                    <a:pt x="195" y="87"/>
                    <a:pt x="195" y="87"/>
                    <a:pt x="195" y="86"/>
                  </a:cubicBezTo>
                  <a:close/>
                  <a:moveTo>
                    <a:pt x="187" y="80"/>
                  </a:moveTo>
                  <a:cubicBezTo>
                    <a:pt x="185" y="81"/>
                    <a:pt x="182" y="82"/>
                    <a:pt x="179" y="83"/>
                  </a:cubicBezTo>
                  <a:cubicBezTo>
                    <a:pt x="179" y="82"/>
                    <a:pt x="179" y="82"/>
                    <a:pt x="179" y="82"/>
                  </a:cubicBezTo>
                  <a:cubicBezTo>
                    <a:pt x="182" y="81"/>
                    <a:pt x="184" y="80"/>
                    <a:pt x="187" y="79"/>
                  </a:cubicBezTo>
                  <a:cubicBezTo>
                    <a:pt x="189" y="78"/>
                    <a:pt x="191" y="77"/>
                    <a:pt x="192" y="76"/>
                  </a:cubicBezTo>
                  <a:cubicBezTo>
                    <a:pt x="191" y="78"/>
                    <a:pt x="189" y="79"/>
                    <a:pt x="187" y="80"/>
                  </a:cubicBezTo>
                  <a:close/>
                  <a:moveTo>
                    <a:pt x="179" y="85"/>
                  </a:moveTo>
                  <a:cubicBezTo>
                    <a:pt x="178" y="85"/>
                    <a:pt x="177" y="86"/>
                    <a:pt x="177" y="86"/>
                  </a:cubicBezTo>
                  <a:cubicBezTo>
                    <a:pt x="177" y="86"/>
                    <a:pt x="177" y="85"/>
                    <a:pt x="177" y="85"/>
                  </a:cubicBezTo>
                  <a:cubicBezTo>
                    <a:pt x="178" y="85"/>
                    <a:pt x="179" y="85"/>
                    <a:pt x="179" y="85"/>
                  </a:cubicBezTo>
                  <a:close/>
                  <a:moveTo>
                    <a:pt x="175" y="84"/>
                  </a:moveTo>
                  <a:cubicBezTo>
                    <a:pt x="174" y="84"/>
                    <a:pt x="172" y="84"/>
                    <a:pt x="171" y="85"/>
                  </a:cubicBezTo>
                  <a:cubicBezTo>
                    <a:pt x="171" y="84"/>
                    <a:pt x="172" y="84"/>
                    <a:pt x="173" y="83"/>
                  </a:cubicBezTo>
                  <a:cubicBezTo>
                    <a:pt x="174" y="83"/>
                    <a:pt x="175" y="83"/>
                    <a:pt x="177" y="82"/>
                  </a:cubicBezTo>
                  <a:cubicBezTo>
                    <a:pt x="176" y="83"/>
                    <a:pt x="176" y="83"/>
                    <a:pt x="175" y="84"/>
                  </a:cubicBezTo>
                  <a:close/>
                  <a:moveTo>
                    <a:pt x="172" y="81"/>
                  </a:moveTo>
                  <a:cubicBezTo>
                    <a:pt x="172" y="81"/>
                    <a:pt x="172" y="81"/>
                    <a:pt x="171" y="82"/>
                  </a:cubicBezTo>
                  <a:cubicBezTo>
                    <a:pt x="172" y="81"/>
                    <a:pt x="173" y="80"/>
                    <a:pt x="174" y="79"/>
                  </a:cubicBezTo>
                  <a:cubicBezTo>
                    <a:pt x="174" y="79"/>
                    <a:pt x="174" y="79"/>
                    <a:pt x="174" y="79"/>
                  </a:cubicBezTo>
                  <a:cubicBezTo>
                    <a:pt x="176" y="78"/>
                    <a:pt x="178" y="78"/>
                    <a:pt x="179" y="77"/>
                  </a:cubicBezTo>
                  <a:cubicBezTo>
                    <a:pt x="177" y="78"/>
                    <a:pt x="174" y="80"/>
                    <a:pt x="172" y="81"/>
                  </a:cubicBezTo>
                  <a:close/>
                  <a:moveTo>
                    <a:pt x="177" y="74"/>
                  </a:moveTo>
                  <a:cubicBezTo>
                    <a:pt x="175" y="75"/>
                    <a:pt x="173" y="76"/>
                    <a:pt x="171" y="77"/>
                  </a:cubicBezTo>
                  <a:cubicBezTo>
                    <a:pt x="171" y="76"/>
                    <a:pt x="170" y="76"/>
                    <a:pt x="170" y="76"/>
                  </a:cubicBezTo>
                  <a:cubicBezTo>
                    <a:pt x="171" y="75"/>
                    <a:pt x="172" y="75"/>
                    <a:pt x="173" y="74"/>
                  </a:cubicBezTo>
                  <a:cubicBezTo>
                    <a:pt x="176" y="73"/>
                    <a:pt x="178" y="72"/>
                    <a:pt x="180" y="72"/>
                  </a:cubicBezTo>
                  <a:cubicBezTo>
                    <a:pt x="179" y="73"/>
                    <a:pt x="178" y="73"/>
                    <a:pt x="177" y="74"/>
                  </a:cubicBezTo>
                  <a:close/>
                  <a:moveTo>
                    <a:pt x="172" y="86"/>
                  </a:moveTo>
                  <a:cubicBezTo>
                    <a:pt x="164" y="94"/>
                    <a:pt x="155" y="102"/>
                    <a:pt x="147" y="110"/>
                  </a:cubicBezTo>
                  <a:cubicBezTo>
                    <a:pt x="143" y="112"/>
                    <a:pt x="139" y="114"/>
                    <a:pt x="135" y="116"/>
                  </a:cubicBezTo>
                  <a:cubicBezTo>
                    <a:pt x="137" y="114"/>
                    <a:pt x="139" y="112"/>
                    <a:pt x="141" y="110"/>
                  </a:cubicBezTo>
                  <a:cubicBezTo>
                    <a:pt x="147" y="104"/>
                    <a:pt x="154" y="99"/>
                    <a:pt x="160" y="93"/>
                  </a:cubicBezTo>
                  <a:cubicBezTo>
                    <a:pt x="162" y="91"/>
                    <a:pt x="164" y="88"/>
                    <a:pt x="167" y="86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9" y="87"/>
                    <a:pt x="171" y="86"/>
                    <a:pt x="172" y="86"/>
                  </a:cubicBezTo>
                  <a:close/>
                  <a:moveTo>
                    <a:pt x="168" y="82"/>
                  </a:moveTo>
                  <a:cubicBezTo>
                    <a:pt x="167" y="82"/>
                    <a:pt x="167" y="83"/>
                    <a:pt x="167" y="83"/>
                  </a:cubicBezTo>
                  <a:cubicBezTo>
                    <a:pt x="160" y="90"/>
                    <a:pt x="152" y="97"/>
                    <a:pt x="145" y="104"/>
                  </a:cubicBezTo>
                  <a:cubicBezTo>
                    <a:pt x="152" y="97"/>
                    <a:pt x="160" y="89"/>
                    <a:pt x="167" y="81"/>
                  </a:cubicBezTo>
                  <a:cubicBezTo>
                    <a:pt x="168" y="81"/>
                    <a:pt x="168" y="81"/>
                    <a:pt x="169" y="81"/>
                  </a:cubicBezTo>
                  <a:cubicBezTo>
                    <a:pt x="168" y="81"/>
                    <a:pt x="168" y="81"/>
                    <a:pt x="168" y="82"/>
                  </a:cubicBezTo>
                  <a:close/>
                  <a:moveTo>
                    <a:pt x="167" y="72"/>
                  </a:moveTo>
                  <a:cubicBezTo>
                    <a:pt x="166" y="73"/>
                    <a:pt x="166" y="73"/>
                    <a:pt x="165" y="74"/>
                  </a:cubicBezTo>
                  <a:cubicBezTo>
                    <a:pt x="165" y="74"/>
                    <a:pt x="164" y="74"/>
                    <a:pt x="164" y="74"/>
                  </a:cubicBezTo>
                  <a:cubicBezTo>
                    <a:pt x="164" y="74"/>
                    <a:pt x="164" y="75"/>
                    <a:pt x="163" y="75"/>
                  </a:cubicBezTo>
                  <a:cubicBezTo>
                    <a:pt x="164" y="74"/>
                    <a:pt x="164" y="73"/>
                    <a:pt x="165" y="73"/>
                  </a:cubicBezTo>
                  <a:cubicBezTo>
                    <a:pt x="166" y="72"/>
                    <a:pt x="167" y="72"/>
                    <a:pt x="167" y="72"/>
                  </a:cubicBezTo>
                  <a:cubicBezTo>
                    <a:pt x="167" y="72"/>
                    <a:pt x="167" y="72"/>
                    <a:pt x="167" y="72"/>
                  </a:cubicBezTo>
                  <a:close/>
                  <a:moveTo>
                    <a:pt x="164" y="82"/>
                  </a:moveTo>
                  <a:cubicBezTo>
                    <a:pt x="159" y="87"/>
                    <a:pt x="155" y="91"/>
                    <a:pt x="150" y="96"/>
                  </a:cubicBezTo>
                  <a:cubicBezTo>
                    <a:pt x="150" y="96"/>
                    <a:pt x="150" y="96"/>
                    <a:pt x="150" y="96"/>
                  </a:cubicBezTo>
                  <a:cubicBezTo>
                    <a:pt x="147" y="97"/>
                    <a:pt x="145" y="99"/>
                    <a:pt x="142" y="100"/>
                  </a:cubicBezTo>
                  <a:cubicBezTo>
                    <a:pt x="146" y="97"/>
                    <a:pt x="149" y="93"/>
                    <a:pt x="152" y="90"/>
                  </a:cubicBezTo>
                  <a:cubicBezTo>
                    <a:pt x="155" y="87"/>
                    <a:pt x="159" y="85"/>
                    <a:pt x="163" y="82"/>
                  </a:cubicBezTo>
                  <a:cubicBezTo>
                    <a:pt x="163" y="82"/>
                    <a:pt x="163" y="82"/>
                    <a:pt x="164" y="82"/>
                  </a:cubicBezTo>
                  <a:close/>
                  <a:moveTo>
                    <a:pt x="159" y="78"/>
                  </a:moveTo>
                  <a:cubicBezTo>
                    <a:pt x="158" y="78"/>
                    <a:pt x="158" y="79"/>
                    <a:pt x="158" y="79"/>
                  </a:cubicBezTo>
                  <a:cubicBezTo>
                    <a:pt x="157" y="79"/>
                    <a:pt x="157" y="80"/>
                    <a:pt x="157" y="80"/>
                  </a:cubicBezTo>
                  <a:cubicBezTo>
                    <a:pt x="157" y="80"/>
                    <a:pt x="157" y="80"/>
                    <a:pt x="157" y="81"/>
                  </a:cubicBezTo>
                  <a:cubicBezTo>
                    <a:pt x="151" y="86"/>
                    <a:pt x="146" y="91"/>
                    <a:pt x="140" y="96"/>
                  </a:cubicBezTo>
                  <a:cubicBezTo>
                    <a:pt x="136" y="99"/>
                    <a:pt x="133" y="102"/>
                    <a:pt x="129" y="105"/>
                  </a:cubicBezTo>
                  <a:cubicBezTo>
                    <a:pt x="126" y="108"/>
                    <a:pt x="122" y="111"/>
                    <a:pt x="118" y="113"/>
                  </a:cubicBezTo>
                  <a:cubicBezTo>
                    <a:pt x="120" y="112"/>
                    <a:pt x="121" y="110"/>
                    <a:pt x="123" y="109"/>
                  </a:cubicBezTo>
                  <a:cubicBezTo>
                    <a:pt x="130" y="103"/>
                    <a:pt x="136" y="97"/>
                    <a:pt x="142" y="90"/>
                  </a:cubicBezTo>
                  <a:cubicBezTo>
                    <a:pt x="143" y="90"/>
                    <a:pt x="143" y="90"/>
                    <a:pt x="143" y="90"/>
                  </a:cubicBezTo>
                  <a:cubicBezTo>
                    <a:pt x="147" y="85"/>
                    <a:pt x="152" y="81"/>
                    <a:pt x="158" y="77"/>
                  </a:cubicBezTo>
                  <a:cubicBezTo>
                    <a:pt x="158" y="77"/>
                    <a:pt x="159" y="77"/>
                    <a:pt x="159" y="77"/>
                  </a:cubicBezTo>
                  <a:cubicBezTo>
                    <a:pt x="159" y="78"/>
                    <a:pt x="159" y="78"/>
                    <a:pt x="159" y="78"/>
                  </a:cubicBezTo>
                  <a:close/>
                  <a:moveTo>
                    <a:pt x="153" y="77"/>
                  </a:moveTo>
                  <a:cubicBezTo>
                    <a:pt x="153" y="77"/>
                    <a:pt x="153" y="77"/>
                    <a:pt x="153" y="77"/>
                  </a:cubicBezTo>
                  <a:cubicBezTo>
                    <a:pt x="149" y="81"/>
                    <a:pt x="145" y="84"/>
                    <a:pt x="141" y="87"/>
                  </a:cubicBezTo>
                  <a:cubicBezTo>
                    <a:pt x="142" y="85"/>
                    <a:pt x="143" y="84"/>
                    <a:pt x="144" y="83"/>
                  </a:cubicBezTo>
                  <a:cubicBezTo>
                    <a:pt x="144" y="82"/>
                    <a:pt x="144" y="82"/>
                    <a:pt x="143" y="82"/>
                  </a:cubicBezTo>
                  <a:cubicBezTo>
                    <a:pt x="142" y="82"/>
                    <a:pt x="141" y="82"/>
                    <a:pt x="140" y="82"/>
                  </a:cubicBezTo>
                  <a:cubicBezTo>
                    <a:pt x="142" y="79"/>
                    <a:pt x="145" y="77"/>
                    <a:pt x="148" y="74"/>
                  </a:cubicBezTo>
                  <a:cubicBezTo>
                    <a:pt x="148" y="75"/>
                    <a:pt x="149" y="75"/>
                    <a:pt x="149" y="75"/>
                  </a:cubicBezTo>
                  <a:cubicBezTo>
                    <a:pt x="151" y="75"/>
                    <a:pt x="152" y="75"/>
                    <a:pt x="154" y="75"/>
                  </a:cubicBezTo>
                  <a:cubicBezTo>
                    <a:pt x="154" y="75"/>
                    <a:pt x="153" y="75"/>
                    <a:pt x="153" y="76"/>
                  </a:cubicBezTo>
                  <a:cubicBezTo>
                    <a:pt x="152" y="76"/>
                    <a:pt x="152" y="77"/>
                    <a:pt x="153" y="77"/>
                  </a:cubicBezTo>
                  <a:close/>
                  <a:moveTo>
                    <a:pt x="138" y="78"/>
                  </a:moveTo>
                  <a:cubicBezTo>
                    <a:pt x="139" y="77"/>
                    <a:pt x="140" y="76"/>
                    <a:pt x="141" y="75"/>
                  </a:cubicBezTo>
                  <a:cubicBezTo>
                    <a:pt x="142" y="75"/>
                    <a:pt x="142" y="75"/>
                    <a:pt x="143" y="75"/>
                  </a:cubicBezTo>
                  <a:cubicBezTo>
                    <a:pt x="141" y="76"/>
                    <a:pt x="140" y="77"/>
                    <a:pt x="138" y="78"/>
                  </a:cubicBezTo>
                  <a:close/>
                  <a:moveTo>
                    <a:pt x="138" y="74"/>
                  </a:moveTo>
                  <a:cubicBezTo>
                    <a:pt x="137" y="74"/>
                    <a:pt x="137" y="74"/>
                    <a:pt x="136" y="74"/>
                  </a:cubicBezTo>
                  <a:cubicBezTo>
                    <a:pt x="138" y="73"/>
                    <a:pt x="140" y="72"/>
                    <a:pt x="142" y="70"/>
                  </a:cubicBezTo>
                  <a:cubicBezTo>
                    <a:pt x="141" y="72"/>
                    <a:pt x="139" y="73"/>
                    <a:pt x="138" y="74"/>
                  </a:cubicBezTo>
                  <a:close/>
                  <a:moveTo>
                    <a:pt x="139" y="76"/>
                  </a:moveTo>
                  <a:cubicBezTo>
                    <a:pt x="138" y="77"/>
                    <a:pt x="136" y="78"/>
                    <a:pt x="135" y="80"/>
                  </a:cubicBezTo>
                  <a:cubicBezTo>
                    <a:pt x="134" y="81"/>
                    <a:pt x="133" y="82"/>
                    <a:pt x="131" y="83"/>
                  </a:cubicBezTo>
                  <a:cubicBezTo>
                    <a:pt x="130" y="84"/>
                    <a:pt x="129" y="84"/>
                    <a:pt x="129" y="84"/>
                  </a:cubicBezTo>
                  <a:cubicBezTo>
                    <a:pt x="129" y="84"/>
                    <a:pt x="130" y="83"/>
                    <a:pt x="131" y="82"/>
                  </a:cubicBezTo>
                  <a:cubicBezTo>
                    <a:pt x="133" y="80"/>
                    <a:pt x="136" y="78"/>
                    <a:pt x="139" y="76"/>
                  </a:cubicBezTo>
                  <a:close/>
                  <a:moveTo>
                    <a:pt x="127" y="87"/>
                  </a:moveTo>
                  <a:cubicBezTo>
                    <a:pt x="125" y="89"/>
                    <a:pt x="122" y="91"/>
                    <a:pt x="120" y="92"/>
                  </a:cubicBezTo>
                  <a:cubicBezTo>
                    <a:pt x="121" y="91"/>
                    <a:pt x="123" y="90"/>
                    <a:pt x="124" y="88"/>
                  </a:cubicBezTo>
                  <a:cubicBezTo>
                    <a:pt x="125" y="88"/>
                    <a:pt x="126" y="87"/>
                    <a:pt x="127" y="87"/>
                  </a:cubicBezTo>
                  <a:close/>
                  <a:moveTo>
                    <a:pt x="127" y="78"/>
                  </a:moveTo>
                  <a:cubicBezTo>
                    <a:pt x="124" y="81"/>
                    <a:pt x="121" y="84"/>
                    <a:pt x="118" y="87"/>
                  </a:cubicBezTo>
                  <a:cubicBezTo>
                    <a:pt x="117" y="87"/>
                    <a:pt x="117" y="87"/>
                    <a:pt x="117" y="87"/>
                  </a:cubicBezTo>
                  <a:cubicBezTo>
                    <a:pt x="121" y="82"/>
                    <a:pt x="126" y="77"/>
                    <a:pt x="130" y="72"/>
                  </a:cubicBezTo>
                  <a:cubicBezTo>
                    <a:pt x="129" y="74"/>
                    <a:pt x="128" y="76"/>
                    <a:pt x="127" y="78"/>
                  </a:cubicBezTo>
                  <a:close/>
                  <a:moveTo>
                    <a:pt x="120" y="87"/>
                  </a:moveTo>
                  <a:cubicBezTo>
                    <a:pt x="118" y="88"/>
                    <a:pt x="117" y="90"/>
                    <a:pt x="115" y="92"/>
                  </a:cubicBezTo>
                  <a:cubicBezTo>
                    <a:pt x="114" y="92"/>
                    <a:pt x="114" y="93"/>
                    <a:pt x="113" y="93"/>
                  </a:cubicBezTo>
                  <a:cubicBezTo>
                    <a:pt x="114" y="92"/>
                    <a:pt x="115" y="91"/>
                    <a:pt x="116" y="90"/>
                  </a:cubicBezTo>
                  <a:cubicBezTo>
                    <a:pt x="117" y="89"/>
                    <a:pt x="119" y="88"/>
                    <a:pt x="120" y="87"/>
                  </a:cubicBezTo>
                  <a:close/>
                  <a:moveTo>
                    <a:pt x="128" y="89"/>
                  </a:moveTo>
                  <a:cubicBezTo>
                    <a:pt x="130" y="87"/>
                    <a:pt x="132" y="86"/>
                    <a:pt x="133" y="84"/>
                  </a:cubicBezTo>
                  <a:cubicBezTo>
                    <a:pt x="134" y="84"/>
                    <a:pt x="134" y="84"/>
                    <a:pt x="134" y="84"/>
                  </a:cubicBezTo>
                  <a:cubicBezTo>
                    <a:pt x="125" y="92"/>
                    <a:pt x="117" y="100"/>
                    <a:pt x="108" y="108"/>
                  </a:cubicBezTo>
                  <a:cubicBezTo>
                    <a:pt x="107" y="109"/>
                    <a:pt x="106" y="110"/>
                    <a:pt x="105" y="110"/>
                  </a:cubicBezTo>
                  <a:cubicBezTo>
                    <a:pt x="108" y="108"/>
                    <a:pt x="110" y="105"/>
                    <a:pt x="112" y="102"/>
                  </a:cubicBezTo>
                  <a:cubicBezTo>
                    <a:pt x="117" y="98"/>
                    <a:pt x="123" y="93"/>
                    <a:pt x="128" y="89"/>
                  </a:cubicBezTo>
                  <a:close/>
                  <a:moveTo>
                    <a:pt x="99" y="116"/>
                  </a:moveTo>
                  <a:cubicBezTo>
                    <a:pt x="98" y="116"/>
                    <a:pt x="98" y="116"/>
                    <a:pt x="97" y="117"/>
                  </a:cubicBezTo>
                  <a:cubicBezTo>
                    <a:pt x="97" y="117"/>
                    <a:pt x="96" y="117"/>
                    <a:pt x="95" y="116"/>
                  </a:cubicBezTo>
                  <a:cubicBezTo>
                    <a:pt x="96" y="115"/>
                    <a:pt x="97" y="113"/>
                    <a:pt x="98" y="112"/>
                  </a:cubicBezTo>
                  <a:cubicBezTo>
                    <a:pt x="101" y="110"/>
                    <a:pt x="104" y="108"/>
                    <a:pt x="107" y="106"/>
                  </a:cubicBezTo>
                  <a:cubicBezTo>
                    <a:pt x="104" y="109"/>
                    <a:pt x="102" y="112"/>
                    <a:pt x="99" y="116"/>
                  </a:cubicBezTo>
                  <a:close/>
                  <a:moveTo>
                    <a:pt x="99" y="107"/>
                  </a:moveTo>
                  <a:cubicBezTo>
                    <a:pt x="96" y="110"/>
                    <a:pt x="93" y="113"/>
                    <a:pt x="89" y="116"/>
                  </a:cubicBezTo>
                  <a:cubicBezTo>
                    <a:pt x="89" y="116"/>
                    <a:pt x="89" y="116"/>
                    <a:pt x="88" y="116"/>
                  </a:cubicBezTo>
                  <a:cubicBezTo>
                    <a:pt x="89" y="115"/>
                    <a:pt x="90" y="114"/>
                    <a:pt x="91" y="114"/>
                  </a:cubicBezTo>
                  <a:cubicBezTo>
                    <a:pt x="93" y="111"/>
                    <a:pt x="95" y="109"/>
                    <a:pt x="98" y="107"/>
                  </a:cubicBezTo>
                  <a:cubicBezTo>
                    <a:pt x="99" y="105"/>
                    <a:pt x="101" y="104"/>
                    <a:pt x="103" y="103"/>
                  </a:cubicBezTo>
                  <a:cubicBezTo>
                    <a:pt x="102" y="104"/>
                    <a:pt x="100" y="106"/>
                    <a:pt x="99" y="107"/>
                  </a:cubicBezTo>
                  <a:close/>
                  <a:moveTo>
                    <a:pt x="84" y="115"/>
                  </a:moveTo>
                  <a:cubicBezTo>
                    <a:pt x="83" y="116"/>
                    <a:pt x="83" y="116"/>
                    <a:pt x="82" y="116"/>
                  </a:cubicBezTo>
                  <a:cubicBezTo>
                    <a:pt x="84" y="113"/>
                    <a:pt x="87" y="110"/>
                    <a:pt x="89" y="107"/>
                  </a:cubicBezTo>
                  <a:cubicBezTo>
                    <a:pt x="87" y="110"/>
                    <a:pt x="85" y="112"/>
                    <a:pt x="84" y="115"/>
                  </a:cubicBezTo>
                  <a:close/>
                  <a:moveTo>
                    <a:pt x="56" y="130"/>
                  </a:moveTo>
                  <a:cubicBezTo>
                    <a:pt x="55" y="127"/>
                    <a:pt x="55" y="125"/>
                    <a:pt x="54" y="123"/>
                  </a:cubicBezTo>
                  <a:cubicBezTo>
                    <a:pt x="54" y="122"/>
                    <a:pt x="55" y="122"/>
                    <a:pt x="55" y="122"/>
                  </a:cubicBezTo>
                  <a:cubicBezTo>
                    <a:pt x="55" y="122"/>
                    <a:pt x="55" y="122"/>
                    <a:pt x="55" y="121"/>
                  </a:cubicBezTo>
                  <a:cubicBezTo>
                    <a:pt x="56" y="123"/>
                    <a:pt x="57" y="125"/>
                    <a:pt x="58" y="127"/>
                  </a:cubicBezTo>
                  <a:cubicBezTo>
                    <a:pt x="57" y="128"/>
                    <a:pt x="57" y="129"/>
                    <a:pt x="56" y="130"/>
                  </a:cubicBezTo>
                  <a:close/>
                  <a:moveTo>
                    <a:pt x="58" y="146"/>
                  </a:moveTo>
                  <a:cubicBezTo>
                    <a:pt x="58" y="145"/>
                    <a:pt x="58" y="145"/>
                    <a:pt x="59" y="145"/>
                  </a:cubicBezTo>
                  <a:cubicBezTo>
                    <a:pt x="59" y="145"/>
                    <a:pt x="59" y="145"/>
                    <a:pt x="59" y="146"/>
                  </a:cubicBezTo>
                  <a:cubicBezTo>
                    <a:pt x="58" y="146"/>
                    <a:pt x="58" y="147"/>
                    <a:pt x="58" y="148"/>
                  </a:cubicBezTo>
                  <a:cubicBezTo>
                    <a:pt x="57" y="148"/>
                    <a:pt x="57" y="147"/>
                    <a:pt x="57" y="147"/>
                  </a:cubicBezTo>
                  <a:cubicBezTo>
                    <a:pt x="57" y="146"/>
                    <a:pt x="58" y="146"/>
                    <a:pt x="58" y="146"/>
                  </a:cubicBezTo>
                  <a:close/>
                  <a:moveTo>
                    <a:pt x="56" y="142"/>
                  </a:moveTo>
                  <a:cubicBezTo>
                    <a:pt x="56" y="141"/>
                    <a:pt x="55" y="140"/>
                    <a:pt x="55" y="139"/>
                  </a:cubicBezTo>
                  <a:cubicBezTo>
                    <a:pt x="55" y="139"/>
                    <a:pt x="56" y="138"/>
                    <a:pt x="56" y="138"/>
                  </a:cubicBezTo>
                  <a:cubicBezTo>
                    <a:pt x="56" y="139"/>
                    <a:pt x="57" y="140"/>
                    <a:pt x="57" y="140"/>
                  </a:cubicBezTo>
                  <a:cubicBezTo>
                    <a:pt x="57" y="141"/>
                    <a:pt x="56" y="142"/>
                    <a:pt x="56" y="142"/>
                  </a:cubicBezTo>
                  <a:close/>
                  <a:moveTo>
                    <a:pt x="56" y="160"/>
                  </a:moveTo>
                  <a:cubicBezTo>
                    <a:pt x="56" y="161"/>
                    <a:pt x="56" y="161"/>
                    <a:pt x="56" y="161"/>
                  </a:cubicBezTo>
                  <a:cubicBezTo>
                    <a:pt x="56" y="162"/>
                    <a:pt x="55" y="162"/>
                    <a:pt x="55" y="162"/>
                  </a:cubicBezTo>
                  <a:cubicBezTo>
                    <a:pt x="55" y="162"/>
                    <a:pt x="55" y="161"/>
                    <a:pt x="55" y="161"/>
                  </a:cubicBezTo>
                  <a:cubicBezTo>
                    <a:pt x="55" y="161"/>
                    <a:pt x="56" y="161"/>
                    <a:pt x="56" y="160"/>
                  </a:cubicBezTo>
                  <a:close/>
                  <a:moveTo>
                    <a:pt x="55" y="103"/>
                  </a:moveTo>
                  <a:cubicBezTo>
                    <a:pt x="55" y="103"/>
                    <a:pt x="55" y="103"/>
                    <a:pt x="54" y="103"/>
                  </a:cubicBezTo>
                  <a:cubicBezTo>
                    <a:pt x="54" y="102"/>
                    <a:pt x="54" y="101"/>
                    <a:pt x="54" y="101"/>
                  </a:cubicBezTo>
                  <a:cubicBezTo>
                    <a:pt x="55" y="100"/>
                    <a:pt x="55" y="99"/>
                    <a:pt x="56" y="99"/>
                  </a:cubicBezTo>
                  <a:cubicBezTo>
                    <a:pt x="56" y="99"/>
                    <a:pt x="56" y="99"/>
                    <a:pt x="56" y="99"/>
                  </a:cubicBezTo>
                  <a:cubicBezTo>
                    <a:pt x="56" y="99"/>
                    <a:pt x="55" y="100"/>
                    <a:pt x="55" y="100"/>
                  </a:cubicBezTo>
                  <a:cubicBezTo>
                    <a:pt x="55" y="101"/>
                    <a:pt x="55" y="102"/>
                    <a:pt x="56" y="101"/>
                  </a:cubicBezTo>
                  <a:cubicBezTo>
                    <a:pt x="56" y="101"/>
                    <a:pt x="56" y="101"/>
                    <a:pt x="57" y="101"/>
                  </a:cubicBezTo>
                  <a:cubicBezTo>
                    <a:pt x="57" y="101"/>
                    <a:pt x="57" y="101"/>
                    <a:pt x="57" y="101"/>
                  </a:cubicBezTo>
                  <a:cubicBezTo>
                    <a:pt x="56" y="102"/>
                    <a:pt x="55" y="103"/>
                    <a:pt x="55" y="103"/>
                  </a:cubicBezTo>
                  <a:close/>
                  <a:moveTo>
                    <a:pt x="53" y="134"/>
                  </a:moveTo>
                  <a:cubicBezTo>
                    <a:pt x="53" y="131"/>
                    <a:pt x="52" y="129"/>
                    <a:pt x="51" y="127"/>
                  </a:cubicBezTo>
                  <a:cubicBezTo>
                    <a:pt x="51" y="127"/>
                    <a:pt x="51" y="126"/>
                    <a:pt x="52" y="126"/>
                  </a:cubicBezTo>
                  <a:cubicBezTo>
                    <a:pt x="52" y="128"/>
                    <a:pt x="53" y="130"/>
                    <a:pt x="54" y="132"/>
                  </a:cubicBezTo>
                  <a:cubicBezTo>
                    <a:pt x="54" y="133"/>
                    <a:pt x="54" y="133"/>
                    <a:pt x="53" y="134"/>
                  </a:cubicBezTo>
                  <a:close/>
                  <a:moveTo>
                    <a:pt x="53" y="146"/>
                  </a:moveTo>
                  <a:cubicBezTo>
                    <a:pt x="53" y="146"/>
                    <a:pt x="53" y="147"/>
                    <a:pt x="53" y="147"/>
                  </a:cubicBezTo>
                  <a:cubicBezTo>
                    <a:pt x="53" y="146"/>
                    <a:pt x="52" y="145"/>
                    <a:pt x="52" y="144"/>
                  </a:cubicBezTo>
                  <a:cubicBezTo>
                    <a:pt x="52" y="144"/>
                    <a:pt x="52" y="144"/>
                    <a:pt x="52" y="143"/>
                  </a:cubicBezTo>
                  <a:cubicBezTo>
                    <a:pt x="53" y="144"/>
                    <a:pt x="53" y="145"/>
                    <a:pt x="53" y="146"/>
                  </a:cubicBezTo>
                  <a:close/>
                  <a:moveTo>
                    <a:pt x="51" y="90"/>
                  </a:moveTo>
                  <a:cubicBezTo>
                    <a:pt x="51" y="90"/>
                    <a:pt x="51" y="91"/>
                    <a:pt x="50" y="91"/>
                  </a:cubicBezTo>
                  <a:cubicBezTo>
                    <a:pt x="50" y="92"/>
                    <a:pt x="49" y="92"/>
                    <a:pt x="49" y="92"/>
                  </a:cubicBezTo>
                  <a:cubicBezTo>
                    <a:pt x="50" y="92"/>
                    <a:pt x="50" y="91"/>
                    <a:pt x="51" y="90"/>
                  </a:cubicBezTo>
                  <a:close/>
                  <a:moveTo>
                    <a:pt x="50" y="88"/>
                  </a:moveTo>
                  <a:cubicBezTo>
                    <a:pt x="51" y="87"/>
                    <a:pt x="51" y="86"/>
                    <a:pt x="52" y="85"/>
                  </a:cubicBezTo>
                  <a:cubicBezTo>
                    <a:pt x="52" y="85"/>
                    <a:pt x="53" y="84"/>
                    <a:pt x="53" y="84"/>
                  </a:cubicBezTo>
                  <a:cubicBezTo>
                    <a:pt x="53" y="85"/>
                    <a:pt x="53" y="85"/>
                    <a:pt x="52" y="86"/>
                  </a:cubicBezTo>
                  <a:cubicBezTo>
                    <a:pt x="52" y="87"/>
                    <a:pt x="51" y="88"/>
                    <a:pt x="50" y="88"/>
                  </a:cubicBezTo>
                  <a:close/>
                  <a:moveTo>
                    <a:pt x="51" y="107"/>
                  </a:moveTo>
                  <a:cubicBezTo>
                    <a:pt x="50" y="108"/>
                    <a:pt x="48" y="109"/>
                    <a:pt x="47" y="109"/>
                  </a:cubicBezTo>
                  <a:cubicBezTo>
                    <a:pt x="47" y="109"/>
                    <a:pt x="47" y="109"/>
                    <a:pt x="47" y="109"/>
                  </a:cubicBezTo>
                  <a:cubicBezTo>
                    <a:pt x="48" y="108"/>
                    <a:pt x="49" y="106"/>
                    <a:pt x="50" y="105"/>
                  </a:cubicBezTo>
                  <a:cubicBezTo>
                    <a:pt x="50" y="106"/>
                    <a:pt x="51" y="106"/>
                    <a:pt x="51" y="107"/>
                  </a:cubicBezTo>
                  <a:close/>
                  <a:moveTo>
                    <a:pt x="50" y="110"/>
                  </a:moveTo>
                  <a:cubicBezTo>
                    <a:pt x="49" y="111"/>
                    <a:pt x="49" y="111"/>
                    <a:pt x="48" y="112"/>
                  </a:cubicBezTo>
                  <a:cubicBezTo>
                    <a:pt x="48" y="112"/>
                    <a:pt x="48" y="111"/>
                    <a:pt x="48" y="111"/>
                  </a:cubicBezTo>
                  <a:cubicBezTo>
                    <a:pt x="48" y="111"/>
                    <a:pt x="49" y="110"/>
                    <a:pt x="50" y="110"/>
                  </a:cubicBezTo>
                  <a:close/>
                  <a:moveTo>
                    <a:pt x="51" y="110"/>
                  </a:moveTo>
                  <a:cubicBezTo>
                    <a:pt x="51" y="111"/>
                    <a:pt x="51" y="112"/>
                    <a:pt x="51" y="112"/>
                  </a:cubicBezTo>
                  <a:cubicBezTo>
                    <a:pt x="51" y="113"/>
                    <a:pt x="50" y="113"/>
                    <a:pt x="49" y="114"/>
                  </a:cubicBezTo>
                  <a:cubicBezTo>
                    <a:pt x="50" y="113"/>
                    <a:pt x="51" y="112"/>
                    <a:pt x="51" y="110"/>
                  </a:cubicBezTo>
                  <a:close/>
                  <a:moveTo>
                    <a:pt x="54" y="110"/>
                  </a:moveTo>
                  <a:cubicBezTo>
                    <a:pt x="54" y="110"/>
                    <a:pt x="54" y="110"/>
                    <a:pt x="54" y="110"/>
                  </a:cubicBezTo>
                  <a:cubicBezTo>
                    <a:pt x="53" y="110"/>
                    <a:pt x="53" y="110"/>
                    <a:pt x="53" y="109"/>
                  </a:cubicBezTo>
                  <a:cubicBezTo>
                    <a:pt x="53" y="109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54" y="108"/>
                    <a:pt x="54" y="109"/>
                    <a:pt x="54" y="110"/>
                  </a:cubicBezTo>
                  <a:close/>
                  <a:moveTo>
                    <a:pt x="54" y="87"/>
                  </a:moveTo>
                  <a:cubicBezTo>
                    <a:pt x="54" y="87"/>
                    <a:pt x="54" y="87"/>
                    <a:pt x="54" y="87"/>
                  </a:cubicBezTo>
                  <a:cubicBezTo>
                    <a:pt x="55" y="86"/>
                    <a:pt x="55" y="86"/>
                    <a:pt x="56" y="85"/>
                  </a:cubicBezTo>
                  <a:cubicBezTo>
                    <a:pt x="55" y="86"/>
                    <a:pt x="55" y="87"/>
                    <a:pt x="54" y="88"/>
                  </a:cubicBezTo>
                  <a:cubicBezTo>
                    <a:pt x="54" y="88"/>
                    <a:pt x="54" y="88"/>
                    <a:pt x="54" y="87"/>
                  </a:cubicBezTo>
                  <a:close/>
                  <a:moveTo>
                    <a:pt x="54" y="96"/>
                  </a:moveTo>
                  <a:cubicBezTo>
                    <a:pt x="54" y="96"/>
                    <a:pt x="54" y="96"/>
                    <a:pt x="54" y="96"/>
                  </a:cubicBezTo>
                  <a:cubicBezTo>
                    <a:pt x="54" y="96"/>
                    <a:pt x="55" y="96"/>
                    <a:pt x="55" y="95"/>
                  </a:cubicBezTo>
                  <a:cubicBezTo>
                    <a:pt x="55" y="96"/>
                    <a:pt x="55" y="96"/>
                    <a:pt x="55" y="97"/>
                  </a:cubicBezTo>
                  <a:cubicBezTo>
                    <a:pt x="55" y="97"/>
                    <a:pt x="55" y="98"/>
                    <a:pt x="54" y="98"/>
                  </a:cubicBezTo>
                  <a:cubicBezTo>
                    <a:pt x="54" y="98"/>
                    <a:pt x="54" y="97"/>
                    <a:pt x="54" y="96"/>
                  </a:cubicBezTo>
                  <a:close/>
                  <a:moveTo>
                    <a:pt x="55" y="83"/>
                  </a:moveTo>
                  <a:cubicBezTo>
                    <a:pt x="56" y="82"/>
                    <a:pt x="56" y="82"/>
                    <a:pt x="56" y="81"/>
                  </a:cubicBezTo>
                  <a:cubicBezTo>
                    <a:pt x="58" y="80"/>
                    <a:pt x="60" y="78"/>
                    <a:pt x="61" y="76"/>
                  </a:cubicBezTo>
                  <a:cubicBezTo>
                    <a:pt x="61" y="77"/>
                    <a:pt x="61" y="77"/>
                    <a:pt x="60" y="78"/>
                  </a:cubicBezTo>
                  <a:cubicBezTo>
                    <a:pt x="59" y="80"/>
                    <a:pt x="57" y="81"/>
                    <a:pt x="55" y="83"/>
                  </a:cubicBezTo>
                  <a:close/>
                  <a:moveTo>
                    <a:pt x="88" y="57"/>
                  </a:moveTo>
                  <a:cubicBezTo>
                    <a:pt x="86" y="59"/>
                    <a:pt x="84" y="61"/>
                    <a:pt x="82" y="63"/>
                  </a:cubicBezTo>
                  <a:cubicBezTo>
                    <a:pt x="78" y="67"/>
                    <a:pt x="75" y="70"/>
                    <a:pt x="71" y="73"/>
                  </a:cubicBezTo>
                  <a:cubicBezTo>
                    <a:pt x="71" y="73"/>
                    <a:pt x="71" y="74"/>
                    <a:pt x="70" y="74"/>
                  </a:cubicBezTo>
                  <a:cubicBezTo>
                    <a:pt x="69" y="76"/>
                    <a:pt x="67" y="77"/>
                    <a:pt x="65" y="79"/>
                  </a:cubicBezTo>
                  <a:cubicBezTo>
                    <a:pt x="67" y="77"/>
                    <a:pt x="68" y="75"/>
                    <a:pt x="69" y="73"/>
                  </a:cubicBezTo>
                  <a:cubicBezTo>
                    <a:pt x="71" y="71"/>
                    <a:pt x="73" y="69"/>
                    <a:pt x="75" y="67"/>
                  </a:cubicBezTo>
                  <a:cubicBezTo>
                    <a:pt x="79" y="64"/>
                    <a:pt x="84" y="60"/>
                    <a:pt x="88" y="57"/>
                  </a:cubicBezTo>
                  <a:close/>
                  <a:moveTo>
                    <a:pt x="86" y="57"/>
                  </a:moveTo>
                  <a:cubicBezTo>
                    <a:pt x="87" y="55"/>
                    <a:pt x="89" y="54"/>
                    <a:pt x="90" y="53"/>
                  </a:cubicBezTo>
                  <a:cubicBezTo>
                    <a:pt x="90" y="53"/>
                    <a:pt x="90" y="53"/>
                    <a:pt x="90" y="54"/>
                  </a:cubicBezTo>
                  <a:cubicBezTo>
                    <a:pt x="88" y="55"/>
                    <a:pt x="87" y="56"/>
                    <a:pt x="86" y="57"/>
                  </a:cubicBezTo>
                  <a:close/>
                  <a:moveTo>
                    <a:pt x="105" y="58"/>
                  </a:moveTo>
                  <a:cubicBezTo>
                    <a:pt x="105" y="58"/>
                    <a:pt x="105" y="58"/>
                    <a:pt x="105" y="58"/>
                  </a:cubicBezTo>
                  <a:cubicBezTo>
                    <a:pt x="105" y="58"/>
                    <a:pt x="105" y="58"/>
                    <a:pt x="105" y="59"/>
                  </a:cubicBezTo>
                  <a:cubicBezTo>
                    <a:pt x="102" y="61"/>
                    <a:pt x="100" y="62"/>
                    <a:pt x="97" y="64"/>
                  </a:cubicBezTo>
                  <a:cubicBezTo>
                    <a:pt x="97" y="64"/>
                    <a:pt x="98" y="64"/>
                    <a:pt x="98" y="64"/>
                  </a:cubicBezTo>
                  <a:cubicBezTo>
                    <a:pt x="100" y="62"/>
                    <a:pt x="102" y="60"/>
                    <a:pt x="105" y="58"/>
                  </a:cubicBezTo>
                  <a:close/>
                  <a:moveTo>
                    <a:pt x="100" y="59"/>
                  </a:moveTo>
                  <a:cubicBezTo>
                    <a:pt x="100" y="59"/>
                    <a:pt x="100" y="58"/>
                    <a:pt x="101" y="58"/>
                  </a:cubicBezTo>
                  <a:cubicBezTo>
                    <a:pt x="102" y="57"/>
                    <a:pt x="103" y="57"/>
                    <a:pt x="104" y="56"/>
                  </a:cubicBezTo>
                  <a:cubicBezTo>
                    <a:pt x="103" y="57"/>
                    <a:pt x="101" y="58"/>
                    <a:pt x="100" y="59"/>
                  </a:cubicBezTo>
                  <a:close/>
                  <a:moveTo>
                    <a:pt x="86" y="81"/>
                  </a:moveTo>
                  <a:cubicBezTo>
                    <a:pt x="87" y="81"/>
                    <a:pt x="88" y="80"/>
                    <a:pt x="88" y="79"/>
                  </a:cubicBezTo>
                  <a:cubicBezTo>
                    <a:pt x="92" y="75"/>
                    <a:pt x="96" y="71"/>
                    <a:pt x="100" y="67"/>
                  </a:cubicBezTo>
                  <a:cubicBezTo>
                    <a:pt x="100" y="69"/>
                    <a:pt x="99" y="70"/>
                    <a:pt x="98" y="72"/>
                  </a:cubicBezTo>
                  <a:cubicBezTo>
                    <a:pt x="97" y="72"/>
                    <a:pt x="96" y="73"/>
                    <a:pt x="96" y="74"/>
                  </a:cubicBezTo>
                  <a:cubicBezTo>
                    <a:pt x="92" y="76"/>
                    <a:pt x="89" y="79"/>
                    <a:pt x="86" y="81"/>
                  </a:cubicBezTo>
                  <a:close/>
                  <a:moveTo>
                    <a:pt x="93" y="78"/>
                  </a:moveTo>
                  <a:cubicBezTo>
                    <a:pt x="90" y="81"/>
                    <a:pt x="87" y="84"/>
                    <a:pt x="85" y="86"/>
                  </a:cubicBezTo>
                  <a:cubicBezTo>
                    <a:pt x="85" y="86"/>
                    <a:pt x="85" y="85"/>
                    <a:pt x="85" y="85"/>
                  </a:cubicBezTo>
                  <a:cubicBezTo>
                    <a:pt x="86" y="84"/>
                    <a:pt x="88" y="83"/>
                    <a:pt x="89" y="82"/>
                  </a:cubicBezTo>
                  <a:cubicBezTo>
                    <a:pt x="90" y="80"/>
                    <a:pt x="92" y="79"/>
                    <a:pt x="93" y="78"/>
                  </a:cubicBezTo>
                  <a:close/>
                  <a:moveTo>
                    <a:pt x="92" y="73"/>
                  </a:moveTo>
                  <a:cubicBezTo>
                    <a:pt x="93" y="71"/>
                    <a:pt x="94" y="69"/>
                    <a:pt x="95" y="68"/>
                  </a:cubicBezTo>
                  <a:cubicBezTo>
                    <a:pt x="98" y="66"/>
                    <a:pt x="101" y="64"/>
                    <a:pt x="103" y="62"/>
                  </a:cubicBezTo>
                  <a:cubicBezTo>
                    <a:pt x="103" y="62"/>
                    <a:pt x="103" y="63"/>
                    <a:pt x="102" y="63"/>
                  </a:cubicBezTo>
                  <a:cubicBezTo>
                    <a:pt x="99" y="66"/>
                    <a:pt x="96" y="69"/>
                    <a:pt x="92" y="73"/>
                  </a:cubicBezTo>
                  <a:close/>
                  <a:moveTo>
                    <a:pt x="85" y="64"/>
                  </a:moveTo>
                  <a:cubicBezTo>
                    <a:pt x="84" y="65"/>
                    <a:pt x="83" y="66"/>
                    <a:pt x="82" y="66"/>
                  </a:cubicBezTo>
                  <a:cubicBezTo>
                    <a:pt x="82" y="66"/>
                    <a:pt x="82" y="66"/>
                    <a:pt x="82" y="66"/>
                  </a:cubicBezTo>
                  <a:cubicBezTo>
                    <a:pt x="83" y="65"/>
                    <a:pt x="84" y="64"/>
                    <a:pt x="85" y="64"/>
                  </a:cubicBezTo>
                  <a:cubicBezTo>
                    <a:pt x="85" y="64"/>
                    <a:pt x="85" y="64"/>
                    <a:pt x="85" y="64"/>
                  </a:cubicBezTo>
                  <a:close/>
                  <a:moveTo>
                    <a:pt x="89" y="65"/>
                  </a:moveTo>
                  <a:cubicBezTo>
                    <a:pt x="86" y="68"/>
                    <a:pt x="84" y="70"/>
                    <a:pt x="81" y="73"/>
                  </a:cubicBezTo>
                  <a:cubicBezTo>
                    <a:pt x="82" y="72"/>
                    <a:pt x="82" y="71"/>
                    <a:pt x="83" y="70"/>
                  </a:cubicBezTo>
                  <a:cubicBezTo>
                    <a:pt x="85" y="69"/>
                    <a:pt x="87" y="67"/>
                    <a:pt x="89" y="65"/>
                  </a:cubicBezTo>
                  <a:close/>
                  <a:moveTo>
                    <a:pt x="83" y="68"/>
                  </a:moveTo>
                  <a:cubicBezTo>
                    <a:pt x="82" y="68"/>
                    <a:pt x="82" y="68"/>
                    <a:pt x="82" y="69"/>
                  </a:cubicBezTo>
                  <a:cubicBezTo>
                    <a:pt x="81" y="70"/>
                    <a:pt x="79" y="71"/>
                    <a:pt x="78" y="72"/>
                  </a:cubicBezTo>
                  <a:cubicBezTo>
                    <a:pt x="78" y="71"/>
                    <a:pt x="79" y="71"/>
                    <a:pt x="79" y="70"/>
                  </a:cubicBezTo>
                  <a:cubicBezTo>
                    <a:pt x="80" y="69"/>
                    <a:pt x="81" y="69"/>
                    <a:pt x="83" y="68"/>
                  </a:cubicBezTo>
                  <a:close/>
                  <a:moveTo>
                    <a:pt x="78" y="74"/>
                  </a:moveTo>
                  <a:cubicBezTo>
                    <a:pt x="77" y="76"/>
                    <a:pt x="76" y="77"/>
                    <a:pt x="75" y="79"/>
                  </a:cubicBezTo>
                  <a:cubicBezTo>
                    <a:pt x="74" y="80"/>
                    <a:pt x="73" y="81"/>
                    <a:pt x="72" y="82"/>
                  </a:cubicBezTo>
                  <a:cubicBezTo>
                    <a:pt x="73" y="81"/>
                    <a:pt x="73" y="79"/>
                    <a:pt x="74" y="77"/>
                  </a:cubicBezTo>
                  <a:cubicBezTo>
                    <a:pt x="75" y="77"/>
                    <a:pt x="75" y="77"/>
                    <a:pt x="75" y="77"/>
                  </a:cubicBezTo>
                  <a:cubicBezTo>
                    <a:pt x="76" y="76"/>
                    <a:pt x="77" y="75"/>
                    <a:pt x="78" y="74"/>
                  </a:cubicBezTo>
                  <a:close/>
                  <a:moveTo>
                    <a:pt x="74" y="83"/>
                  </a:moveTo>
                  <a:cubicBezTo>
                    <a:pt x="76" y="81"/>
                    <a:pt x="79" y="78"/>
                    <a:pt x="82" y="76"/>
                  </a:cubicBezTo>
                  <a:cubicBezTo>
                    <a:pt x="82" y="76"/>
                    <a:pt x="82" y="77"/>
                    <a:pt x="82" y="77"/>
                  </a:cubicBezTo>
                  <a:cubicBezTo>
                    <a:pt x="78" y="80"/>
                    <a:pt x="75" y="82"/>
                    <a:pt x="72" y="85"/>
                  </a:cubicBezTo>
                  <a:cubicBezTo>
                    <a:pt x="72" y="84"/>
                    <a:pt x="73" y="84"/>
                    <a:pt x="74" y="83"/>
                  </a:cubicBezTo>
                  <a:close/>
                  <a:moveTo>
                    <a:pt x="81" y="75"/>
                  </a:moveTo>
                  <a:cubicBezTo>
                    <a:pt x="86" y="70"/>
                    <a:pt x="92" y="65"/>
                    <a:pt x="97" y="60"/>
                  </a:cubicBezTo>
                  <a:cubicBezTo>
                    <a:pt x="97" y="60"/>
                    <a:pt x="98" y="60"/>
                    <a:pt x="98" y="59"/>
                  </a:cubicBezTo>
                  <a:cubicBezTo>
                    <a:pt x="98" y="60"/>
                    <a:pt x="98" y="60"/>
                    <a:pt x="97" y="61"/>
                  </a:cubicBezTo>
                  <a:cubicBezTo>
                    <a:pt x="94" y="64"/>
                    <a:pt x="91" y="66"/>
                    <a:pt x="88" y="69"/>
                  </a:cubicBezTo>
                  <a:cubicBezTo>
                    <a:pt x="86" y="71"/>
                    <a:pt x="83" y="73"/>
                    <a:pt x="81" y="75"/>
                  </a:cubicBezTo>
                  <a:close/>
                  <a:moveTo>
                    <a:pt x="90" y="70"/>
                  </a:moveTo>
                  <a:cubicBezTo>
                    <a:pt x="92" y="69"/>
                    <a:pt x="93" y="67"/>
                    <a:pt x="94" y="66"/>
                  </a:cubicBezTo>
                  <a:cubicBezTo>
                    <a:pt x="94" y="67"/>
                    <a:pt x="94" y="67"/>
                    <a:pt x="94" y="67"/>
                  </a:cubicBezTo>
                  <a:cubicBezTo>
                    <a:pt x="93" y="68"/>
                    <a:pt x="91" y="69"/>
                    <a:pt x="90" y="70"/>
                  </a:cubicBezTo>
                  <a:cubicBezTo>
                    <a:pt x="90" y="70"/>
                    <a:pt x="90" y="70"/>
                    <a:pt x="90" y="70"/>
                  </a:cubicBezTo>
                  <a:close/>
                  <a:moveTo>
                    <a:pt x="97" y="58"/>
                  </a:moveTo>
                  <a:cubicBezTo>
                    <a:pt x="93" y="60"/>
                    <a:pt x="89" y="63"/>
                    <a:pt x="86" y="66"/>
                  </a:cubicBezTo>
                  <a:cubicBezTo>
                    <a:pt x="86" y="66"/>
                    <a:pt x="86" y="65"/>
                    <a:pt x="86" y="65"/>
                  </a:cubicBezTo>
                  <a:cubicBezTo>
                    <a:pt x="90" y="62"/>
                    <a:pt x="95" y="59"/>
                    <a:pt x="99" y="56"/>
                  </a:cubicBezTo>
                  <a:cubicBezTo>
                    <a:pt x="98" y="57"/>
                    <a:pt x="98" y="57"/>
                    <a:pt x="97" y="58"/>
                  </a:cubicBezTo>
                  <a:close/>
                  <a:moveTo>
                    <a:pt x="70" y="69"/>
                  </a:moveTo>
                  <a:cubicBezTo>
                    <a:pt x="69" y="69"/>
                    <a:pt x="69" y="70"/>
                    <a:pt x="69" y="70"/>
                  </a:cubicBezTo>
                  <a:cubicBezTo>
                    <a:pt x="68" y="71"/>
                    <a:pt x="67" y="72"/>
                    <a:pt x="65" y="73"/>
                  </a:cubicBezTo>
                  <a:cubicBezTo>
                    <a:pt x="66" y="73"/>
                    <a:pt x="66" y="72"/>
                    <a:pt x="66" y="72"/>
                  </a:cubicBezTo>
                  <a:cubicBezTo>
                    <a:pt x="67" y="71"/>
                    <a:pt x="68" y="70"/>
                    <a:pt x="70" y="69"/>
                  </a:cubicBezTo>
                  <a:close/>
                  <a:moveTo>
                    <a:pt x="69" y="67"/>
                  </a:moveTo>
                  <a:cubicBezTo>
                    <a:pt x="70" y="66"/>
                    <a:pt x="71" y="64"/>
                    <a:pt x="73" y="62"/>
                  </a:cubicBezTo>
                  <a:cubicBezTo>
                    <a:pt x="73" y="62"/>
                    <a:pt x="73" y="62"/>
                    <a:pt x="73" y="62"/>
                  </a:cubicBezTo>
                  <a:cubicBezTo>
                    <a:pt x="73" y="63"/>
                    <a:pt x="72" y="64"/>
                    <a:pt x="72" y="65"/>
                  </a:cubicBezTo>
                  <a:cubicBezTo>
                    <a:pt x="71" y="66"/>
                    <a:pt x="70" y="67"/>
                    <a:pt x="69" y="67"/>
                  </a:cubicBezTo>
                  <a:close/>
                  <a:moveTo>
                    <a:pt x="73" y="67"/>
                  </a:moveTo>
                  <a:cubicBezTo>
                    <a:pt x="73" y="66"/>
                    <a:pt x="73" y="66"/>
                    <a:pt x="73" y="66"/>
                  </a:cubicBezTo>
                  <a:cubicBezTo>
                    <a:pt x="75" y="65"/>
                    <a:pt x="77" y="63"/>
                    <a:pt x="78" y="62"/>
                  </a:cubicBezTo>
                  <a:cubicBezTo>
                    <a:pt x="76" y="63"/>
                    <a:pt x="75" y="65"/>
                    <a:pt x="73" y="67"/>
                  </a:cubicBezTo>
                  <a:close/>
                  <a:moveTo>
                    <a:pt x="72" y="60"/>
                  </a:moveTo>
                  <a:cubicBezTo>
                    <a:pt x="71" y="61"/>
                    <a:pt x="69" y="63"/>
                    <a:pt x="68" y="65"/>
                  </a:cubicBezTo>
                  <a:cubicBezTo>
                    <a:pt x="65" y="67"/>
                    <a:pt x="62" y="70"/>
                    <a:pt x="59" y="73"/>
                  </a:cubicBezTo>
                  <a:cubicBezTo>
                    <a:pt x="60" y="72"/>
                    <a:pt x="61" y="70"/>
                    <a:pt x="62" y="69"/>
                  </a:cubicBezTo>
                  <a:cubicBezTo>
                    <a:pt x="66" y="65"/>
                    <a:pt x="70" y="61"/>
                    <a:pt x="75" y="57"/>
                  </a:cubicBezTo>
                  <a:cubicBezTo>
                    <a:pt x="74" y="58"/>
                    <a:pt x="73" y="59"/>
                    <a:pt x="72" y="60"/>
                  </a:cubicBezTo>
                  <a:close/>
                  <a:moveTo>
                    <a:pt x="60" y="68"/>
                  </a:moveTo>
                  <a:cubicBezTo>
                    <a:pt x="60" y="69"/>
                    <a:pt x="59" y="69"/>
                    <a:pt x="58" y="70"/>
                  </a:cubicBezTo>
                  <a:cubicBezTo>
                    <a:pt x="58" y="69"/>
                    <a:pt x="58" y="68"/>
                    <a:pt x="58" y="67"/>
                  </a:cubicBezTo>
                  <a:cubicBezTo>
                    <a:pt x="60" y="66"/>
                    <a:pt x="61" y="65"/>
                    <a:pt x="62" y="64"/>
                  </a:cubicBezTo>
                  <a:cubicBezTo>
                    <a:pt x="63" y="63"/>
                    <a:pt x="63" y="63"/>
                    <a:pt x="64" y="62"/>
                  </a:cubicBezTo>
                  <a:cubicBezTo>
                    <a:pt x="65" y="62"/>
                    <a:pt x="65" y="61"/>
                    <a:pt x="66" y="60"/>
                  </a:cubicBezTo>
                  <a:cubicBezTo>
                    <a:pt x="64" y="63"/>
                    <a:pt x="62" y="65"/>
                    <a:pt x="60" y="68"/>
                  </a:cubicBezTo>
                  <a:close/>
                  <a:moveTo>
                    <a:pt x="67" y="68"/>
                  </a:moveTo>
                  <a:cubicBezTo>
                    <a:pt x="66" y="69"/>
                    <a:pt x="65" y="70"/>
                    <a:pt x="64" y="72"/>
                  </a:cubicBezTo>
                  <a:cubicBezTo>
                    <a:pt x="62" y="74"/>
                    <a:pt x="59" y="76"/>
                    <a:pt x="57" y="79"/>
                  </a:cubicBezTo>
                  <a:cubicBezTo>
                    <a:pt x="57" y="79"/>
                    <a:pt x="57" y="79"/>
                    <a:pt x="57" y="78"/>
                  </a:cubicBezTo>
                  <a:cubicBezTo>
                    <a:pt x="60" y="75"/>
                    <a:pt x="63" y="72"/>
                    <a:pt x="67" y="68"/>
                  </a:cubicBezTo>
                  <a:close/>
                  <a:moveTo>
                    <a:pt x="64" y="77"/>
                  </a:moveTo>
                  <a:cubicBezTo>
                    <a:pt x="63" y="79"/>
                    <a:pt x="62" y="81"/>
                    <a:pt x="60" y="83"/>
                  </a:cubicBezTo>
                  <a:cubicBezTo>
                    <a:pt x="59" y="84"/>
                    <a:pt x="58" y="85"/>
                    <a:pt x="58" y="85"/>
                  </a:cubicBezTo>
                  <a:cubicBezTo>
                    <a:pt x="59" y="84"/>
                    <a:pt x="60" y="82"/>
                    <a:pt x="61" y="80"/>
                  </a:cubicBezTo>
                  <a:cubicBezTo>
                    <a:pt x="62" y="79"/>
                    <a:pt x="63" y="78"/>
                    <a:pt x="64" y="77"/>
                  </a:cubicBezTo>
                  <a:close/>
                  <a:moveTo>
                    <a:pt x="58" y="90"/>
                  </a:moveTo>
                  <a:cubicBezTo>
                    <a:pt x="58" y="90"/>
                    <a:pt x="58" y="89"/>
                    <a:pt x="59" y="88"/>
                  </a:cubicBezTo>
                  <a:cubicBezTo>
                    <a:pt x="59" y="88"/>
                    <a:pt x="59" y="88"/>
                    <a:pt x="59" y="88"/>
                  </a:cubicBezTo>
                  <a:cubicBezTo>
                    <a:pt x="59" y="88"/>
                    <a:pt x="60" y="88"/>
                    <a:pt x="60" y="87"/>
                  </a:cubicBezTo>
                  <a:cubicBezTo>
                    <a:pt x="60" y="87"/>
                    <a:pt x="60" y="87"/>
                    <a:pt x="60" y="87"/>
                  </a:cubicBezTo>
                  <a:cubicBezTo>
                    <a:pt x="62" y="85"/>
                    <a:pt x="64" y="82"/>
                    <a:pt x="67" y="80"/>
                  </a:cubicBezTo>
                  <a:cubicBezTo>
                    <a:pt x="70" y="78"/>
                    <a:pt x="72" y="75"/>
                    <a:pt x="75" y="73"/>
                  </a:cubicBezTo>
                  <a:cubicBezTo>
                    <a:pt x="75" y="74"/>
                    <a:pt x="74" y="75"/>
                    <a:pt x="74" y="76"/>
                  </a:cubicBezTo>
                  <a:cubicBezTo>
                    <a:pt x="68" y="81"/>
                    <a:pt x="63" y="86"/>
                    <a:pt x="57" y="91"/>
                  </a:cubicBezTo>
                  <a:cubicBezTo>
                    <a:pt x="57" y="91"/>
                    <a:pt x="58" y="90"/>
                    <a:pt x="58" y="90"/>
                  </a:cubicBezTo>
                  <a:close/>
                  <a:moveTo>
                    <a:pt x="67" y="115"/>
                  </a:moveTo>
                  <a:cubicBezTo>
                    <a:pt x="67" y="115"/>
                    <a:pt x="67" y="114"/>
                    <a:pt x="66" y="113"/>
                  </a:cubicBezTo>
                  <a:cubicBezTo>
                    <a:pt x="67" y="113"/>
                    <a:pt x="67" y="113"/>
                    <a:pt x="67" y="113"/>
                  </a:cubicBezTo>
                  <a:cubicBezTo>
                    <a:pt x="68" y="113"/>
                    <a:pt x="68" y="114"/>
                    <a:pt x="68" y="114"/>
                  </a:cubicBezTo>
                  <a:cubicBezTo>
                    <a:pt x="67" y="114"/>
                    <a:pt x="67" y="115"/>
                    <a:pt x="67" y="115"/>
                  </a:cubicBezTo>
                  <a:close/>
                  <a:moveTo>
                    <a:pt x="68" y="133"/>
                  </a:moveTo>
                  <a:cubicBezTo>
                    <a:pt x="67" y="134"/>
                    <a:pt x="67" y="135"/>
                    <a:pt x="66" y="135"/>
                  </a:cubicBezTo>
                  <a:cubicBezTo>
                    <a:pt x="66" y="135"/>
                    <a:pt x="66" y="135"/>
                    <a:pt x="66" y="135"/>
                  </a:cubicBezTo>
                  <a:cubicBezTo>
                    <a:pt x="66" y="134"/>
                    <a:pt x="67" y="134"/>
                    <a:pt x="67" y="133"/>
                  </a:cubicBezTo>
                  <a:cubicBezTo>
                    <a:pt x="67" y="133"/>
                    <a:pt x="67" y="133"/>
                    <a:pt x="67" y="133"/>
                  </a:cubicBezTo>
                  <a:cubicBezTo>
                    <a:pt x="67" y="133"/>
                    <a:pt x="67" y="133"/>
                    <a:pt x="68" y="133"/>
                  </a:cubicBezTo>
                  <a:close/>
                  <a:moveTo>
                    <a:pt x="64" y="150"/>
                  </a:moveTo>
                  <a:cubicBezTo>
                    <a:pt x="64" y="150"/>
                    <a:pt x="64" y="149"/>
                    <a:pt x="63" y="149"/>
                  </a:cubicBezTo>
                  <a:cubicBezTo>
                    <a:pt x="64" y="148"/>
                    <a:pt x="64" y="147"/>
                    <a:pt x="65" y="146"/>
                  </a:cubicBezTo>
                  <a:cubicBezTo>
                    <a:pt x="65" y="147"/>
                    <a:pt x="65" y="147"/>
                    <a:pt x="65" y="148"/>
                  </a:cubicBezTo>
                  <a:cubicBezTo>
                    <a:pt x="65" y="148"/>
                    <a:pt x="64" y="149"/>
                    <a:pt x="64" y="150"/>
                  </a:cubicBezTo>
                  <a:close/>
                  <a:moveTo>
                    <a:pt x="64" y="163"/>
                  </a:moveTo>
                  <a:cubicBezTo>
                    <a:pt x="64" y="163"/>
                    <a:pt x="64" y="163"/>
                    <a:pt x="63" y="163"/>
                  </a:cubicBezTo>
                  <a:cubicBezTo>
                    <a:pt x="63" y="163"/>
                    <a:pt x="63" y="163"/>
                    <a:pt x="63" y="163"/>
                  </a:cubicBezTo>
                  <a:cubicBezTo>
                    <a:pt x="63" y="162"/>
                    <a:pt x="64" y="162"/>
                    <a:pt x="64" y="162"/>
                  </a:cubicBezTo>
                  <a:cubicBezTo>
                    <a:pt x="64" y="162"/>
                    <a:pt x="64" y="162"/>
                    <a:pt x="64" y="163"/>
                  </a:cubicBezTo>
                  <a:close/>
                  <a:moveTo>
                    <a:pt x="65" y="122"/>
                  </a:moveTo>
                  <a:cubicBezTo>
                    <a:pt x="65" y="121"/>
                    <a:pt x="65" y="121"/>
                    <a:pt x="65" y="121"/>
                  </a:cubicBezTo>
                  <a:cubicBezTo>
                    <a:pt x="65" y="121"/>
                    <a:pt x="65" y="120"/>
                    <a:pt x="65" y="120"/>
                  </a:cubicBezTo>
                  <a:cubicBezTo>
                    <a:pt x="65" y="120"/>
                    <a:pt x="65" y="120"/>
                    <a:pt x="65" y="121"/>
                  </a:cubicBezTo>
                  <a:cubicBezTo>
                    <a:pt x="65" y="121"/>
                    <a:pt x="65" y="121"/>
                    <a:pt x="65" y="122"/>
                  </a:cubicBezTo>
                  <a:close/>
                  <a:moveTo>
                    <a:pt x="65" y="110"/>
                  </a:moveTo>
                  <a:cubicBezTo>
                    <a:pt x="66" y="109"/>
                    <a:pt x="66" y="109"/>
                    <a:pt x="67" y="108"/>
                  </a:cubicBezTo>
                  <a:cubicBezTo>
                    <a:pt x="67" y="109"/>
                    <a:pt x="67" y="110"/>
                    <a:pt x="67" y="111"/>
                  </a:cubicBezTo>
                  <a:cubicBezTo>
                    <a:pt x="67" y="111"/>
                    <a:pt x="66" y="111"/>
                    <a:pt x="66" y="112"/>
                  </a:cubicBezTo>
                  <a:cubicBezTo>
                    <a:pt x="66" y="111"/>
                    <a:pt x="66" y="110"/>
                    <a:pt x="65" y="110"/>
                  </a:cubicBezTo>
                  <a:close/>
                  <a:moveTo>
                    <a:pt x="67" y="86"/>
                  </a:moveTo>
                  <a:cubicBezTo>
                    <a:pt x="67" y="86"/>
                    <a:pt x="67" y="86"/>
                    <a:pt x="67" y="86"/>
                  </a:cubicBezTo>
                  <a:cubicBezTo>
                    <a:pt x="67" y="86"/>
                    <a:pt x="67" y="86"/>
                    <a:pt x="67" y="86"/>
                  </a:cubicBezTo>
                  <a:cubicBezTo>
                    <a:pt x="67" y="85"/>
                    <a:pt x="66" y="85"/>
                    <a:pt x="66" y="85"/>
                  </a:cubicBezTo>
                  <a:cubicBezTo>
                    <a:pt x="67" y="84"/>
                    <a:pt x="69" y="82"/>
                    <a:pt x="70" y="81"/>
                  </a:cubicBezTo>
                  <a:cubicBezTo>
                    <a:pt x="70" y="82"/>
                    <a:pt x="69" y="83"/>
                    <a:pt x="69" y="83"/>
                  </a:cubicBezTo>
                  <a:cubicBezTo>
                    <a:pt x="68" y="84"/>
                    <a:pt x="68" y="85"/>
                    <a:pt x="67" y="86"/>
                  </a:cubicBezTo>
                  <a:close/>
                  <a:moveTo>
                    <a:pt x="65" y="93"/>
                  </a:moveTo>
                  <a:cubicBezTo>
                    <a:pt x="66" y="94"/>
                    <a:pt x="66" y="96"/>
                    <a:pt x="66" y="97"/>
                  </a:cubicBezTo>
                  <a:cubicBezTo>
                    <a:pt x="65" y="98"/>
                    <a:pt x="64" y="98"/>
                    <a:pt x="63" y="99"/>
                  </a:cubicBezTo>
                  <a:cubicBezTo>
                    <a:pt x="63" y="97"/>
                    <a:pt x="63" y="97"/>
                    <a:pt x="63" y="97"/>
                  </a:cubicBezTo>
                  <a:cubicBezTo>
                    <a:pt x="64" y="96"/>
                    <a:pt x="65" y="94"/>
                    <a:pt x="65" y="93"/>
                  </a:cubicBezTo>
                  <a:cubicBezTo>
                    <a:pt x="65" y="93"/>
                    <a:pt x="65" y="93"/>
                    <a:pt x="65" y="93"/>
                  </a:cubicBezTo>
                  <a:close/>
                  <a:moveTo>
                    <a:pt x="63" y="131"/>
                  </a:moveTo>
                  <a:cubicBezTo>
                    <a:pt x="63" y="132"/>
                    <a:pt x="63" y="132"/>
                    <a:pt x="62" y="132"/>
                  </a:cubicBezTo>
                  <a:cubicBezTo>
                    <a:pt x="62" y="132"/>
                    <a:pt x="62" y="131"/>
                    <a:pt x="62" y="130"/>
                  </a:cubicBezTo>
                  <a:cubicBezTo>
                    <a:pt x="62" y="130"/>
                    <a:pt x="62" y="129"/>
                    <a:pt x="62" y="129"/>
                  </a:cubicBezTo>
                  <a:cubicBezTo>
                    <a:pt x="63" y="129"/>
                    <a:pt x="63" y="130"/>
                    <a:pt x="63" y="131"/>
                  </a:cubicBezTo>
                  <a:close/>
                  <a:moveTo>
                    <a:pt x="63" y="159"/>
                  </a:moveTo>
                  <a:cubicBezTo>
                    <a:pt x="63" y="159"/>
                    <a:pt x="63" y="159"/>
                    <a:pt x="63" y="159"/>
                  </a:cubicBezTo>
                  <a:cubicBezTo>
                    <a:pt x="63" y="160"/>
                    <a:pt x="62" y="160"/>
                    <a:pt x="62" y="161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2" y="159"/>
                    <a:pt x="63" y="159"/>
                    <a:pt x="63" y="159"/>
                  </a:cubicBezTo>
                  <a:close/>
                  <a:moveTo>
                    <a:pt x="64" y="168"/>
                  </a:moveTo>
                  <a:cubicBezTo>
                    <a:pt x="64" y="169"/>
                    <a:pt x="65" y="170"/>
                    <a:pt x="66" y="171"/>
                  </a:cubicBezTo>
                  <a:cubicBezTo>
                    <a:pt x="66" y="171"/>
                    <a:pt x="66" y="171"/>
                    <a:pt x="66" y="171"/>
                  </a:cubicBezTo>
                  <a:cubicBezTo>
                    <a:pt x="65" y="172"/>
                    <a:pt x="65" y="172"/>
                    <a:pt x="65" y="172"/>
                  </a:cubicBezTo>
                  <a:cubicBezTo>
                    <a:pt x="64" y="171"/>
                    <a:pt x="64" y="170"/>
                    <a:pt x="63" y="169"/>
                  </a:cubicBezTo>
                  <a:cubicBezTo>
                    <a:pt x="63" y="168"/>
                    <a:pt x="63" y="168"/>
                    <a:pt x="64" y="168"/>
                  </a:cubicBezTo>
                  <a:close/>
                  <a:moveTo>
                    <a:pt x="65" y="153"/>
                  </a:moveTo>
                  <a:cubicBezTo>
                    <a:pt x="65" y="153"/>
                    <a:pt x="65" y="152"/>
                    <a:pt x="64" y="152"/>
                  </a:cubicBezTo>
                  <a:cubicBezTo>
                    <a:pt x="65" y="151"/>
                    <a:pt x="65" y="151"/>
                    <a:pt x="66" y="150"/>
                  </a:cubicBezTo>
                  <a:cubicBezTo>
                    <a:pt x="66" y="151"/>
                    <a:pt x="66" y="152"/>
                    <a:pt x="66" y="153"/>
                  </a:cubicBezTo>
                  <a:cubicBezTo>
                    <a:pt x="66" y="153"/>
                    <a:pt x="65" y="153"/>
                    <a:pt x="65" y="153"/>
                  </a:cubicBezTo>
                  <a:close/>
                  <a:moveTo>
                    <a:pt x="66" y="124"/>
                  </a:moveTo>
                  <a:cubicBezTo>
                    <a:pt x="66" y="124"/>
                    <a:pt x="66" y="124"/>
                    <a:pt x="66" y="123"/>
                  </a:cubicBezTo>
                  <a:cubicBezTo>
                    <a:pt x="67" y="124"/>
                    <a:pt x="67" y="124"/>
                    <a:pt x="67" y="125"/>
                  </a:cubicBezTo>
                  <a:cubicBezTo>
                    <a:pt x="67" y="125"/>
                    <a:pt x="67" y="125"/>
                    <a:pt x="66" y="126"/>
                  </a:cubicBezTo>
                  <a:cubicBezTo>
                    <a:pt x="66" y="125"/>
                    <a:pt x="66" y="125"/>
                    <a:pt x="66" y="124"/>
                  </a:cubicBezTo>
                  <a:close/>
                  <a:moveTo>
                    <a:pt x="67" y="179"/>
                  </a:moveTo>
                  <a:cubicBezTo>
                    <a:pt x="67" y="179"/>
                    <a:pt x="67" y="179"/>
                    <a:pt x="67" y="179"/>
                  </a:cubicBezTo>
                  <a:cubicBezTo>
                    <a:pt x="67" y="180"/>
                    <a:pt x="68" y="180"/>
                    <a:pt x="68" y="179"/>
                  </a:cubicBezTo>
                  <a:cubicBezTo>
                    <a:pt x="68" y="179"/>
                    <a:pt x="68" y="179"/>
                    <a:pt x="68" y="179"/>
                  </a:cubicBezTo>
                  <a:cubicBezTo>
                    <a:pt x="68" y="180"/>
                    <a:pt x="67" y="180"/>
                    <a:pt x="67" y="180"/>
                  </a:cubicBezTo>
                  <a:cubicBezTo>
                    <a:pt x="67" y="180"/>
                    <a:pt x="66" y="179"/>
                    <a:pt x="66" y="178"/>
                  </a:cubicBezTo>
                  <a:cubicBezTo>
                    <a:pt x="66" y="179"/>
                    <a:pt x="66" y="179"/>
                    <a:pt x="67" y="179"/>
                  </a:cubicBezTo>
                  <a:close/>
                  <a:moveTo>
                    <a:pt x="67" y="170"/>
                  </a:moveTo>
                  <a:cubicBezTo>
                    <a:pt x="67" y="169"/>
                    <a:pt x="67" y="169"/>
                    <a:pt x="67" y="168"/>
                  </a:cubicBezTo>
                  <a:cubicBezTo>
                    <a:pt x="67" y="167"/>
                    <a:pt x="67" y="167"/>
                    <a:pt x="67" y="167"/>
                  </a:cubicBezTo>
                  <a:cubicBezTo>
                    <a:pt x="68" y="167"/>
                    <a:pt x="68" y="167"/>
                    <a:pt x="69" y="167"/>
                  </a:cubicBezTo>
                  <a:cubicBezTo>
                    <a:pt x="69" y="168"/>
                    <a:pt x="69" y="168"/>
                    <a:pt x="69" y="169"/>
                  </a:cubicBezTo>
                  <a:cubicBezTo>
                    <a:pt x="69" y="169"/>
                    <a:pt x="68" y="170"/>
                    <a:pt x="68" y="170"/>
                  </a:cubicBezTo>
                  <a:cubicBezTo>
                    <a:pt x="68" y="170"/>
                    <a:pt x="68" y="170"/>
                    <a:pt x="67" y="170"/>
                  </a:cubicBezTo>
                  <a:close/>
                  <a:moveTo>
                    <a:pt x="68" y="145"/>
                  </a:moveTo>
                  <a:cubicBezTo>
                    <a:pt x="68" y="144"/>
                    <a:pt x="68" y="144"/>
                    <a:pt x="68" y="143"/>
                  </a:cubicBezTo>
                  <a:cubicBezTo>
                    <a:pt x="69" y="143"/>
                    <a:pt x="70" y="142"/>
                    <a:pt x="71" y="142"/>
                  </a:cubicBezTo>
                  <a:cubicBezTo>
                    <a:pt x="71" y="142"/>
                    <a:pt x="71" y="142"/>
                    <a:pt x="71" y="142"/>
                  </a:cubicBezTo>
                  <a:cubicBezTo>
                    <a:pt x="70" y="143"/>
                    <a:pt x="69" y="144"/>
                    <a:pt x="68" y="145"/>
                  </a:cubicBezTo>
                  <a:close/>
                  <a:moveTo>
                    <a:pt x="68" y="90"/>
                  </a:moveTo>
                  <a:cubicBezTo>
                    <a:pt x="71" y="88"/>
                    <a:pt x="74" y="85"/>
                    <a:pt x="77" y="83"/>
                  </a:cubicBezTo>
                  <a:cubicBezTo>
                    <a:pt x="74" y="86"/>
                    <a:pt x="72" y="90"/>
                    <a:pt x="69" y="94"/>
                  </a:cubicBezTo>
                  <a:cubicBezTo>
                    <a:pt x="69" y="93"/>
                    <a:pt x="68" y="92"/>
                    <a:pt x="68" y="90"/>
                  </a:cubicBezTo>
                  <a:close/>
                  <a:moveTo>
                    <a:pt x="83" y="77"/>
                  </a:moveTo>
                  <a:cubicBezTo>
                    <a:pt x="86" y="75"/>
                    <a:pt x="89" y="73"/>
                    <a:pt x="92" y="71"/>
                  </a:cubicBezTo>
                  <a:cubicBezTo>
                    <a:pt x="90" y="73"/>
                    <a:pt x="89" y="75"/>
                    <a:pt x="87" y="78"/>
                  </a:cubicBezTo>
                  <a:cubicBezTo>
                    <a:pt x="83" y="82"/>
                    <a:pt x="78" y="86"/>
                    <a:pt x="74" y="90"/>
                  </a:cubicBezTo>
                  <a:cubicBezTo>
                    <a:pt x="77" y="86"/>
                    <a:pt x="80" y="82"/>
                    <a:pt x="83" y="77"/>
                  </a:cubicBezTo>
                  <a:close/>
                  <a:moveTo>
                    <a:pt x="78" y="104"/>
                  </a:moveTo>
                  <a:cubicBezTo>
                    <a:pt x="81" y="101"/>
                    <a:pt x="84" y="98"/>
                    <a:pt x="87" y="95"/>
                  </a:cubicBezTo>
                  <a:cubicBezTo>
                    <a:pt x="85" y="100"/>
                    <a:pt x="82" y="104"/>
                    <a:pt x="79" y="108"/>
                  </a:cubicBezTo>
                  <a:cubicBezTo>
                    <a:pt x="78" y="109"/>
                    <a:pt x="76" y="110"/>
                    <a:pt x="75" y="111"/>
                  </a:cubicBezTo>
                  <a:cubicBezTo>
                    <a:pt x="76" y="109"/>
                    <a:pt x="77" y="107"/>
                    <a:pt x="78" y="105"/>
                  </a:cubicBezTo>
                  <a:cubicBezTo>
                    <a:pt x="78" y="104"/>
                    <a:pt x="78" y="104"/>
                    <a:pt x="78" y="104"/>
                  </a:cubicBezTo>
                  <a:close/>
                  <a:moveTo>
                    <a:pt x="93" y="90"/>
                  </a:moveTo>
                  <a:cubicBezTo>
                    <a:pt x="97" y="87"/>
                    <a:pt x="100" y="84"/>
                    <a:pt x="103" y="80"/>
                  </a:cubicBezTo>
                  <a:cubicBezTo>
                    <a:pt x="104" y="80"/>
                    <a:pt x="104" y="80"/>
                    <a:pt x="104" y="80"/>
                  </a:cubicBezTo>
                  <a:cubicBezTo>
                    <a:pt x="99" y="86"/>
                    <a:pt x="93" y="93"/>
                    <a:pt x="87" y="99"/>
                  </a:cubicBezTo>
                  <a:cubicBezTo>
                    <a:pt x="87" y="100"/>
                    <a:pt x="86" y="101"/>
                    <a:pt x="85" y="102"/>
                  </a:cubicBezTo>
                  <a:cubicBezTo>
                    <a:pt x="88" y="98"/>
                    <a:pt x="90" y="94"/>
                    <a:pt x="93" y="90"/>
                  </a:cubicBezTo>
                  <a:close/>
                  <a:moveTo>
                    <a:pt x="101" y="79"/>
                  </a:moveTo>
                  <a:cubicBezTo>
                    <a:pt x="102" y="78"/>
                    <a:pt x="102" y="77"/>
                    <a:pt x="103" y="77"/>
                  </a:cubicBezTo>
                  <a:cubicBezTo>
                    <a:pt x="103" y="77"/>
                    <a:pt x="103" y="77"/>
                    <a:pt x="103" y="77"/>
                  </a:cubicBezTo>
                  <a:cubicBezTo>
                    <a:pt x="103" y="77"/>
                    <a:pt x="103" y="77"/>
                    <a:pt x="104" y="77"/>
                  </a:cubicBezTo>
                  <a:cubicBezTo>
                    <a:pt x="103" y="78"/>
                    <a:pt x="102" y="78"/>
                    <a:pt x="101" y="79"/>
                  </a:cubicBezTo>
                  <a:close/>
                  <a:moveTo>
                    <a:pt x="102" y="68"/>
                  </a:moveTo>
                  <a:cubicBezTo>
                    <a:pt x="103" y="67"/>
                    <a:pt x="103" y="65"/>
                    <a:pt x="104" y="64"/>
                  </a:cubicBezTo>
                  <a:cubicBezTo>
                    <a:pt x="108" y="61"/>
                    <a:pt x="112" y="57"/>
                    <a:pt x="116" y="54"/>
                  </a:cubicBezTo>
                  <a:cubicBezTo>
                    <a:pt x="116" y="54"/>
                    <a:pt x="116" y="55"/>
                    <a:pt x="116" y="55"/>
                  </a:cubicBezTo>
                  <a:cubicBezTo>
                    <a:pt x="116" y="55"/>
                    <a:pt x="115" y="55"/>
                    <a:pt x="115" y="55"/>
                  </a:cubicBezTo>
                  <a:cubicBezTo>
                    <a:pt x="111" y="59"/>
                    <a:pt x="106" y="63"/>
                    <a:pt x="102" y="68"/>
                  </a:cubicBezTo>
                  <a:close/>
                  <a:moveTo>
                    <a:pt x="106" y="60"/>
                  </a:moveTo>
                  <a:cubicBezTo>
                    <a:pt x="106" y="60"/>
                    <a:pt x="106" y="60"/>
                    <a:pt x="106" y="60"/>
                  </a:cubicBezTo>
                  <a:cubicBezTo>
                    <a:pt x="107" y="59"/>
                    <a:pt x="108" y="58"/>
                    <a:pt x="110" y="57"/>
                  </a:cubicBezTo>
                  <a:cubicBezTo>
                    <a:pt x="108" y="58"/>
                    <a:pt x="107" y="59"/>
                    <a:pt x="106" y="60"/>
                  </a:cubicBezTo>
                  <a:close/>
                  <a:moveTo>
                    <a:pt x="107" y="57"/>
                  </a:moveTo>
                  <a:cubicBezTo>
                    <a:pt x="107" y="57"/>
                    <a:pt x="107" y="56"/>
                    <a:pt x="108" y="56"/>
                  </a:cubicBezTo>
                  <a:cubicBezTo>
                    <a:pt x="108" y="56"/>
                    <a:pt x="108" y="56"/>
                    <a:pt x="108" y="55"/>
                  </a:cubicBezTo>
                  <a:cubicBezTo>
                    <a:pt x="108" y="55"/>
                    <a:pt x="108" y="55"/>
                    <a:pt x="108" y="55"/>
                  </a:cubicBezTo>
                  <a:cubicBezTo>
                    <a:pt x="109" y="54"/>
                    <a:pt x="110" y="54"/>
                    <a:pt x="112" y="54"/>
                  </a:cubicBezTo>
                  <a:cubicBezTo>
                    <a:pt x="110" y="55"/>
                    <a:pt x="109" y="56"/>
                    <a:pt x="107" y="57"/>
                  </a:cubicBezTo>
                  <a:close/>
                  <a:moveTo>
                    <a:pt x="101" y="53"/>
                  </a:moveTo>
                  <a:cubicBezTo>
                    <a:pt x="97" y="56"/>
                    <a:pt x="92" y="59"/>
                    <a:pt x="88" y="62"/>
                  </a:cubicBezTo>
                  <a:cubicBezTo>
                    <a:pt x="88" y="62"/>
                    <a:pt x="88" y="61"/>
                    <a:pt x="88" y="61"/>
                  </a:cubicBezTo>
                  <a:cubicBezTo>
                    <a:pt x="93" y="57"/>
                    <a:pt x="98" y="53"/>
                    <a:pt x="103" y="49"/>
                  </a:cubicBezTo>
                  <a:cubicBezTo>
                    <a:pt x="102" y="50"/>
                    <a:pt x="102" y="52"/>
                    <a:pt x="101" y="53"/>
                  </a:cubicBezTo>
                  <a:close/>
                  <a:moveTo>
                    <a:pt x="90" y="57"/>
                  </a:moveTo>
                  <a:cubicBezTo>
                    <a:pt x="90" y="57"/>
                    <a:pt x="90" y="56"/>
                    <a:pt x="90" y="56"/>
                  </a:cubicBezTo>
                  <a:cubicBezTo>
                    <a:pt x="94" y="52"/>
                    <a:pt x="99" y="49"/>
                    <a:pt x="104" y="46"/>
                  </a:cubicBezTo>
                  <a:cubicBezTo>
                    <a:pt x="104" y="46"/>
                    <a:pt x="104" y="46"/>
                    <a:pt x="104" y="46"/>
                  </a:cubicBezTo>
                  <a:cubicBezTo>
                    <a:pt x="99" y="50"/>
                    <a:pt x="95" y="53"/>
                    <a:pt x="90" y="57"/>
                  </a:cubicBezTo>
                  <a:close/>
                  <a:moveTo>
                    <a:pt x="76" y="54"/>
                  </a:moveTo>
                  <a:cubicBezTo>
                    <a:pt x="73" y="56"/>
                    <a:pt x="70" y="59"/>
                    <a:pt x="67" y="62"/>
                  </a:cubicBezTo>
                  <a:cubicBezTo>
                    <a:pt x="70" y="59"/>
                    <a:pt x="72" y="56"/>
                    <a:pt x="75" y="53"/>
                  </a:cubicBezTo>
                  <a:cubicBezTo>
                    <a:pt x="75" y="53"/>
                    <a:pt x="76" y="53"/>
                    <a:pt x="76" y="53"/>
                  </a:cubicBezTo>
                  <a:cubicBezTo>
                    <a:pt x="76" y="53"/>
                    <a:pt x="76" y="53"/>
                    <a:pt x="76" y="54"/>
                  </a:cubicBezTo>
                  <a:close/>
                  <a:moveTo>
                    <a:pt x="61" y="63"/>
                  </a:moveTo>
                  <a:cubicBezTo>
                    <a:pt x="60" y="63"/>
                    <a:pt x="59" y="64"/>
                    <a:pt x="58" y="65"/>
                  </a:cubicBezTo>
                  <a:cubicBezTo>
                    <a:pt x="58" y="65"/>
                    <a:pt x="58" y="65"/>
                    <a:pt x="58" y="64"/>
                  </a:cubicBezTo>
                  <a:cubicBezTo>
                    <a:pt x="62" y="60"/>
                    <a:pt x="66" y="56"/>
                    <a:pt x="69" y="52"/>
                  </a:cubicBezTo>
                  <a:cubicBezTo>
                    <a:pt x="72" y="50"/>
                    <a:pt x="74" y="48"/>
                    <a:pt x="77" y="46"/>
                  </a:cubicBezTo>
                  <a:cubicBezTo>
                    <a:pt x="72" y="52"/>
                    <a:pt x="66" y="58"/>
                    <a:pt x="61" y="63"/>
                  </a:cubicBezTo>
                  <a:close/>
                  <a:moveTo>
                    <a:pt x="61" y="57"/>
                  </a:moveTo>
                  <a:cubicBezTo>
                    <a:pt x="60" y="58"/>
                    <a:pt x="59" y="59"/>
                    <a:pt x="58" y="60"/>
                  </a:cubicBezTo>
                  <a:cubicBezTo>
                    <a:pt x="58" y="60"/>
                    <a:pt x="58" y="60"/>
                    <a:pt x="58" y="59"/>
                  </a:cubicBezTo>
                  <a:cubicBezTo>
                    <a:pt x="58" y="59"/>
                    <a:pt x="58" y="59"/>
                    <a:pt x="58" y="59"/>
                  </a:cubicBezTo>
                  <a:cubicBezTo>
                    <a:pt x="59" y="58"/>
                    <a:pt x="61" y="57"/>
                    <a:pt x="62" y="57"/>
                  </a:cubicBezTo>
                  <a:lnTo>
                    <a:pt x="61" y="57"/>
                  </a:lnTo>
                  <a:close/>
                  <a:moveTo>
                    <a:pt x="57" y="61"/>
                  </a:moveTo>
                  <a:cubicBezTo>
                    <a:pt x="55" y="63"/>
                    <a:pt x="53" y="64"/>
                    <a:pt x="51" y="66"/>
                  </a:cubicBezTo>
                  <a:cubicBezTo>
                    <a:pt x="53" y="64"/>
                    <a:pt x="55" y="62"/>
                    <a:pt x="56" y="61"/>
                  </a:cubicBezTo>
                  <a:cubicBezTo>
                    <a:pt x="56" y="61"/>
                    <a:pt x="56" y="61"/>
                    <a:pt x="57" y="61"/>
                  </a:cubicBezTo>
                  <a:close/>
                  <a:moveTo>
                    <a:pt x="53" y="66"/>
                  </a:moveTo>
                  <a:cubicBezTo>
                    <a:pt x="50" y="70"/>
                    <a:pt x="47" y="73"/>
                    <a:pt x="44" y="76"/>
                  </a:cubicBezTo>
                  <a:cubicBezTo>
                    <a:pt x="45" y="75"/>
                    <a:pt x="45" y="74"/>
                    <a:pt x="46" y="73"/>
                  </a:cubicBezTo>
                  <a:cubicBezTo>
                    <a:pt x="48" y="71"/>
                    <a:pt x="51" y="68"/>
                    <a:pt x="53" y="66"/>
                  </a:cubicBezTo>
                  <a:close/>
                  <a:moveTo>
                    <a:pt x="50" y="74"/>
                  </a:moveTo>
                  <a:cubicBezTo>
                    <a:pt x="53" y="73"/>
                    <a:pt x="55" y="71"/>
                    <a:pt x="57" y="69"/>
                  </a:cubicBezTo>
                  <a:cubicBezTo>
                    <a:pt x="57" y="70"/>
                    <a:pt x="56" y="71"/>
                    <a:pt x="56" y="72"/>
                  </a:cubicBezTo>
                  <a:cubicBezTo>
                    <a:pt x="51" y="76"/>
                    <a:pt x="46" y="81"/>
                    <a:pt x="41" y="85"/>
                  </a:cubicBezTo>
                  <a:cubicBezTo>
                    <a:pt x="41" y="85"/>
                    <a:pt x="41" y="84"/>
                    <a:pt x="41" y="84"/>
                  </a:cubicBezTo>
                  <a:cubicBezTo>
                    <a:pt x="44" y="80"/>
                    <a:pt x="47" y="77"/>
                    <a:pt x="50" y="74"/>
                  </a:cubicBezTo>
                  <a:close/>
                  <a:moveTo>
                    <a:pt x="56" y="74"/>
                  </a:moveTo>
                  <a:cubicBezTo>
                    <a:pt x="56" y="75"/>
                    <a:pt x="56" y="75"/>
                    <a:pt x="56" y="76"/>
                  </a:cubicBezTo>
                  <a:cubicBezTo>
                    <a:pt x="55" y="76"/>
                    <a:pt x="55" y="77"/>
                    <a:pt x="54" y="78"/>
                  </a:cubicBezTo>
                  <a:cubicBezTo>
                    <a:pt x="52" y="80"/>
                    <a:pt x="50" y="83"/>
                    <a:pt x="48" y="85"/>
                  </a:cubicBezTo>
                  <a:cubicBezTo>
                    <a:pt x="45" y="88"/>
                    <a:pt x="42" y="90"/>
                    <a:pt x="39" y="92"/>
                  </a:cubicBezTo>
                  <a:cubicBezTo>
                    <a:pt x="40" y="91"/>
                    <a:pt x="40" y="89"/>
                    <a:pt x="40" y="88"/>
                  </a:cubicBezTo>
                  <a:cubicBezTo>
                    <a:pt x="45" y="84"/>
                    <a:pt x="51" y="79"/>
                    <a:pt x="56" y="74"/>
                  </a:cubicBezTo>
                  <a:close/>
                  <a:moveTo>
                    <a:pt x="49" y="100"/>
                  </a:moveTo>
                  <a:cubicBezTo>
                    <a:pt x="49" y="101"/>
                    <a:pt x="49" y="101"/>
                    <a:pt x="49" y="101"/>
                  </a:cubicBezTo>
                  <a:cubicBezTo>
                    <a:pt x="48" y="103"/>
                    <a:pt x="47" y="105"/>
                    <a:pt x="46" y="107"/>
                  </a:cubicBezTo>
                  <a:cubicBezTo>
                    <a:pt x="46" y="107"/>
                    <a:pt x="46" y="106"/>
                    <a:pt x="46" y="106"/>
                  </a:cubicBezTo>
                  <a:cubicBezTo>
                    <a:pt x="47" y="104"/>
                    <a:pt x="48" y="103"/>
                    <a:pt x="49" y="101"/>
                  </a:cubicBezTo>
                  <a:cubicBezTo>
                    <a:pt x="49" y="101"/>
                    <a:pt x="49" y="101"/>
                    <a:pt x="49" y="100"/>
                  </a:cubicBezTo>
                  <a:close/>
                  <a:moveTo>
                    <a:pt x="45" y="101"/>
                  </a:moveTo>
                  <a:cubicBezTo>
                    <a:pt x="45" y="102"/>
                    <a:pt x="45" y="102"/>
                    <a:pt x="44" y="102"/>
                  </a:cubicBezTo>
                  <a:cubicBezTo>
                    <a:pt x="44" y="102"/>
                    <a:pt x="44" y="102"/>
                    <a:pt x="44" y="102"/>
                  </a:cubicBezTo>
                  <a:cubicBezTo>
                    <a:pt x="45" y="101"/>
                    <a:pt x="46" y="100"/>
                    <a:pt x="47" y="99"/>
                  </a:cubicBezTo>
                  <a:cubicBezTo>
                    <a:pt x="46" y="100"/>
                    <a:pt x="46" y="101"/>
                    <a:pt x="45" y="101"/>
                  </a:cubicBezTo>
                  <a:close/>
                  <a:moveTo>
                    <a:pt x="46" y="112"/>
                  </a:moveTo>
                  <a:cubicBezTo>
                    <a:pt x="46" y="113"/>
                    <a:pt x="46" y="113"/>
                    <a:pt x="47" y="114"/>
                  </a:cubicBezTo>
                  <a:cubicBezTo>
                    <a:pt x="47" y="114"/>
                    <a:pt x="46" y="115"/>
                    <a:pt x="46" y="115"/>
                  </a:cubicBezTo>
                  <a:cubicBezTo>
                    <a:pt x="46" y="114"/>
                    <a:pt x="45" y="113"/>
                    <a:pt x="45" y="112"/>
                  </a:cubicBezTo>
                  <a:cubicBezTo>
                    <a:pt x="45" y="112"/>
                    <a:pt x="46" y="112"/>
                    <a:pt x="46" y="112"/>
                  </a:cubicBezTo>
                  <a:close/>
                  <a:moveTo>
                    <a:pt x="46" y="135"/>
                  </a:moveTo>
                  <a:cubicBezTo>
                    <a:pt x="46" y="136"/>
                    <a:pt x="46" y="137"/>
                    <a:pt x="47" y="138"/>
                  </a:cubicBezTo>
                  <a:cubicBezTo>
                    <a:pt x="47" y="139"/>
                    <a:pt x="48" y="140"/>
                    <a:pt x="48" y="141"/>
                  </a:cubicBezTo>
                  <a:cubicBezTo>
                    <a:pt x="47" y="143"/>
                    <a:pt x="47" y="144"/>
                    <a:pt x="46" y="145"/>
                  </a:cubicBezTo>
                  <a:cubicBezTo>
                    <a:pt x="45" y="143"/>
                    <a:pt x="45" y="140"/>
                    <a:pt x="44" y="138"/>
                  </a:cubicBezTo>
                  <a:cubicBezTo>
                    <a:pt x="45" y="137"/>
                    <a:pt x="45" y="136"/>
                    <a:pt x="46" y="135"/>
                  </a:cubicBezTo>
                  <a:close/>
                  <a:moveTo>
                    <a:pt x="50" y="146"/>
                  </a:moveTo>
                  <a:cubicBezTo>
                    <a:pt x="50" y="147"/>
                    <a:pt x="50" y="148"/>
                    <a:pt x="50" y="148"/>
                  </a:cubicBezTo>
                  <a:cubicBezTo>
                    <a:pt x="49" y="149"/>
                    <a:pt x="48" y="150"/>
                    <a:pt x="47" y="150"/>
                  </a:cubicBezTo>
                  <a:cubicBezTo>
                    <a:pt x="47" y="150"/>
                    <a:pt x="47" y="150"/>
                    <a:pt x="47" y="150"/>
                  </a:cubicBezTo>
                  <a:cubicBezTo>
                    <a:pt x="48" y="149"/>
                    <a:pt x="49" y="148"/>
                    <a:pt x="50" y="146"/>
                  </a:cubicBezTo>
                  <a:close/>
                  <a:moveTo>
                    <a:pt x="51" y="150"/>
                  </a:moveTo>
                  <a:cubicBezTo>
                    <a:pt x="51" y="150"/>
                    <a:pt x="51" y="151"/>
                    <a:pt x="51" y="151"/>
                  </a:cubicBezTo>
                  <a:cubicBezTo>
                    <a:pt x="50" y="152"/>
                    <a:pt x="49" y="154"/>
                    <a:pt x="49" y="155"/>
                  </a:cubicBezTo>
                  <a:cubicBezTo>
                    <a:pt x="48" y="154"/>
                    <a:pt x="48" y="153"/>
                    <a:pt x="48" y="152"/>
                  </a:cubicBezTo>
                  <a:cubicBezTo>
                    <a:pt x="49" y="151"/>
                    <a:pt x="50" y="151"/>
                    <a:pt x="51" y="150"/>
                  </a:cubicBezTo>
                  <a:close/>
                  <a:moveTo>
                    <a:pt x="50" y="157"/>
                  </a:moveTo>
                  <a:cubicBezTo>
                    <a:pt x="50" y="156"/>
                    <a:pt x="51" y="155"/>
                    <a:pt x="52" y="154"/>
                  </a:cubicBezTo>
                  <a:cubicBezTo>
                    <a:pt x="52" y="155"/>
                    <a:pt x="52" y="156"/>
                    <a:pt x="52" y="156"/>
                  </a:cubicBezTo>
                  <a:cubicBezTo>
                    <a:pt x="51" y="157"/>
                    <a:pt x="51" y="159"/>
                    <a:pt x="50" y="160"/>
                  </a:cubicBezTo>
                  <a:cubicBezTo>
                    <a:pt x="50" y="159"/>
                    <a:pt x="49" y="158"/>
                    <a:pt x="49" y="158"/>
                  </a:cubicBezTo>
                  <a:cubicBezTo>
                    <a:pt x="49" y="158"/>
                    <a:pt x="50" y="157"/>
                    <a:pt x="50" y="157"/>
                  </a:cubicBezTo>
                  <a:close/>
                  <a:moveTo>
                    <a:pt x="51" y="161"/>
                  </a:moveTo>
                  <a:cubicBezTo>
                    <a:pt x="52" y="161"/>
                    <a:pt x="52" y="160"/>
                    <a:pt x="53" y="159"/>
                  </a:cubicBezTo>
                  <a:cubicBezTo>
                    <a:pt x="53" y="160"/>
                    <a:pt x="53" y="160"/>
                    <a:pt x="53" y="160"/>
                  </a:cubicBezTo>
                  <a:cubicBezTo>
                    <a:pt x="53" y="161"/>
                    <a:pt x="52" y="162"/>
                    <a:pt x="52" y="163"/>
                  </a:cubicBezTo>
                  <a:cubicBezTo>
                    <a:pt x="52" y="163"/>
                    <a:pt x="52" y="163"/>
                    <a:pt x="51" y="163"/>
                  </a:cubicBezTo>
                  <a:cubicBezTo>
                    <a:pt x="51" y="163"/>
                    <a:pt x="51" y="162"/>
                    <a:pt x="50" y="161"/>
                  </a:cubicBezTo>
                  <a:cubicBezTo>
                    <a:pt x="51" y="162"/>
                    <a:pt x="51" y="161"/>
                    <a:pt x="51" y="161"/>
                  </a:cubicBezTo>
                  <a:close/>
                  <a:moveTo>
                    <a:pt x="53" y="165"/>
                  </a:moveTo>
                  <a:cubicBezTo>
                    <a:pt x="54" y="165"/>
                    <a:pt x="54" y="165"/>
                    <a:pt x="54" y="165"/>
                  </a:cubicBezTo>
                  <a:cubicBezTo>
                    <a:pt x="54" y="166"/>
                    <a:pt x="55" y="167"/>
                    <a:pt x="55" y="168"/>
                  </a:cubicBezTo>
                  <a:cubicBezTo>
                    <a:pt x="55" y="169"/>
                    <a:pt x="55" y="169"/>
                    <a:pt x="55" y="170"/>
                  </a:cubicBezTo>
                  <a:cubicBezTo>
                    <a:pt x="54" y="168"/>
                    <a:pt x="53" y="167"/>
                    <a:pt x="52" y="166"/>
                  </a:cubicBezTo>
                  <a:cubicBezTo>
                    <a:pt x="53" y="165"/>
                    <a:pt x="53" y="165"/>
                    <a:pt x="53" y="165"/>
                  </a:cubicBezTo>
                  <a:close/>
                  <a:moveTo>
                    <a:pt x="55" y="173"/>
                  </a:moveTo>
                  <a:cubicBezTo>
                    <a:pt x="55" y="173"/>
                    <a:pt x="54" y="174"/>
                    <a:pt x="54" y="174"/>
                  </a:cubicBezTo>
                  <a:cubicBezTo>
                    <a:pt x="54" y="172"/>
                    <a:pt x="53" y="171"/>
                    <a:pt x="53" y="169"/>
                  </a:cubicBezTo>
                  <a:cubicBezTo>
                    <a:pt x="53" y="170"/>
                    <a:pt x="54" y="172"/>
                    <a:pt x="55" y="173"/>
                  </a:cubicBezTo>
                  <a:close/>
                  <a:moveTo>
                    <a:pt x="56" y="175"/>
                  </a:moveTo>
                  <a:cubicBezTo>
                    <a:pt x="56" y="175"/>
                    <a:pt x="56" y="175"/>
                    <a:pt x="56" y="175"/>
                  </a:cubicBezTo>
                  <a:cubicBezTo>
                    <a:pt x="56" y="175"/>
                    <a:pt x="56" y="176"/>
                    <a:pt x="55" y="177"/>
                  </a:cubicBezTo>
                  <a:cubicBezTo>
                    <a:pt x="55" y="177"/>
                    <a:pt x="55" y="177"/>
                    <a:pt x="55" y="177"/>
                  </a:cubicBezTo>
                  <a:cubicBezTo>
                    <a:pt x="55" y="176"/>
                    <a:pt x="55" y="176"/>
                    <a:pt x="55" y="176"/>
                  </a:cubicBezTo>
                  <a:cubicBezTo>
                    <a:pt x="55" y="176"/>
                    <a:pt x="56" y="175"/>
                    <a:pt x="56" y="175"/>
                  </a:cubicBezTo>
                  <a:close/>
                  <a:moveTo>
                    <a:pt x="58" y="179"/>
                  </a:moveTo>
                  <a:cubicBezTo>
                    <a:pt x="58" y="180"/>
                    <a:pt x="58" y="181"/>
                    <a:pt x="58" y="182"/>
                  </a:cubicBezTo>
                  <a:cubicBezTo>
                    <a:pt x="58" y="181"/>
                    <a:pt x="57" y="181"/>
                    <a:pt x="57" y="180"/>
                  </a:cubicBezTo>
                  <a:cubicBezTo>
                    <a:pt x="56" y="180"/>
                    <a:pt x="56" y="180"/>
                    <a:pt x="56" y="179"/>
                  </a:cubicBezTo>
                  <a:cubicBezTo>
                    <a:pt x="57" y="179"/>
                    <a:pt x="57" y="179"/>
                    <a:pt x="58" y="179"/>
                  </a:cubicBezTo>
                  <a:close/>
                  <a:moveTo>
                    <a:pt x="59" y="184"/>
                  </a:moveTo>
                  <a:cubicBezTo>
                    <a:pt x="59" y="185"/>
                    <a:pt x="59" y="185"/>
                    <a:pt x="59" y="186"/>
                  </a:cubicBezTo>
                  <a:cubicBezTo>
                    <a:pt x="59" y="186"/>
                    <a:pt x="59" y="186"/>
                    <a:pt x="59" y="186"/>
                  </a:cubicBezTo>
                  <a:cubicBezTo>
                    <a:pt x="59" y="185"/>
                    <a:pt x="58" y="184"/>
                    <a:pt x="58" y="183"/>
                  </a:cubicBezTo>
                  <a:cubicBezTo>
                    <a:pt x="58" y="183"/>
                    <a:pt x="58" y="183"/>
                    <a:pt x="59" y="184"/>
                  </a:cubicBezTo>
                  <a:close/>
                  <a:moveTo>
                    <a:pt x="59" y="138"/>
                  </a:moveTo>
                  <a:cubicBezTo>
                    <a:pt x="58" y="137"/>
                    <a:pt x="58" y="136"/>
                    <a:pt x="58" y="135"/>
                  </a:cubicBezTo>
                  <a:cubicBezTo>
                    <a:pt x="58" y="135"/>
                    <a:pt x="59" y="134"/>
                    <a:pt x="59" y="133"/>
                  </a:cubicBezTo>
                  <a:cubicBezTo>
                    <a:pt x="59" y="134"/>
                    <a:pt x="59" y="136"/>
                    <a:pt x="59" y="137"/>
                  </a:cubicBezTo>
                  <a:cubicBezTo>
                    <a:pt x="59" y="137"/>
                    <a:pt x="59" y="137"/>
                    <a:pt x="59" y="138"/>
                  </a:cubicBezTo>
                  <a:close/>
                  <a:moveTo>
                    <a:pt x="58" y="120"/>
                  </a:moveTo>
                  <a:cubicBezTo>
                    <a:pt x="58" y="119"/>
                    <a:pt x="59" y="119"/>
                    <a:pt x="59" y="119"/>
                  </a:cubicBezTo>
                  <a:cubicBezTo>
                    <a:pt x="59" y="120"/>
                    <a:pt x="59" y="121"/>
                    <a:pt x="59" y="123"/>
                  </a:cubicBezTo>
                  <a:cubicBezTo>
                    <a:pt x="59" y="122"/>
                    <a:pt x="58" y="121"/>
                    <a:pt x="58" y="120"/>
                  </a:cubicBezTo>
                  <a:close/>
                  <a:moveTo>
                    <a:pt x="59" y="92"/>
                  </a:moveTo>
                  <a:cubicBezTo>
                    <a:pt x="59" y="93"/>
                    <a:pt x="59" y="93"/>
                    <a:pt x="59" y="93"/>
                  </a:cubicBezTo>
                  <a:cubicBezTo>
                    <a:pt x="58" y="94"/>
                    <a:pt x="58" y="95"/>
                    <a:pt x="57" y="96"/>
                  </a:cubicBezTo>
                  <a:cubicBezTo>
                    <a:pt x="57" y="95"/>
                    <a:pt x="57" y="95"/>
                    <a:pt x="56" y="94"/>
                  </a:cubicBezTo>
                  <a:cubicBezTo>
                    <a:pt x="59" y="91"/>
                    <a:pt x="62" y="89"/>
                    <a:pt x="65" y="86"/>
                  </a:cubicBezTo>
                  <a:cubicBezTo>
                    <a:pt x="65" y="86"/>
                    <a:pt x="65" y="86"/>
                    <a:pt x="65" y="86"/>
                  </a:cubicBezTo>
                  <a:cubicBezTo>
                    <a:pt x="65" y="87"/>
                    <a:pt x="65" y="87"/>
                    <a:pt x="65" y="88"/>
                  </a:cubicBezTo>
                  <a:cubicBezTo>
                    <a:pt x="64" y="89"/>
                    <a:pt x="63" y="90"/>
                    <a:pt x="62" y="90"/>
                  </a:cubicBezTo>
                  <a:cubicBezTo>
                    <a:pt x="62" y="90"/>
                    <a:pt x="61" y="90"/>
                    <a:pt x="61" y="91"/>
                  </a:cubicBezTo>
                  <a:cubicBezTo>
                    <a:pt x="61" y="91"/>
                    <a:pt x="61" y="91"/>
                    <a:pt x="61" y="92"/>
                  </a:cubicBezTo>
                  <a:cubicBezTo>
                    <a:pt x="60" y="91"/>
                    <a:pt x="59" y="91"/>
                    <a:pt x="59" y="92"/>
                  </a:cubicBezTo>
                  <a:close/>
                  <a:moveTo>
                    <a:pt x="61" y="125"/>
                  </a:moveTo>
                  <a:cubicBezTo>
                    <a:pt x="62" y="125"/>
                    <a:pt x="62" y="126"/>
                    <a:pt x="62" y="126"/>
                  </a:cubicBezTo>
                  <a:cubicBezTo>
                    <a:pt x="61" y="126"/>
                    <a:pt x="61" y="126"/>
                    <a:pt x="61" y="127"/>
                  </a:cubicBezTo>
                  <a:cubicBezTo>
                    <a:pt x="61" y="126"/>
                    <a:pt x="61" y="126"/>
                    <a:pt x="61" y="126"/>
                  </a:cubicBezTo>
                  <a:cubicBezTo>
                    <a:pt x="61" y="126"/>
                    <a:pt x="61" y="125"/>
                    <a:pt x="61" y="125"/>
                  </a:cubicBezTo>
                  <a:close/>
                  <a:moveTo>
                    <a:pt x="62" y="173"/>
                  </a:moveTo>
                  <a:cubicBezTo>
                    <a:pt x="62" y="174"/>
                    <a:pt x="61" y="174"/>
                    <a:pt x="61" y="174"/>
                  </a:cubicBezTo>
                  <a:cubicBezTo>
                    <a:pt x="61" y="173"/>
                    <a:pt x="61" y="172"/>
                    <a:pt x="61" y="171"/>
                  </a:cubicBezTo>
                  <a:cubicBezTo>
                    <a:pt x="61" y="172"/>
                    <a:pt x="62" y="173"/>
                    <a:pt x="62" y="173"/>
                  </a:cubicBezTo>
                  <a:close/>
                  <a:moveTo>
                    <a:pt x="61" y="179"/>
                  </a:moveTo>
                  <a:cubicBezTo>
                    <a:pt x="61" y="178"/>
                    <a:pt x="61" y="178"/>
                    <a:pt x="61" y="177"/>
                  </a:cubicBezTo>
                  <a:cubicBezTo>
                    <a:pt x="62" y="177"/>
                    <a:pt x="62" y="177"/>
                    <a:pt x="63" y="176"/>
                  </a:cubicBezTo>
                  <a:cubicBezTo>
                    <a:pt x="63" y="177"/>
                    <a:pt x="63" y="177"/>
                    <a:pt x="63" y="177"/>
                  </a:cubicBezTo>
                  <a:cubicBezTo>
                    <a:pt x="63" y="177"/>
                    <a:pt x="64" y="178"/>
                    <a:pt x="64" y="178"/>
                  </a:cubicBezTo>
                  <a:cubicBezTo>
                    <a:pt x="64" y="179"/>
                    <a:pt x="64" y="180"/>
                    <a:pt x="65" y="181"/>
                  </a:cubicBezTo>
                  <a:cubicBezTo>
                    <a:pt x="65" y="181"/>
                    <a:pt x="66" y="181"/>
                    <a:pt x="66" y="181"/>
                  </a:cubicBezTo>
                  <a:cubicBezTo>
                    <a:pt x="66" y="181"/>
                    <a:pt x="66" y="181"/>
                    <a:pt x="66" y="181"/>
                  </a:cubicBezTo>
                  <a:cubicBezTo>
                    <a:pt x="66" y="182"/>
                    <a:pt x="66" y="182"/>
                    <a:pt x="65" y="183"/>
                  </a:cubicBezTo>
                  <a:cubicBezTo>
                    <a:pt x="65" y="183"/>
                    <a:pt x="65" y="183"/>
                    <a:pt x="65" y="183"/>
                  </a:cubicBezTo>
                  <a:cubicBezTo>
                    <a:pt x="64" y="184"/>
                    <a:pt x="63" y="185"/>
                    <a:pt x="63" y="186"/>
                  </a:cubicBezTo>
                  <a:cubicBezTo>
                    <a:pt x="62" y="186"/>
                    <a:pt x="62" y="185"/>
                    <a:pt x="61" y="185"/>
                  </a:cubicBezTo>
                  <a:cubicBezTo>
                    <a:pt x="61" y="183"/>
                    <a:pt x="61" y="181"/>
                    <a:pt x="61" y="179"/>
                  </a:cubicBezTo>
                  <a:cubicBezTo>
                    <a:pt x="61" y="179"/>
                    <a:pt x="61" y="179"/>
                    <a:pt x="61" y="179"/>
                  </a:cubicBezTo>
                  <a:close/>
                  <a:moveTo>
                    <a:pt x="62" y="189"/>
                  </a:moveTo>
                  <a:cubicBezTo>
                    <a:pt x="63" y="190"/>
                    <a:pt x="63" y="190"/>
                    <a:pt x="64" y="191"/>
                  </a:cubicBezTo>
                  <a:cubicBezTo>
                    <a:pt x="63" y="191"/>
                    <a:pt x="63" y="191"/>
                    <a:pt x="62" y="191"/>
                  </a:cubicBezTo>
                  <a:cubicBezTo>
                    <a:pt x="62" y="191"/>
                    <a:pt x="62" y="191"/>
                    <a:pt x="61" y="190"/>
                  </a:cubicBezTo>
                  <a:cubicBezTo>
                    <a:pt x="62" y="190"/>
                    <a:pt x="62" y="190"/>
                    <a:pt x="62" y="189"/>
                  </a:cubicBezTo>
                  <a:close/>
                  <a:moveTo>
                    <a:pt x="64" y="187"/>
                  </a:moveTo>
                  <a:cubicBezTo>
                    <a:pt x="65" y="186"/>
                    <a:pt x="65" y="185"/>
                    <a:pt x="66" y="184"/>
                  </a:cubicBezTo>
                  <a:cubicBezTo>
                    <a:pt x="67" y="185"/>
                    <a:pt x="68" y="186"/>
                    <a:pt x="70" y="187"/>
                  </a:cubicBezTo>
                  <a:cubicBezTo>
                    <a:pt x="68" y="188"/>
                    <a:pt x="67" y="189"/>
                    <a:pt x="66" y="189"/>
                  </a:cubicBezTo>
                  <a:cubicBezTo>
                    <a:pt x="65" y="189"/>
                    <a:pt x="64" y="188"/>
                    <a:pt x="64" y="187"/>
                  </a:cubicBezTo>
                  <a:close/>
                  <a:moveTo>
                    <a:pt x="67" y="183"/>
                  </a:moveTo>
                  <a:cubicBezTo>
                    <a:pt x="67" y="183"/>
                    <a:pt x="67" y="183"/>
                    <a:pt x="68" y="182"/>
                  </a:cubicBezTo>
                  <a:cubicBezTo>
                    <a:pt x="68" y="183"/>
                    <a:pt x="69" y="184"/>
                    <a:pt x="69" y="184"/>
                  </a:cubicBezTo>
                  <a:cubicBezTo>
                    <a:pt x="68" y="184"/>
                    <a:pt x="68" y="183"/>
                    <a:pt x="67" y="183"/>
                  </a:cubicBezTo>
                  <a:close/>
                  <a:moveTo>
                    <a:pt x="70" y="178"/>
                  </a:moveTo>
                  <a:cubicBezTo>
                    <a:pt x="69" y="178"/>
                    <a:pt x="69" y="178"/>
                    <a:pt x="69" y="178"/>
                  </a:cubicBezTo>
                  <a:cubicBezTo>
                    <a:pt x="69" y="178"/>
                    <a:pt x="68" y="178"/>
                    <a:pt x="68" y="178"/>
                  </a:cubicBezTo>
                  <a:cubicBezTo>
                    <a:pt x="68" y="177"/>
                    <a:pt x="68" y="176"/>
                    <a:pt x="68" y="175"/>
                  </a:cubicBezTo>
                  <a:cubicBezTo>
                    <a:pt x="69" y="176"/>
                    <a:pt x="69" y="177"/>
                    <a:pt x="70" y="178"/>
                  </a:cubicBezTo>
                  <a:close/>
                  <a:moveTo>
                    <a:pt x="69" y="174"/>
                  </a:moveTo>
                  <a:cubicBezTo>
                    <a:pt x="70" y="174"/>
                    <a:pt x="70" y="174"/>
                    <a:pt x="71" y="173"/>
                  </a:cubicBezTo>
                  <a:cubicBezTo>
                    <a:pt x="71" y="174"/>
                    <a:pt x="71" y="174"/>
                    <a:pt x="71" y="174"/>
                  </a:cubicBezTo>
                  <a:cubicBezTo>
                    <a:pt x="71" y="174"/>
                    <a:pt x="70" y="175"/>
                    <a:pt x="70" y="175"/>
                  </a:cubicBezTo>
                  <a:cubicBezTo>
                    <a:pt x="70" y="175"/>
                    <a:pt x="70" y="174"/>
                    <a:pt x="69" y="174"/>
                  </a:cubicBezTo>
                  <a:close/>
                  <a:moveTo>
                    <a:pt x="70" y="149"/>
                  </a:moveTo>
                  <a:cubicBezTo>
                    <a:pt x="69" y="149"/>
                    <a:pt x="69" y="148"/>
                    <a:pt x="69" y="148"/>
                  </a:cubicBezTo>
                  <a:cubicBezTo>
                    <a:pt x="69" y="148"/>
                    <a:pt x="69" y="147"/>
                    <a:pt x="69" y="147"/>
                  </a:cubicBezTo>
                  <a:cubicBezTo>
                    <a:pt x="70" y="146"/>
                    <a:pt x="71" y="145"/>
                    <a:pt x="71" y="144"/>
                  </a:cubicBezTo>
                  <a:cubicBezTo>
                    <a:pt x="72" y="145"/>
                    <a:pt x="72" y="145"/>
                    <a:pt x="72" y="146"/>
                  </a:cubicBezTo>
                  <a:cubicBezTo>
                    <a:pt x="71" y="147"/>
                    <a:pt x="70" y="148"/>
                    <a:pt x="70" y="149"/>
                  </a:cubicBezTo>
                  <a:close/>
                  <a:moveTo>
                    <a:pt x="69" y="109"/>
                  </a:moveTo>
                  <a:cubicBezTo>
                    <a:pt x="69" y="109"/>
                    <a:pt x="69" y="108"/>
                    <a:pt x="69" y="107"/>
                  </a:cubicBezTo>
                  <a:cubicBezTo>
                    <a:pt x="69" y="106"/>
                    <a:pt x="70" y="106"/>
                    <a:pt x="71" y="105"/>
                  </a:cubicBezTo>
                  <a:cubicBezTo>
                    <a:pt x="71" y="106"/>
                    <a:pt x="71" y="106"/>
                    <a:pt x="71" y="107"/>
                  </a:cubicBezTo>
                  <a:cubicBezTo>
                    <a:pt x="71" y="108"/>
                    <a:pt x="70" y="109"/>
                    <a:pt x="69" y="109"/>
                  </a:cubicBezTo>
                  <a:close/>
                  <a:moveTo>
                    <a:pt x="71" y="98"/>
                  </a:moveTo>
                  <a:cubicBezTo>
                    <a:pt x="72" y="97"/>
                    <a:pt x="73" y="96"/>
                    <a:pt x="74" y="95"/>
                  </a:cubicBezTo>
                  <a:cubicBezTo>
                    <a:pt x="74" y="95"/>
                    <a:pt x="73" y="96"/>
                    <a:pt x="73" y="97"/>
                  </a:cubicBezTo>
                  <a:cubicBezTo>
                    <a:pt x="73" y="97"/>
                    <a:pt x="73" y="97"/>
                    <a:pt x="72" y="97"/>
                  </a:cubicBezTo>
                  <a:cubicBezTo>
                    <a:pt x="72" y="97"/>
                    <a:pt x="71" y="98"/>
                    <a:pt x="71" y="98"/>
                  </a:cubicBezTo>
                  <a:close/>
                  <a:moveTo>
                    <a:pt x="75" y="101"/>
                  </a:moveTo>
                  <a:cubicBezTo>
                    <a:pt x="75" y="102"/>
                    <a:pt x="74" y="104"/>
                    <a:pt x="74" y="105"/>
                  </a:cubicBezTo>
                  <a:cubicBezTo>
                    <a:pt x="73" y="106"/>
                    <a:pt x="73" y="106"/>
                    <a:pt x="73" y="106"/>
                  </a:cubicBezTo>
                  <a:cubicBezTo>
                    <a:pt x="73" y="105"/>
                    <a:pt x="72" y="104"/>
                    <a:pt x="72" y="104"/>
                  </a:cubicBezTo>
                  <a:cubicBezTo>
                    <a:pt x="73" y="103"/>
                    <a:pt x="74" y="102"/>
                    <a:pt x="75" y="101"/>
                  </a:cubicBezTo>
                  <a:close/>
                  <a:moveTo>
                    <a:pt x="75" y="119"/>
                  </a:moveTo>
                  <a:cubicBezTo>
                    <a:pt x="75" y="119"/>
                    <a:pt x="75" y="119"/>
                    <a:pt x="75" y="119"/>
                  </a:cubicBezTo>
                  <a:cubicBezTo>
                    <a:pt x="74" y="120"/>
                    <a:pt x="74" y="120"/>
                    <a:pt x="73" y="121"/>
                  </a:cubicBezTo>
                  <a:cubicBezTo>
                    <a:pt x="74" y="120"/>
                    <a:pt x="74" y="120"/>
                    <a:pt x="75" y="119"/>
                  </a:cubicBezTo>
                  <a:cubicBezTo>
                    <a:pt x="75" y="119"/>
                    <a:pt x="75" y="119"/>
                    <a:pt x="75" y="119"/>
                  </a:cubicBezTo>
                  <a:close/>
                  <a:moveTo>
                    <a:pt x="76" y="122"/>
                  </a:moveTo>
                  <a:cubicBezTo>
                    <a:pt x="75" y="123"/>
                    <a:pt x="75" y="123"/>
                    <a:pt x="74" y="124"/>
                  </a:cubicBezTo>
                  <a:cubicBezTo>
                    <a:pt x="74" y="124"/>
                    <a:pt x="74" y="124"/>
                    <a:pt x="74" y="124"/>
                  </a:cubicBezTo>
                  <a:cubicBezTo>
                    <a:pt x="74" y="124"/>
                    <a:pt x="74" y="123"/>
                    <a:pt x="74" y="123"/>
                  </a:cubicBezTo>
                  <a:cubicBezTo>
                    <a:pt x="74" y="123"/>
                    <a:pt x="75" y="122"/>
                    <a:pt x="76" y="122"/>
                  </a:cubicBezTo>
                  <a:close/>
                  <a:moveTo>
                    <a:pt x="76" y="124"/>
                  </a:moveTo>
                  <a:cubicBezTo>
                    <a:pt x="76" y="124"/>
                    <a:pt x="76" y="125"/>
                    <a:pt x="77" y="125"/>
                  </a:cubicBezTo>
                  <a:cubicBezTo>
                    <a:pt x="76" y="125"/>
                    <a:pt x="76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5" y="126"/>
                    <a:pt x="75" y="126"/>
                    <a:pt x="75" y="126"/>
                  </a:cubicBezTo>
                  <a:cubicBezTo>
                    <a:pt x="76" y="125"/>
                    <a:pt x="76" y="125"/>
                    <a:pt x="76" y="124"/>
                  </a:cubicBezTo>
                  <a:close/>
                  <a:moveTo>
                    <a:pt x="76" y="117"/>
                  </a:moveTo>
                  <a:cubicBezTo>
                    <a:pt x="76" y="117"/>
                    <a:pt x="76" y="117"/>
                    <a:pt x="76" y="117"/>
                  </a:cubicBezTo>
                  <a:cubicBezTo>
                    <a:pt x="79" y="114"/>
                    <a:pt x="82" y="111"/>
                    <a:pt x="86" y="109"/>
                  </a:cubicBezTo>
                  <a:cubicBezTo>
                    <a:pt x="83" y="112"/>
                    <a:pt x="81" y="115"/>
                    <a:pt x="79" y="118"/>
                  </a:cubicBezTo>
                  <a:cubicBezTo>
                    <a:pt x="78" y="118"/>
                    <a:pt x="77" y="118"/>
                    <a:pt x="77" y="119"/>
                  </a:cubicBezTo>
                  <a:cubicBezTo>
                    <a:pt x="76" y="118"/>
                    <a:pt x="76" y="118"/>
                    <a:pt x="76" y="117"/>
                  </a:cubicBezTo>
                  <a:close/>
                  <a:moveTo>
                    <a:pt x="79" y="120"/>
                  </a:moveTo>
                  <a:cubicBezTo>
                    <a:pt x="80" y="119"/>
                    <a:pt x="81" y="119"/>
                    <a:pt x="81" y="119"/>
                  </a:cubicBezTo>
                  <a:cubicBezTo>
                    <a:pt x="80" y="120"/>
                    <a:pt x="79" y="122"/>
                    <a:pt x="78" y="123"/>
                  </a:cubicBezTo>
                  <a:cubicBezTo>
                    <a:pt x="78" y="123"/>
                    <a:pt x="78" y="123"/>
                    <a:pt x="78" y="122"/>
                  </a:cubicBezTo>
                  <a:cubicBezTo>
                    <a:pt x="78" y="122"/>
                    <a:pt x="79" y="121"/>
                    <a:pt x="79" y="120"/>
                  </a:cubicBezTo>
                  <a:close/>
                  <a:moveTo>
                    <a:pt x="92" y="118"/>
                  </a:moveTo>
                  <a:cubicBezTo>
                    <a:pt x="91" y="119"/>
                    <a:pt x="90" y="120"/>
                    <a:pt x="90" y="120"/>
                  </a:cubicBezTo>
                  <a:cubicBezTo>
                    <a:pt x="87" y="124"/>
                    <a:pt x="85" y="127"/>
                    <a:pt x="83" y="130"/>
                  </a:cubicBezTo>
                  <a:cubicBezTo>
                    <a:pt x="83" y="130"/>
                    <a:pt x="83" y="130"/>
                    <a:pt x="83" y="130"/>
                  </a:cubicBezTo>
                  <a:cubicBezTo>
                    <a:pt x="82" y="130"/>
                    <a:pt x="81" y="129"/>
                    <a:pt x="80" y="129"/>
                  </a:cubicBezTo>
                  <a:cubicBezTo>
                    <a:pt x="84" y="125"/>
                    <a:pt x="88" y="122"/>
                    <a:pt x="92" y="118"/>
                  </a:cubicBezTo>
                  <a:close/>
                  <a:moveTo>
                    <a:pt x="81" y="131"/>
                  </a:moveTo>
                  <a:cubicBezTo>
                    <a:pt x="81" y="132"/>
                    <a:pt x="81" y="132"/>
                    <a:pt x="80" y="132"/>
                  </a:cubicBezTo>
                  <a:cubicBezTo>
                    <a:pt x="80" y="132"/>
                    <a:pt x="80" y="131"/>
                    <a:pt x="80" y="131"/>
                  </a:cubicBezTo>
                  <a:cubicBezTo>
                    <a:pt x="81" y="131"/>
                    <a:pt x="81" y="131"/>
                    <a:pt x="81" y="131"/>
                  </a:cubicBezTo>
                  <a:close/>
                  <a:moveTo>
                    <a:pt x="83" y="133"/>
                  </a:moveTo>
                  <a:cubicBezTo>
                    <a:pt x="84" y="133"/>
                    <a:pt x="84" y="133"/>
                    <a:pt x="84" y="133"/>
                  </a:cubicBezTo>
                  <a:cubicBezTo>
                    <a:pt x="85" y="133"/>
                    <a:pt x="85" y="133"/>
                    <a:pt x="86" y="133"/>
                  </a:cubicBezTo>
                  <a:cubicBezTo>
                    <a:pt x="85" y="135"/>
                    <a:pt x="84" y="136"/>
                    <a:pt x="84" y="137"/>
                  </a:cubicBezTo>
                  <a:cubicBezTo>
                    <a:pt x="83" y="138"/>
                    <a:pt x="82" y="138"/>
                    <a:pt x="82" y="139"/>
                  </a:cubicBezTo>
                  <a:cubicBezTo>
                    <a:pt x="82" y="138"/>
                    <a:pt x="82" y="137"/>
                    <a:pt x="81" y="136"/>
                  </a:cubicBezTo>
                  <a:cubicBezTo>
                    <a:pt x="82" y="135"/>
                    <a:pt x="83" y="134"/>
                    <a:pt x="83" y="133"/>
                  </a:cubicBezTo>
                  <a:close/>
                  <a:moveTo>
                    <a:pt x="90" y="135"/>
                  </a:moveTo>
                  <a:cubicBezTo>
                    <a:pt x="90" y="135"/>
                    <a:pt x="90" y="135"/>
                    <a:pt x="90" y="135"/>
                  </a:cubicBezTo>
                  <a:cubicBezTo>
                    <a:pt x="88" y="136"/>
                    <a:pt x="87" y="138"/>
                    <a:pt x="85" y="140"/>
                  </a:cubicBezTo>
                  <a:cubicBezTo>
                    <a:pt x="86" y="138"/>
                    <a:pt x="88" y="136"/>
                    <a:pt x="90" y="135"/>
                  </a:cubicBezTo>
                  <a:close/>
                  <a:moveTo>
                    <a:pt x="92" y="135"/>
                  </a:moveTo>
                  <a:cubicBezTo>
                    <a:pt x="92" y="136"/>
                    <a:pt x="93" y="136"/>
                    <a:pt x="93" y="136"/>
                  </a:cubicBezTo>
                  <a:cubicBezTo>
                    <a:pt x="93" y="136"/>
                    <a:pt x="93" y="137"/>
                    <a:pt x="93" y="137"/>
                  </a:cubicBezTo>
                  <a:cubicBezTo>
                    <a:pt x="91" y="138"/>
                    <a:pt x="88" y="140"/>
                    <a:pt x="86" y="141"/>
                  </a:cubicBezTo>
                  <a:cubicBezTo>
                    <a:pt x="88" y="139"/>
                    <a:pt x="90" y="137"/>
                    <a:pt x="92" y="135"/>
                  </a:cubicBezTo>
                  <a:close/>
                  <a:moveTo>
                    <a:pt x="89" y="145"/>
                  </a:moveTo>
                  <a:cubicBezTo>
                    <a:pt x="92" y="143"/>
                    <a:pt x="94" y="141"/>
                    <a:pt x="96" y="139"/>
                  </a:cubicBezTo>
                  <a:cubicBezTo>
                    <a:pt x="96" y="139"/>
                    <a:pt x="96" y="139"/>
                    <a:pt x="97" y="139"/>
                  </a:cubicBezTo>
                  <a:cubicBezTo>
                    <a:pt x="94" y="142"/>
                    <a:pt x="91" y="145"/>
                    <a:pt x="89" y="148"/>
                  </a:cubicBezTo>
                  <a:cubicBezTo>
                    <a:pt x="88" y="148"/>
                    <a:pt x="88" y="148"/>
                    <a:pt x="88" y="148"/>
                  </a:cubicBezTo>
                  <a:cubicBezTo>
                    <a:pt x="88" y="147"/>
                    <a:pt x="89" y="146"/>
                    <a:pt x="89" y="145"/>
                  </a:cubicBezTo>
                  <a:close/>
                  <a:moveTo>
                    <a:pt x="99" y="141"/>
                  </a:moveTo>
                  <a:cubicBezTo>
                    <a:pt x="98" y="142"/>
                    <a:pt x="97" y="144"/>
                    <a:pt x="95" y="145"/>
                  </a:cubicBezTo>
                  <a:cubicBezTo>
                    <a:pt x="95" y="145"/>
                    <a:pt x="95" y="145"/>
                    <a:pt x="95" y="145"/>
                  </a:cubicBezTo>
                  <a:cubicBezTo>
                    <a:pt x="96" y="144"/>
                    <a:pt x="98" y="142"/>
                    <a:pt x="99" y="141"/>
                  </a:cubicBezTo>
                  <a:close/>
                  <a:moveTo>
                    <a:pt x="102" y="143"/>
                  </a:moveTo>
                  <a:cubicBezTo>
                    <a:pt x="103" y="142"/>
                    <a:pt x="104" y="142"/>
                    <a:pt x="106" y="141"/>
                  </a:cubicBezTo>
                  <a:cubicBezTo>
                    <a:pt x="101" y="145"/>
                    <a:pt x="97" y="149"/>
                    <a:pt x="92" y="154"/>
                  </a:cubicBezTo>
                  <a:cubicBezTo>
                    <a:pt x="91" y="155"/>
                    <a:pt x="90" y="155"/>
                    <a:pt x="88" y="156"/>
                  </a:cubicBezTo>
                  <a:cubicBezTo>
                    <a:pt x="89" y="156"/>
                    <a:pt x="89" y="155"/>
                    <a:pt x="89" y="155"/>
                  </a:cubicBezTo>
                  <a:cubicBezTo>
                    <a:pt x="90" y="155"/>
                    <a:pt x="90" y="154"/>
                    <a:pt x="90" y="154"/>
                  </a:cubicBezTo>
                  <a:cubicBezTo>
                    <a:pt x="94" y="151"/>
                    <a:pt x="98" y="147"/>
                    <a:pt x="102" y="143"/>
                  </a:cubicBezTo>
                  <a:close/>
                  <a:moveTo>
                    <a:pt x="105" y="148"/>
                  </a:moveTo>
                  <a:cubicBezTo>
                    <a:pt x="105" y="148"/>
                    <a:pt x="105" y="148"/>
                    <a:pt x="105" y="149"/>
                  </a:cubicBezTo>
                  <a:cubicBezTo>
                    <a:pt x="104" y="149"/>
                    <a:pt x="104" y="149"/>
                    <a:pt x="104" y="149"/>
                  </a:cubicBezTo>
                  <a:cubicBezTo>
                    <a:pt x="102" y="150"/>
                    <a:pt x="100" y="151"/>
                    <a:pt x="98" y="152"/>
                  </a:cubicBezTo>
                  <a:cubicBezTo>
                    <a:pt x="101" y="151"/>
                    <a:pt x="103" y="149"/>
                    <a:pt x="105" y="148"/>
                  </a:cubicBezTo>
                  <a:close/>
                  <a:moveTo>
                    <a:pt x="105" y="151"/>
                  </a:moveTo>
                  <a:cubicBezTo>
                    <a:pt x="105" y="150"/>
                    <a:pt x="106" y="150"/>
                    <a:pt x="107" y="149"/>
                  </a:cubicBezTo>
                  <a:cubicBezTo>
                    <a:pt x="108" y="149"/>
                    <a:pt x="108" y="149"/>
                    <a:pt x="108" y="149"/>
                  </a:cubicBezTo>
                  <a:cubicBezTo>
                    <a:pt x="109" y="149"/>
                    <a:pt x="109" y="148"/>
                    <a:pt x="110" y="148"/>
                  </a:cubicBezTo>
                  <a:cubicBezTo>
                    <a:pt x="110" y="148"/>
                    <a:pt x="110" y="148"/>
                    <a:pt x="111" y="147"/>
                  </a:cubicBezTo>
                  <a:cubicBezTo>
                    <a:pt x="110" y="148"/>
                    <a:pt x="110" y="148"/>
                    <a:pt x="109" y="149"/>
                  </a:cubicBezTo>
                  <a:cubicBezTo>
                    <a:pt x="107" y="150"/>
                    <a:pt x="105" y="151"/>
                    <a:pt x="103" y="153"/>
                  </a:cubicBezTo>
                  <a:cubicBezTo>
                    <a:pt x="103" y="152"/>
                    <a:pt x="104" y="151"/>
                    <a:pt x="105" y="151"/>
                  </a:cubicBezTo>
                  <a:close/>
                  <a:moveTo>
                    <a:pt x="117" y="152"/>
                  </a:moveTo>
                  <a:cubicBezTo>
                    <a:pt x="118" y="151"/>
                    <a:pt x="119" y="151"/>
                    <a:pt x="120" y="150"/>
                  </a:cubicBezTo>
                  <a:cubicBezTo>
                    <a:pt x="119" y="151"/>
                    <a:pt x="118" y="153"/>
                    <a:pt x="117" y="154"/>
                  </a:cubicBezTo>
                  <a:cubicBezTo>
                    <a:pt x="117" y="154"/>
                    <a:pt x="117" y="154"/>
                    <a:pt x="117" y="155"/>
                  </a:cubicBezTo>
                  <a:cubicBezTo>
                    <a:pt x="113" y="157"/>
                    <a:pt x="110" y="159"/>
                    <a:pt x="106" y="161"/>
                  </a:cubicBezTo>
                  <a:cubicBezTo>
                    <a:pt x="110" y="158"/>
                    <a:pt x="114" y="155"/>
                    <a:pt x="117" y="152"/>
                  </a:cubicBezTo>
                  <a:close/>
                  <a:moveTo>
                    <a:pt x="113" y="161"/>
                  </a:moveTo>
                  <a:cubicBezTo>
                    <a:pt x="115" y="159"/>
                    <a:pt x="118" y="158"/>
                    <a:pt x="120" y="156"/>
                  </a:cubicBezTo>
                  <a:cubicBezTo>
                    <a:pt x="120" y="157"/>
                    <a:pt x="119" y="158"/>
                    <a:pt x="118" y="159"/>
                  </a:cubicBezTo>
                  <a:cubicBezTo>
                    <a:pt x="118" y="159"/>
                    <a:pt x="117" y="159"/>
                    <a:pt x="117" y="160"/>
                  </a:cubicBezTo>
                  <a:cubicBezTo>
                    <a:pt x="115" y="160"/>
                    <a:pt x="113" y="161"/>
                    <a:pt x="111" y="162"/>
                  </a:cubicBezTo>
                  <a:cubicBezTo>
                    <a:pt x="112" y="162"/>
                    <a:pt x="112" y="161"/>
                    <a:pt x="113" y="161"/>
                  </a:cubicBezTo>
                  <a:close/>
                  <a:moveTo>
                    <a:pt x="122" y="160"/>
                  </a:moveTo>
                  <a:cubicBezTo>
                    <a:pt x="124" y="159"/>
                    <a:pt x="126" y="158"/>
                    <a:pt x="127" y="157"/>
                  </a:cubicBezTo>
                  <a:cubicBezTo>
                    <a:pt x="127" y="158"/>
                    <a:pt x="126" y="158"/>
                    <a:pt x="125" y="159"/>
                  </a:cubicBezTo>
                  <a:cubicBezTo>
                    <a:pt x="124" y="160"/>
                    <a:pt x="122" y="160"/>
                    <a:pt x="120" y="161"/>
                  </a:cubicBezTo>
                  <a:cubicBezTo>
                    <a:pt x="120" y="161"/>
                    <a:pt x="119" y="162"/>
                    <a:pt x="119" y="162"/>
                  </a:cubicBezTo>
                  <a:cubicBezTo>
                    <a:pt x="120" y="161"/>
                    <a:pt x="121" y="160"/>
                    <a:pt x="122" y="160"/>
                  </a:cubicBezTo>
                  <a:close/>
                  <a:moveTo>
                    <a:pt x="128" y="160"/>
                  </a:moveTo>
                  <a:cubicBezTo>
                    <a:pt x="127" y="160"/>
                    <a:pt x="127" y="161"/>
                    <a:pt x="126" y="161"/>
                  </a:cubicBezTo>
                  <a:cubicBezTo>
                    <a:pt x="126" y="161"/>
                    <a:pt x="126" y="161"/>
                    <a:pt x="126" y="161"/>
                  </a:cubicBezTo>
                  <a:cubicBezTo>
                    <a:pt x="127" y="160"/>
                    <a:pt x="127" y="160"/>
                    <a:pt x="128" y="160"/>
                  </a:cubicBezTo>
                  <a:close/>
                  <a:moveTo>
                    <a:pt x="122" y="164"/>
                  </a:moveTo>
                  <a:cubicBezTo>
                    <a:pt x="121" y="165"/>
                    <a:pt x="120" y="166"/>
                    <a:pt x="119" y="167"/>
                  </a:cubicBezTo>
                  <a:cubicBezTo>
                    <a:pt x="118" y="167"/>
                    <a:pt x="118" y="167"/>
                    <a:pt x="118" y="168"/>
                  </a:cubicBezTo>
                  <a:cubicBezTo>
                    <a:pt x="119" y="166"/>
                    <a:pt x="120" y="165"/>
                    <a:pt x="122" y="164"/>
                  </a:cubicBezTo>
                  <a:close/>
                  <a:moveTo>
                    <a:pt x="129" y="164"/>
                  </a:moveTo>
                  <a:cubicBezTo>
                    <a:pt x="129" y="164"/>
                    <a:pt x="129" y="164"/>
                    <a:pt x="130" y="165"/>
                  </a:cubicBezTo>
                  <a:cubicBezTo>
                    <a:pt x="125" y="168"/>
                    <a:pt x="121" y="172"/>
                    <a:pt x="117" y="176"/>
                  </a:cubicBezTo>
                  <a:cubicBezTo>
                    <a:pt x="115" y="177"/>
                    <a:pt x="113" y="178"/>
                    <a:pt x="111" y="179"/>
                  </a:cubicBezTo>
                  <a:cubicBezTo>
                    <a:pt x="117" y="174"/>
                    <a:pt x="123" y="169"/>
                    <a:pt x="129" y="164"/>
                  </a:cubicBezTo>
                  <a:close/>
                  <a:moveTo>
                    <a:pt x="108" y="177"/>
                  </a:moveTo>
                  <a:cubicBezTo>
                    <a:pt x="108" y="176"/>
                    <a:pt x="109" y="175"/>
                    <a:pt x="110" y="174"/>
                  </a:cubicBezTo>
                  <a:cubicBezTo>
                    <a:pt x="111" y="174"/>
                    <a:pt x="111" y="174"/>
                    <a:pt x="111" y="173"/>
                  </a:cubicBezTo>
                  <a:cubicBezTo>
                    <a:pt x="110" y="175"/>
                    <a:pt x="109" y="176"/>
                    <a:pt x="108" y="177"/>
                  </a:cubicBezTo>
                  <a:close/>
                  <a:moveTo>
                    <a:pt x="108" y="193"/>
                  </a:moveTo>
                  <a:cubicBezTo>
                    <a:pt x="110" y="191"/>
                    <a:pt x="113" y="189"/>
                    <a:pt x="115" y="187"/>
                  </a:cubicBezTo>
                  <a:cubicBezTo>
                    <a:pt x="120" y="182"/>
                    <a:pt x="125" y="178"/>
                    <a:pt x="131" y="173"/>
                  </a:cubicBezTo>
                  <a:cubicBezTo>
                    <a:pt x="130" y="174"/>
                    <a:pt x="130" y="174"/>
                    <a:pt x="130" y="175"/>
                  </a:cubicBezTo>
                  <a:cubicBezTo>
                    <a:pt x="130" y="175"/>
                    <a:pt x="130" y="175"/>
                    <a:pt x="130" y="176"/>
                  </a:cubicBezTo>
                  <a:cubicBezTo>
                    <a:pt x="126" y="179"/>
                    <a:pt x="123" y="182"/>
                    <a:pt x="120" y="186"/>
                  </a:cubicBezTo>
                  <a:cubicBezTo>
                    <a:pt x="116" y="188"/>
                    <a:pt x="112" y="191"/>
                    <a:pt x="108" y="193"/>
                  </a:cubicBezTo>
                  <a:close/>
                  <a:moveTo>
                    <a:pt x="110" y="195"/>
                  </a:moveTo>
                  <a:cubicBezTo>
                    <a:pt x="109" y="196"/>
                    <a:pt x="108" y="196"/>
                    <a:pt x="108" y="197"/>
                  </a:cubicBezTo>
                  <a:cubicBezTo>
                    <a:pt x="108" y="196"/>
                    <a:pt x="108" y="196"/>
                    <a:pt x="107" y="196"/>
                  </a:cubicBezTo>
                  <a:cubicBezTo>
                    <a:pt x="108" y="196"/>
                    <a:pt x="108" y="196"/>
                    <a:pt x="108" y="196"/>
                  </a:cubicBezTo>
                  <a:cubicBezTo>
                    <a:pt x="109" y="195"/>
                    <a:pt x="109" y="195"/>
                    <a:pt x="110" y="195"/>
                  </a:cubicBezTo>
                  <a:close/>
                  <a:moveTo>
                    <a:pt x="125" y="183"/>
                  </a:moveTo>
                  <a:cubicBezTo>
                    <a:pt x="128" y="180"/>
                    <a:pt x="130" y="177"/>
                    <a:pt x="133" y="174"/>
                  </a:cubicBezTo>
                  <a:cubicBezTo>
                    <a:pt x="136" y="172"/>
                    <a:pt x="139" y="169"/>
                    <a:pt x="142" y="167"/>
                  </a:cubicBezTo>
                  <a:cubicBezTo>
                    <a:pt x="143" y="166"/>
                    <a:pt x="145" y="165"/>
                    <a:pt x="146" y="165"/>
                  </a:cubicBezTo>
                  <a:cubicBezTo>
                    <a:pt x="144" y="168"/>
                    <a:pt x="141" y="171"/>
                    <a:pt x="139" y="174"/>
                  </a:cubicBezTo>
                  <a:cubicBezTo>
                    <a:pt x="139" y="174"/>
                    <a:pt x="139" y="174"/>
                    <a:pt x="139" y="174"/>
                  </a:cubicBezTo>
                  <a:cubicBezTo>
                    <a:pt x="138" y="175"/>
                    <a:pt x="137" y="176"/>
                    <a:pt x="136" y="177"/>
                  </a:cubicBezTo>
                  <a:cubicBezTo>
                    <a:pt x="134" y="178"/>
                    <a:pt x="133" y="178"/>
                    <a:pt x="131" y="179"/>
                  </a:cubicBezTo>
                  <a:cubicBezTo>
                    <a:pt x="129" y="180"/>
                    <a:pt x="127" y="182"/>
                    <a:pt x="125" y="183"/>
                  </a:cubicBezTo>
                  <a:close/>
                  <a:moveTo>
                    <a:pt x="130" y="182"/>
                  </a:moveTo>
                  <a:cubicBezTo>
                    <a:pt x="130" y="182"/>
                    <a:pt x="129" y="182"/>
                    <a:pt x="129" y="182"/>
                  </a:cubicBezTo>
                  <a:cubicBezTo>
                    <a:pt x="127" y="184"/>
                    <a:pt x="124" y="185"/>
                    <a:pt x="121" y="187"/>
                  </a:cubicBezTo>
                  <a:cubicBezTo>
                    <a:pt x="124" y="185"/>
                    <a:pt x="127" y="184"/>
                    <a:pt x="130" y="182"/>
                  </a:cubicBezTo>
                  <a:close/>
                  <a:moveTo>
                    <a:pt x="137" y="194"/>
                  </a:moveTo>
                  <a:cubicBezTo>
                    <a:pt x="140" y="192"/>
                    <a:pt x="143" y="191"/>
                    <a:pt x="146" y="189"/>
                  </a:cubicBezTo>
                  <a:cubicBezTo>
                    <a:pt x="143" y="192"/>
                    <a:pt x="140" y="195"/>
                    <a:pt x="137" y="197"/>
                  </a:cubicBezTo>
                  <a:cubicBezTo>
                    <a:pt x="135" y="199"/>
                    <a:pt x="133" y="200"/>
                    <a:pt x="130" y="202"/>
                  </a:cubicBezTo>
                  <a:cubicBezTo>
                    <a:pt x="132" y="199"/>
                    <a:pt x="134" y="196"/>
                    <a:pt x="137" y="194"/>
                  </a:cubicBezTo>
                  <a:close/>
                  <a:moveTo>
                    <a:pt x="127" y="197"/>
                  </a:moveTo>
                  <a:cubicBezTo>
                    <a:pt x="133" y="192"/>
                    <a:pt x="138" y="187"/>
                    <a:pt x="144" y="182"/>
                  </a:cubicBezTo>
                  <a:cubicBezTo>
                    <a:pt x="143" y="184"/>
                    <a:pt x="141" y="185"/>
                    <a:pt x="140" y="187"/>
                  </a:cubicBezTo>
                  <a:cubicBezTo>
                    <a:pt x="138" y="189"/>
                    <a:pt x="136" y="191"/>
                    <a:pt x="134" y="193"/>
                  </a:cubicBezTo>
                  <a:cubicBezTo>
                    <a:pt x="133" y="193"/>
                    <a:pt x="132" y="194"/>
                    <a:pt x="131" y="194"/>
                  </a:cubicBezTo>
                  <a:cubicBezTo>
                    <a:pt x="130" y="195"/>
                    <a:pt x="128" y="196"/>
                    <a:pt x="127" y="197"/>
                  </a:cubicBezTo>
                  <a:close/>
                  <a:moveTo>
                    <a:pt x="144" y="188"/>
                  </a:moveTo>
                  <a:cubicBezTo>
                    <a:pt x="147" y="184"/>
                    <a:pt x="151" y="181"/>
                    <a:pt x="155" y="178"/>
                  </a:cubicBezTo>
                  <a:cubicBezTo>
                    <a:pt x="154" y="179"/>
                    <a:pt x="154" y="180"/>
                    <a:pt x="153" y="181"/>
                  </a:cubicBezTo>
                  <a:cubicBezTo>
                    <a:pt x="152" y="182"/>
                    <a:pt x="151" y="183"/>
                    <a:pt x="151" y="184"/>
                  </a:cubicBezTo>
                  <a:cubicBezTo>
                    <a:pt x="148" y="185"/>
                    <a:pt x="146" y="186"/>
                    <a:pt x="144" y="188"/>
                  </a:cubicBezTo>
                  <a:close/>
                  <a:moveTo>
                    <a:pt x="147" y="183"/>
                  </a:moveTo>
                  <a:cubicBezTo>
                    <a:pt x="149" y="181"/>
                    <a:pt x="151" y="178"/>
                    <a:pt x="154" y="176"/>
                  </a:cubicBezTo>
                  <a:cubicBezTo>
                    <a:pt x="155" y="175"/>
                    <a:pt x="155" y="175"/>
                    <a:pt x="156" y="174"/>
                  </a:cubicBezTo>
                  <a:cubicBezTo>
                    <a:pt x="153" y="177"/>
                    <a:pt x="150" y="180"/>
                    <a:pt x="147" y="183"/>
                  </a:cubicBezTo>
                  <a:close/>
                  <a:moveTo>
                    <a:pt x="151" y="169"/>
                  </a:moveTo>
                  <a:cubicBezTo>
                    <a:pt x="151" y="169"/>
                    <a:pt x="150" y="169"/>
                    <a:pt x="150" y="170"/>
                  </a:cubicBezTo>
                  <a:cubicBezTo>
                    <a:pt x="148" y="171"/>
                    <a:pt x="146" y="171"/>
                    <a:pt x="145" y="172"/>
                  </a:cubicBezTo>
                  <a:cubicBezTo>
                    <a:pt x="145" y="171"/>
                    <a:pt x="146" y="171"/>
                    <a:pt x="147" y="170"/>
                  </a:cubicBezTo>
                  <a:cubicBezTo>
                    <a:pt x="147" y="170"/>
                    <a:pt x="148" y="169"/>
                    <a:pt x="148" y="169"/>
                  </a:cubicBezTo>
                  <a:cubicBezTo>
                    <a:pt x="149" y="169"/>
                    <a:pt x="149" y="169"/>
                    <a:pt x="149" y="169"/>
                  </a:cubicBezTo>
                  <a:cubicBezTo>
                    <a:pt x="152" y="167"/>
                    <a:pt x="154" y="165"/>
                    <a:pt x="157" y="163"/>
                  </a:cubicBezTo>
                  <a:cubicBezTo>
                    <a:pt x="155" y="165"/>
                    <a:pt x="153" y="167"/>
                    <a:pt x="151" y="169"/>
                  </a:cubicBezTo>
                  <a:close/>
                  <a:moveTo>
                    <a:pt x="159" y="173"/>
                  </a:moveTo>
                  <a:cubicBezTo>
                    <a:pt x="160" y="173"/>
                    <a:pt x="160" y="172"/>
                    <a:pt x="160" y="172"/>
                  </a:cubicBezTo>
                  <a:cubicBezTo>
                    <a:pt x="160" y="173"/>
                    <a:pt x="159" y="174"/>
                    <a:pt x="159" y="176"/>
                  </a:cubicBezTo>
                  <a:cubicBezTo>
                    <a:pt x="158" y="176"/>
                    <a:pt x="157" y="177"/>
                    <a:pt x="157" y="177"/>
                  </a:cubicBezTo>
                  <a:cubicBezTo>
                    <a:pt x="158" y="176"/>
                    <a:pt x="158" y="175"/>
                    <a:pt x="159" y="173"/>
                  </a:cubicBezTo>
                  <a:close/>
                  <a:moveTo>
                    <a:pt x="160" y="177"/>
                  </a:moveTo>
                  <a:cubicBezTo>
                    <a:pt x="166" y="171"/>
                    <a:pt x="172" y="165"/>
                    <a:pt x="179" y="160"/>
                  </a:cubicBezTo>
                  <a:cubicBezTo>
                    <a:pt x="178" y="161"/>
                    <a:pt x="177" y="161"/>
                    <a:pt x="177" y="162"/>
                  </a:cubicBezTo>
                  <a:cubicBezTo>
                    <a:pt x="172" y="167"/>
                    <a:pt x="168" y="171"/>
                    <a:pt x="163" y="175"/>
                  </a:cubicBezTo>
                  <a:cubicBezTo>
                    <a:pt x="162" y="176"/>
                    <a:pt x="161" y="176"/>
                    <a:pt x="160" y="177"/>
                  </a:cubicBezTo>
                  <a:cubicBezTo>
                    <a:pt x="160" y="177"/>
                    <a:pt x="160" y="177"/>
                    <a:pt x="160" y="177"/>
                  </a:cubicBezTo>
                  <a:close/>
                  <a:moveTo>
                    <a:pt x="162" y="172"/>
                  </a:moveTo>
                  <a:cubicBezTo>
                    <a:pt x="163" y="170"/>
                    <a:pt x="165" y="167"/>
                    <a:pt x="166" y="165"/>
                  </a:cubicBezTo>
                  <a:cubicBezTo>
                    <a:pt x="167" y="164"/>
                    <a:pt x="168" y="163"/>
                    <a:pt x="169" y="162"/>
                  </a:cubicBezTo>
                  <a:cubicBezTo>
                    <a:pt x="173" y="160"/>
                    <a:pt x="177" y="158"/>
                    <a:pt x="180" y="156"/>
                  </a:cubicBezTo>
                  <a:cubicBezTo>
                    <a:pt x="174" y="161"/>
                    <a:pt x="168" y="166"/>
                    <a:pt x="162" y="172"/>
                  </a:cubicBezTo>
                  <a:close/>
                  <a:moveTo>
                    <a:pt x="183" y="158"/>
                  </a:moveTo>
                  <a:cubicBezTo>
                    <a:pt x="183" y="158"/>
                    <a:pt x="184" y="157"/>
                    <a:pt x="184" y="157"/>
                  </a:cubicBezTo>
                  <a:cubicBezTo>
                    <a:pt x="183" y="159"/>
                    <a:pt x="181" y="160"/>
                    <a:pt x="180" y="162"/>
                  </a:cubicBezTo>
                  <a:cubicBezTo>
                    <a:pt x="180" y="162"/>
                    <a:pt x="180" y="162"/>
                    <a:pt x="179" y="163"/>
                  </a:cubicBezTo>
                  <a:cubicBezTo>
                    <a:pt x="181" y="161"/>
                    <a:pt x="182" y="159"/>
                    <a:pt x="183" y="158"/>
                  </a:cubicBezTo>
                  <a:close/>
                  <a:moveTo>
                    <a:pt x="182" y="154"/>
                  </a:moveTo>
                  <a:cubicBezTo>
                    <a:pt x="182" y="154"/>
                    <a:pt x="182" y="154"/>
                    <a:pt x="182" y="154"/>
                  </a:cubicBezTo>
                  <a:cubicBezTo>
                    <a:pt x="182" y="154"/>
                    <a:pt x="182" y="153"/>
                    <a:pt x="181" y="153"/>
                  </a:cubicBezTo>
                  <a:cubicBezTo>
                    <a:pt x="179" y="154"/>
                    <a:pt x="177" y="155"/>
                    <a:pt x="174" y="157"/>
                  </a:cubicBezTo>
                  <a:cubicBezTo>
                    <a:pt x="178" y="154"/>
                    <a:pt x="181" y="150"/>
                    <a:pt x="184" y="147"/>
                  </a:cubicBezTo>
                  <a:cubicBezTo>
                    <a:pt x="186" y="146"/>
                    <a:pt x="187" y="145"/>
                    <a:pt x="189" y="144"/>
                  </a:cubicBezTo>
                  <a:cubicBezTo>
                    <a:pt x="189" y="144"/>
                    <a:pt x="189" y="144"/>
                    <a:pt x="189" y="144"/>
                  </a:cubicBezTo>
                  <a:cubicBezTo>
                    <a:pt x="189" y="145"/>
                    <a:pt x="189" y="145"/>
                    <a:pt x="189" y="146"/>
                  </a:cubicBezTo>
                  <a:cubicBezTo>
                    <a:pt x="187" y="149"/>
                    <a:pt x="185" y="152"/>
                    <a:pt x="182" y="154"/>
                  </a:cubicBezTo>
                  <a:close/>
                  <a:moveTo>
                    <a:pt x="189" y="133"/>
                  </a:moveTo>
                  <a:cubicBezTo>
                    <a:pt x="188" y="133"/>
                    <a:pt x="188" y="132"/>
                    <a:pt x="188" y="132"/>
                  </a:cubicBezTo>
                  <a:cubicBezTo>
                    <a:pt x="189" y="131"/>
                    <a:pt x="191" y="130"/>
                    <a:pt x="192" y="129"/>
                  </a:cubicBezTo>
                  <a:cubicBezTo>
                    <a:pt x="191" y="130"/>
                    <a:pt x="190" y="132"/>
                    <a:pt x="189" y="133"/>
                  </a:cubicBezTo>
                  <a:close/>
                  <a:moveTo>
                    <a:pt x="193" y="152"/>
                  </a:moveTo>
                  <a:cubicBezTo>
                    <a:pt x="193" y="152"/>
                    <a:pt x="193" y="152"/>
                    <a:pt x="194" y="151"/>
                  </a:cubicBezTo>
                  <a:cubicBezTo>
                    <a:pt x="196" y="149"/>
                    <a:pt x="197" y="147"/>
                    <a:pt x="199" y="145"/>
                  </a:cubicBezTo>
                  <a:cubicBezTo>
                    <a:pt x="199" y="145"/>
                    <a:pt x="199" y="145"/>
                    <a:pt x="199" y="145"/>
                  </a:cubicBezTo>
                  <a:cubicBezTo>
                    <a:pt x="197" y="148"/>
                    <a:pt x="195" y="150"/>
                    <a:pt x="193" y="152"/>
                  </a:cubicBezTo>
                  <a:close/>
                  <a:moveTo>
                    <a:pt x="197" y="143"/>
                  </a:moveTo>
                  <a:cubicBezTo>
                    <a:pt x="200" y="139"/>
                    <a:pt x="203" y="134"/>
                    <a:pt x="206" y="130"/>
                  </a:cubicBezTo>
                  <a:cubicBezTo>
                    <a:pt x="205" y="132"/>
                    <a:pt x="203" y="135"/>
                    <a:pt x="201" y="138"/>
                  </a:cubicBezTo>
                  <a:cubicBezTo>
                    <a:pt x="201" y="138"/>
                    <a:pt x="200" y="139"/>
                    <a:pt x="200" y="139"/>
                  </a:cubicBezTo>
                  <a:cubicBezTo>
                    <a:pt x="199" y="141"/>
                    <a:pt x="198" y="142"/>
                    <a:pt x="197" y="143"/>
                  </a:cubicBezTo>
                  <a:close/>
                  <a:moveTo>
                    <a:pt x="200" y="142"/>
                  </a:moveTo>
                  <a:cubicBezTo>
                    <a:pt x="201" y="140"/>
                    <a:pt x="203" y="138"/>
                    <a:pt x="204" y="136"/>
                  </a:cubicBezTo>
                  <a:cubicBezTo>
                    <a:pt x="207" y="132"/>
                    <a:pt x="211" y="128"/>
                    <a:pt x="214" y="124"/>
                  </a:cubicBezTo>
                  <a:cubicBezTo>
                    <a:pt x="214" y="124"/>
                    <a:pt x="214" y="124"/>
                    <a:pt x="214" y="124"/>
                  </a:cubicBezTo>
                  <a:cubicBezTo>
                    <a:pt x="214" y="124"/>
                    <a:pt x="214" y="123"/>
                    <a:pt x="215" y="123"/>
                  </a:cubicBezTo>
                  <a:cubicBezTo>
                    <a:pt x="215" y="122"/>
                    <a:pt x="216" y="122"/>
                    <a:pt x="217" y="121"/>
                  </a:cubicBezTo>
                  <a:cubicBezTo>
                    <a:pt x="217" y="121"/>
                    <a:pt x="217" y="121"/>
                    <a:pt x="217" y="121"/>
                  </a:cubicBezTo>
                  <a:cubicBezTo>
                    <a:pt x="217" y="121"/>
                    <a:pt x="217" y="121"/>
                    <a:pt x="217" y="122"/>
                  </a:cubicBezTo>
                  <a:cubicBezTo>
                    <a:pt x="217" y="122"/>
                    <a:pt x="217" y="122"/>
                    <a:pt x="217" y="122"/>
                  </a:cubicBezTo>
                  <a:cubicBezTo>
                    <a:pt x="212" y="129"/>
                    <a:pt x="206" y="136"/>
                    <a:pt x="200" y="143"/>
                  </a:cubicBezTo>
                  <a:cubicBezTo>
                    <a:pt x="200" y="143"/>
                    <a:pt x="200" y="142"/>
                    <a:pt x="200" y="142"/>
                  </a:cubicBezTo>
                  <a:close/>
                  <a:moveTo>
                    <a:pt x="215" y="120"/>
                  </a:moveTo>
                  <a:cubicBezTo>
                    <a:pt x="213" y="122"/>
                    <a:pt x="212" y="124"/>
                    <a:pt x="210" y="126"/>
                  </a:cubicBezTo>
                  <a:cubicBezTo>
                    <a:pt x="211" y="125"/>
                    <a:pt x="211" y="124"/>
                    <a:pt x="211" y="124"/>
                  </a:cubicBezTo>
                  <a:cubicBezTo>
                    <a:pt x="213" y="122"/>
                    <a:pt x="214" y="121"/>
                    <a:pt x="215" y="120"/>
                  </a:cubicBezTo>
                  <a:cubicBezTo>
                    <a:pt x="215" y="120"/>
                    <a:pt x="215" y="120"/>
                    <a:pt x="215" y="120"/>
                  </a:cubicBezTo>
                  <a:close/>
                  <a:moveTo>
                    <a:pt x="214" y="115"/>
                  </a:moveTo>
                  <a:cubicBezTo>
                    <a:pt x="214" y="116"/>
                    <a:pt x="214" y="116"/>
                    <a:pt x="213" y="116"/>
                  </a:cubicBezTo>
                  <a:cubicBezTo>
                    <a:pt x="213" y="116"/>
                    <a:pt x="213" y="116"/>
                    <a:pt x="213" y="116"/>
                  </a:cubicBezTo>
                  <a:cubicBezTo>
                    <a:pt x="214" y="115"/>
                    <a:pt x="214" y="114"/>
                    <a:pt x="215" y="113"/>
                  </a:cubicBezTo>
                  <a:cubicBezTo>
                    <a:pt x="215" y="113"/>
                    <a:pt x="216" y="113"/>
                    <a:pt x="216" y="112"/>
                  </a:cubicBezTo>
                  <a:cubicBezTo>
                    <a:pt x="216" y="113"/>
                    <a:pt x="215" y="114"/>
                    <a:pt x="214" y="115"/>
                  </a:cubicBezTo>
                  <a:close/>
                  <a:moveTo>
                    <a:pt x="210" y="109"/>
                  </a:moveTo>
                  <a:cubicBezTo>
                    <a:pt x="210" y="109"/>
                    <a:pt x="210" y="108"/>
                    <a:pt x="210" y="108"/>
                  </a:cubicBezTo>
                  <a:cubicBezTo>
                    <a:pt x="213" y="107"/>
                    <a:pt x="216" y="105"/>
                    <a:pt x="219" y="103"/>
                  </a:cubicBezTo>
                  <a:cubicBezTo>
                    <a:pt x="219" y="104"/>
                    <a:pt x="219" y="104"/>
                    <a:pt x="219" y="104"/>
                  </a:cubicBezTo>
                  <a:cubicBezTo>
                    <a:pt x="216" y="106"/>
                    <a:pt x="213" y="107"/>
                    <a:pt x="210" y="109"/>
                  </a:cubicBezTo>
                  <a:close/>
                  <a:moveTo>
                    <a:pt x="218" y="101"/>
                  </a:moveTo>
                  <a:cubicBezTo>
                    <a:pt x="218" y="100"/>
                    <a:pt x="217" y="100"/>
                    <a:pt x="217" y="100"/>
                  </a:cubicBezTo>
                  <a:cubicBezTo>
                    <a:pt x="211" y="103"/>
                    <a:pt x="205" y="106"/>
                    <a:pt x="199" y="110"/>
                  </a:cubicBezTo>
                  <a:cubicBezTo>
                    <a:pt x="200" y="108"/>
                    <a:pt x="201" y="107"/>
                    <a:pt x="202" y="105"/>
                  </a:cubicBezTo>
                  <a:cubicBezTo>
                    <a:pt x="207" y="103"/>
                    <a:pt x="213" y="100"/>
                    <a:pt x="217" y="97"/>
                  </a:cubicBezTo>
                  <a:cubicBezTo>
                    <a:pt x="218" y="98"/>
                    <a:pt x="218" y="98"/>
                    <a:pt x="218" y="98"/>
                  </a:cubicBezTo>
                  <a:cubicBezTo>
                    <a:pt x="218" y="99"/>
                    <a:pt x="218" y="100"/>
                    <a:pt x="218" y="100"/>
                  </a:cubicBezTo>
                  <a:cubicBezTo>
                    <a:pt x="218" y="101"/>
                    <a:pt x="218" y="101"/>
                    <a:pt x="218" y="101"/>
                  </a:cubicBezTo>
                  <a:close/>
                  <a:moveTo>
                    <a:pt x="199" y="95"/>
                  </a:moveTo>
                  <a:cubicBezTo>
                    <a:pt x="199" y="94"/>
                    <a:pt x="200" y="94"/>
                    <a:pt x="200" y="94"/>
                  </a:cubicBezTo>
                  <a:cubicBezTo>
                    <a:pt x="200" y="93"/>
                    <a:pt x="201" y="93"/>
                    <a:pt x="202" y="93"/>
                  </a:cubicBezTo>
                  <a:cubicBezTo>
                    <a:pt x="201" y="93"/>
                    <a:pt x="200" y="94"/>
                    <a:pt x="199" y="95"/>
                  </a:cubicBezTo>
                  <a:close/>
                  <a:moveTo>
                    <a:pt x="201" y="88"/>
                  </a:moveTo>
                  <a:cubicBezTo>
                    <a:pt x="198" y="89"/>
                    <a:pt x="195" y="90"/>
                    <a:pt x="193" y="91"/>
                  </a:cubicBezTo>
                  <a:cubicBezTo>
                    <a:pt x="194" y="90"/>
                    <a:pt x="195" y="89"/>
                    <a:pt x="196" y="88"/>
                  </a:cubicBezTo>
                  <a:cubicBezTo>
                    <a:pt x="199" y="87"/>
                    <a:pt x="201" y="86"/>
                    <a:pt x="203" y="85"/>
                  </a:cubicBezTo>
                  <a:cubicBezTo>
                    <a:pt x="202" y="86"/>
                    <a:pt x="201" y="87"/>
                    <a:pt x="201" y="88"/>
                  </a:cubicBezTo>
                  <a:close/>
                  <a:moveTo>
                    <a:pt x="199" y="82"/>
                  </a:moveTo>
                  <a:cubicBezTo>
                    <a:pt x="199" y="82"/>
                    <a:pt x="199" y="81"/>
                    <a:pt x="199" y="81"/>
                  </a:cubicBezTo>
                  <a:cubicBezTo>
                    <a:pt x="200" y="81"/>
                    <a:pt x="200" y="80"/>
                    <a:pt x="199" y="80"/>
                  </a:cubicBezTo>
                  <a:cubicBezTo>
                    <a:pt x="202" y="78"/>
                    <a:pt x="206" y="77"/>
                    <a:pt x="209" y="75"/>
                  </a:cubicBezTo>
                  <a:cubicBezTo>
                    <a:pt x="210" y="75"/>
                    <a:pt x="209" y="73"/>
                    <a:pt x="208" y="74"/>
                  </a:cubicBezTo>
                  <a:cubicBezTo>
                    <a:pt x="206" y="75"/>
                    <a:pt x="204" y="76"/>
                    <a:pt x="202" y="76"/>
                  </a:cubicBezTo>
                  <a:cubicBezTo>
                    <a:pt x="202" y="76"/>
                    <a:pt x="202" y="76"/>
                    <a:pt x="202" y="76"/>
                  </a:cubicBezTo>
                  <a:cubicBezTo>
                    <a:pt x="203" y="75"/>
                    <a:pt x="204" y="75"/>
                    <a:pt x="205" y="75"/>
                  </a:cubicBezTo>
                  <a:cubicBezTo>
                    <a:pt x="207" y="74"/>
                    <a:pt x="209" y="73"/>
                    <a:pt x="210" y="72"/>
                  </a:cubicBezTo>
                  <a:cubicBezTo>
                    <a:pt x="211" y="74"/>
                    <a:pt x="211" y="76"/>
                    <a:pt x="212" y="77"/>
                  </a:cubicBezTo>
                  <a:cubicBezTo>
                    <a:pt x="207" y="79"/>
                    <a:pt x="203" y="80"/>
                    <a:pt x="199" y="82"/>
                  </a:cubicBezTo>
                  <a:close/>
                  <a:moveTo>
                    <a:pt x="201" y="74"/>
                  </a:moveTo>
                  <a:cubicBezTo>
                    <a:pt x="200" y="75"/>
                    <a:pt x="199" y="75"/>
                    <a:pt x="198" y="76"/>
                  </a:cubicBezTo>
                  <a:cubicBezTo>
                    <a:pt x="200" y="74"/>
                    <a:pt x="202" y="73"/>
                    <a:pt x="203" y="72"/>
                  </a:cubicBezTo>
                  <a:cubicBezTo>
                    <a:pt x="203" y="73"/>
                    <a:pt x="202" y="73"/>
                    <a:pt x="201" y="74"/>
                  </a:cubicBezTo>
                  <a:close/>
                  <a:moveTo>
                    <a:pt x="187" y="77"/>
                  </a:moveTo>
                  <a:cubicBezTo>
                    <a:pt x="184" y="78"/>
                    <a:pt x="180" y="80"/>
                    <a:pt x="176" y="81"/>
                  </a:cubicBezTo>
                  <a:cubicBezTo>
                    <a:pt x="184" y="76"/>
                    <a:pt x="192" y="72"/>
                    <a:pt x="200" y="70"/>
                  </a:cubicBezTo>
                  <a:cubicBezTo>
                    <a:pt x="196" y="72"/>
                    <a:pt x="192" y="75"/>
                    <a:pt x="187" y="77"/>
                  </a:cubicBezTo>
                  <a:close/>
                  <a:moveTo>
                    <a:pt x="186" y="66"/>
                  </a:moveTo>
                  <a:cubicBezTo>
                    <a:pt x="181" y="68"/>
                    <a:pt x="177" y="70"/>
                    <a:pt x="172" y="72"/>
                  </a:cubicBezTo>
                  <a:cubicBezTo>
                    <a:pt x="171" y="73"/>
                    <a:pt x="170" y="73"/>
                    <a:pt x="169" y="73"/>
                  </a:cubicBezTo>
                  <a:cubicBezTo>
                    <a:pt x="175" y="70"/>
                    <a:pt x="181" y="67"/>
                    <a:pt x="187" y="65"/>
                  </a:cubicBezTo>
                  <a:cubicBezTo>
                    <a:pt x="186" y="65"/>
                    <a:pt x="186" y="66"/>
                    <a:pt x="186" y="66"/>
                  </a:cubicBezTo>
                  <a:close/>
                  <a:moveTo>
                    <a:pt x="171" y="69"/>
                  </a:moveTo>
                  <a:cubicBezTo>
                    <a:pt x="169" y="69"/>
                    <a:pt x="167" y="70"/>
                    <a:pt x="165" y="71"/>
                  </a:cubicBezTo>
                  <a:cubicBezTo>
                    <a:pt x="165" y="71"/>
                    <a:pt x="165" y="71"/>
                    <a:pt x="165" y="71"/>
                  </a:cubicBezTo>
                  <a:cubicBezTo>
                    <a:pt x="166" y="70"/>
                    <a:pt x="167" y="69"/>
                    <a:pt x="168" y="68"/>
                  </a:cubicBezTo>
                  <a:cubicBezTo>
                    <a:pt x="171" y="66"/>
                    <a:pt x="174" y="64"/>
                    <a:pt x="177" y="63"/>
                  </a:cubicBezTo>
                  <a:cubicBezTo>
                    <a:pt x="175" y="65"/>
                    <a:pt x="173" y="67"/>
                    <a:pt x="171" y="69"/>
                  </a:cubicBezTo>
                  <a:close/>
                  <a:moveTo>
                    <a:pt x="157" y="63"/>
                  </a:moveTo>
                  <a:cubicBezTo>
                    <a:pt x="156" y="64"/>
                    <a:pt x="155" y="64"/>
                    <a:pt x="153" y="65"/>
                  </a:cubicBezTo>
                  <a:cubicBezTo>
                    <a:pt x="154" y="64"/>
                    <a:pt x="156" y="63"/>
                    <a:pt x="157" y="62"/>
                  </a:cubicBezTo>
                  <a:cubicBezTo>
                    <a:pt x="158" y="61"/>
                    <a:pt x="159" y="61"/>
                    <a:pt x="161" y="60"/>
                  </a:cubicBezTo>
                  <a:cubicBezTo>
                    <a:pt x="159" y="61"/>
                    <a:pt x="158" y="62"/>
                    <a:pt x="157" y="63"/>
                  </a:cubicBezTo>
                  <a:close/>
                  <a:moveTo>
                    <a:pt x="157" y="71"/>
                  </a:moveTo>
                  <a:cubicBezTo>
                    <a:pt x="159" y="70"/>
                    <a:pt x="162" y="69"/>
                    <a:pt x="164" y="68"/>
                  </a:cubicBezTo>
                  <a:cubicBezTo>
                    <a:pt x="162" y="69"/>
                    <a:pt x="159" y="71"/>
                    <a:pt x="157" y="73"/>
                  </a:cubicBezTo>
                  <a:cubicBezTo>
                    <a:pt x="156" y="73"/>
                    <a:pt x="154" y="73"/>
                    <a:pt x="153" y="73"/>
                  </a:cubicBezTo>
                  <a:cubicBezTo>
                    <a:pt x="154" y="72"/>
                    <a:pt x="155" y="72"/>
                    <a:pt x="157" y="71"/>
                  </a:cubicBezTo>
                  <a:close/>
                  <a:moveTo>
                    <a:pt x="146" y="72"/>
                  </a:moveTo>
                  <a:cubicBezTo>
                    <a:pt x="145" y="72"/>
                    <a:pt x="144" y="73"/>
                    <a:pt x="144" y="73"/>
                  </a:cubicBezTo>
                  <a:cubicBezTo>
                    <a:pt x="145" y="72"/>
                    <a:pt x="145" y="71"/>
                    <a:pt x="146" y="70"/>
                  </a:cubicBezTo>
                  <a:cubicBezTo>
                    <a:pt x="147" y="69"/>
                    <a:pt x="148" y="68"/>
                    <a:pt x="149" y="67"/>
                  </a:cubicBezTo>
                  <a:cubicBezTo>
                    <a:pt x="151" y="67"/>
                    <a:pt x="152" y="67"/>
                    <a:pt x="153" y="66"/>
                  </a:cubicBezTo>
                  <a:cubicBezTo>
                    <a:pt x="151" y="68"/>
                    <a:pt x="149" y="70"/>
                    <a:pt x="146" y="72"/>
                  </a:cubicBezTo>
                  <a:close/>
                  <a:moveTo>
                    <a:pt x="145" y="67"/>
                  </a:moveTo>
                  <a:cubicBezTo>
                    <a:pt x="147" y="65"/>
                    <a:pt x="150" y="63"/>
                    <a:pt x="152" y="61"/>
                  </a:cubicBezTo>
                  <a:cubicBezTo>
                    <a:pt x="151" y="62"/>
                    <a:pt x="149" y="63"/>
                    <a:pt x="148" y="65"/>
                  </a:cubicBezTo>
                  <a:cubicBezTo>
                    <a:pt x="147" y="65"/>
                    <a:pt x="146" y="66"/>
                    <a:pt x="145" y="67"/>
                  </a:cubicBezTo>
                  <a:cubicBezTo>
                    <a:pt x="145" y="67"/>
                    <a:pt x="145" y="67"/>
                    <a:pt x="145" y="67"/>
                  </a:cubicBezTo>
                  <a:close/>
                  <a:moveTo>
                    <a:pt x="138" y="68"/>
                  </a:moveTo>
                  <a:cubicBezTo>
                    <a:pt x="137" y="68"/>
                    <a:pt x="137" y="69"/>
                    <a:pt x="138" y="69"/>
                  </a:cubicBezTo>
                  <a:cubicBezTo>
                    <a:pt x="136" y="71"/>
                    <a:pt x="133" y="73"/>
                    <a:pt x="131" y="75"/>
                  </a:cubicBezTo>
                  <a:cubicBezTo>
                    <a:pt x="132" y="73"/>
                    <a:pt x="133" y="71"/>
                    <a:pt x="134" y="68"/>
                  </a:cubicBezTo>
                  <a:cubicBezTo>
                    <a:pt x="134" y="68"/>
                    <a:pt x="134" y="68"/>
                    <a:pt x="134" y="67"/>
                  </a:cubicBezTo>
                  <a:cubicBezTo>
                    <a:pt x="138" y="65"/>
                    <a:pt x="143" y="62"/>
                    <a:pt x="147" y="60"/>
                  </a:cubicBezTo>
                  <a:cubicBezTo>
                    <a:pt x="149" y="59"/>
                    <a:pt x="151" y="58"/>
                    <a:pt x="154" y="57"/>
                  </a:cubicBezTo>
                  <a:cubicBezTo>
                    <a:pt x="154" y="57"/>
                    <a:pt x="154" y="57"/>
                    <a:pt x="153" y="58"/>
                  </a:cubicBezTo>
                  <a:cubicBezTo>
                    <a:pt x="148" y="61"/>
                    <a:pt x="143" y="64"/>
                    <a:pt x="138" y="68"/>
                  </a:cubicBezTo>
                  <a:close/>
                  <a:moveTo>
                    <a:pt x="144" y="53"/>
                  </a:moveTo>
                  <a:cubicBezTo>
                    <a:pt x="140" y="55"/>
                    <a:pt x="136" y="57"/>
                    <a:pt x="132" y="60"/>
                  </a:cubicBezTo>
                  <a:cubicBezTo>
                    <a:pt x="133" y="59"/>
                    <a:pt x="135" y="57"/>
                    <a:pt x="136" y="56"/>
                  </a:cubicBezTo>
                  <a:cubicBezTo>
                    <a:pt x="140" y="54"/>
                    <a:pt x="143" y="52"/>
                    <a:pt x="147" y="50"/>
                  </a:cubicBezTo>
                  <a:cubicBezTo>
                    <a:pt x="147" y="50"/>
                    <a:pt x="148" y="50"/>
                    <a:pt x="149" y="50"/>
                  </a:cubicBezTo>
                  <a:cubicBezTo>
                    <a:pt x="147" y="51"/>
                    <a:pt x="146" y="52"/>
                    <a:pt x="144" y="53"/>
                  </a:cubicBezTo>
                  <a:close/>
                  <a:moveTo>
                    <a:pt x="132" y="55"/>
                  </a:moveTo>
                  <a:cubicBezTo>
                    <a:pt x="133" y="55"/>
                    <a:pt x="135" y="54"/>
                    <a:pt x="136" y="54"/>
                  </a:cubicBezTo>
                  <a:cubicBezTo>
                    <a:pt x="135" y="55"/>
                    <a:pt x="134" y="55"/>
                    <a:pt x="134" y="56"/>
                  </a:cubicBezTo>
                  <a:cubicBezTo>
                    <a:pt x="133" y="56"/>
                    <a:pt x="132" y="57"/>
                    <a:pt x="132" y="57"/>
                  </a:cubicBezTo>
                  <a:cubicBezTo>
                    <a:pt x="132" y="57"/>
                    <a:pt x="132" y="57"/>
                    <a:pt x="132" y="56"/>
                  </a:cubicBezTo>
                  <a:cubicBezTo>
                    <a:pt x="133" y="56"/>
                    <a:pt x="132" y="56"/>
                    <a:pt x="132" y="55"/>
                  </a:cubicBezTo>
                  <a:close/>
                  <a:moveTo>
                    <a:pt x="142" y="49"/>
                  </a:moveTo>
                  <a:cubicBezTo>
                    <a:pt x="140" y="50"/>
                    <a:pt x="137" y="51"/>
                    <a:pt x="135" y="52"/>
                  </a:cubicBezTo>
                  <a:cubicBezTo>
                    <a:pt x="138" y="49"/>
                    <a:pt x="141" y="47"/>
                    <a:pt x="145" y="45"/>
                  </a:cubicBezTo>
                  <a:cubicBezTo>
                    <a:pt x="147" y="44"/>
                    <a:pt x="149" y="44"/>
                    <a:pt x="151" y="43"/>
                  </a:cubicBezTo>
                  <a:cubicBezTo>
                    <a:pt x="148" y="45"/>
                    <a:pt x="146" y="47"/>
                    <a:pt x="143" y="49"/>
                  </a:cubicBezTo>
                  <a:cubicBezTo>
                    <a:pt x="143" y="49"/>
                    <a:pt x="142" y="49"/>
                    <a:pt x="142" y="49"/>
                  </a:cubicBezTo>
                  <a:close/>
                  <a:moveTo>
                    <a:pt x="131" y="53"/>
                  </a:moveTo>
                  <a:cubicBezTo>
                    <a:pt x="131" y="53"/>
                    <a:pt x="131" y="53"/>
                    <a:pt x="131" y="53"/>
                  </a:cubicBezTo>
                  <a:cubicBezTo>
                    <a:pt x="131" y="53"/>
                    <a:pt x="130" y="53"/>
                    <a:pt x="130" y="53"/>
                  </a:cubicBezTo>
                  <a:cubicBezTo>
                    <a:pt x="130" y="53"/>
                    <a:pt x="130" y="53"/>
                    <a:pt x="130" y="53"/>
                  </a:cubicBezTo>
                  <a:cubicBezTo>
                    <a:pt x="134" y="51"/>
                    <a:pt x="137" y="48"/>
                    <a:pt x="141" y="46"/>
                  </a:cubicBezTo>
                  <a:cubicBezTo>
                    <a:pt x="138" y="48"/>
                    <a:pt x="134" y="50"/>
                    <a:pt x="131" y="53"/>
                  </a:cubicBezTo>
                  <a:close/>
                  <a:moveTo>
                    <a:pt x="127" y="54"/>
                  </a:moveTo>
                  <a:cubicBezTo>
                    <a:pt x="127" y="54"/>
                    <a:pt x="127" y="53"/>
                    <a:pt x="127" y="53"/>
                  </a:cubicBezTo>
                  <a:cubicBezTo>
                    <a:pt x="128" y="52"/>
                    <a:pt x="129" y="52"/>
                    <a:pt x="130" y="51"/>
                  </a:cubicBezTo>
                  <a:cubicBezTo>
                    <a:pt x="132" y="49"/>
                    <a:pt x="135" y="48"/>
                    <a:pt x="137" y="46"/>
                  </a:cubicBezTo>
                  <a:cubicBezTo>
                    <a:pt x="137" y="46"/>
                    <a:pt x="137" y="46"/>
                    <a:pt x="137" y="46"/>
                  </a:cubicBezTo>
                  <a:cubicBezTo>
                    <a:pt x="134" y="49"/>
                    <a:pt x="130" y="51"/>
                    <a:pt x="127" y="54"/>
                  </a:cubicBezTo>
                  <a:close/>
                  <a:moveTo>
                    <a:pt x="127" y="66"/>
                  </a:moveTo>
                  <a:cubicBezTo>
                    <a:pt x="126" y="68"/>
                    <a:pt x="125" y="69"/>
                    <a:pt x="124" y="71"/>
                  </a:cubicBezTo>
                  <a:cubicBezTo>
                    <a:pt x="123" y="71"/>
                    <a:pt x="123" y="72"/>
                    <a:pt x="122" y="72"/>
                  </a:cubicBezTo>
                  <a:cubicBezTo>
                    <a:pt x="123" y="71"/>
                    <a:pt x="124" y="69"/>
                    <a:pt x="124" y="68"/>
                  </a:cubicBezTo>
                  <a:cubicBezTo>
                    <a:pt x="125" y="67"/>
                    <a:pt x="126" y="67"/>
                    <a:pt x="127" y="66"/>
                  </a:cubicBezTo>
                  <a:close/>
                  <a:moveTo>
                    <a:pt x="121" y="67"/>
                  </a:moveTo>
                  <a:cubicBezTo>
                    <a:pt x="122" y="66"/>
                    <a:pt x="122" y="66"/>
                    <a:pt x="123" y="66"/>
                  </a:cubicBezTo>
                  <a:cubicBezTo>
                    <a:pt x="122" y="67"/>
                    <a:pt x="122" y="67"/>
                    <a:pt x="121" y="68"/>
                  </a:cubicBezTo>
                  <a:cubicBezTo>
                    <a:pt x="121" y="68"/>
                    <a:pt x="121" y="68"/>
                    <a:pt x="121" y="68"/>
                  </a:cubicBezTo>
                  <a:cubicBezTo>
                    <a:pt x="121" y="68"/>
                    <a:pt x="121" y="67"/>
                    <a:pt x="121" y="67"/>
                  </a:cubicBezTo>
                  <a:close/>
                  <a:moveTo>
                    <a:pt x="122" y="76"/>
                  </a:moveTo>
                  <a:cubicBezTo>
                    <a:pt x="123" y="74"/>
                    <a:pt x="125" y="73"/>
                    <a:pt x="126" y="72"/>
                  </a:cubicBezTo>
                  <a:cubicBezTo>
                    <a:pt x="128" y="71"/>
                    <a:pt x="129" y="71"/>
                    <a:pt x="130" y="70"/>
                  </a:cubicBezTo>
                  <a:cubicBezTo>
                    <a:pt x="123" y="77"/>
                    <a:pt x="116" y="85"/>
                    <a:pt x="110" y="93"/>
                  </a:cubicBezTo>
                  <a:cubicBezTo>
                    <a:pt x="105" y="98"/>
                    <a:pt x="100" y="102"/>
                    <a:pt x="95" y="107"/>
                  </a:cubicBezTo>
                  <a:cubicBezTo>
                    <a:pt x="94" y="108"/>
                    <a:pt x="92" y="109"/>
                    <a:pt x="90" y="110"/>
                  </a:cubicBezTo>
                  <a:cubicBezTo>
                    <a:pt x="91" y="109"/>
                    <a:pt x="92" y="108"/>
                    <a:pt x="93" y="107"/>
                  </a:cubicBezTo>
                  <a:cubicBezTo>
                    <a:pt x="98" y="101"/>
                    <a:pt x="103" y="95"/>
                    <a:pt x="109" y="89"/>
                  </a:cubicBezTo>
                  <a:cubicBezTo>
                    <a:pt x="113" y="85"/>
                    <a:pt x="118" y="81"/>
                    <a:pt x="122" y="76"/>
                  </a:cubicBezTo>
                  <a:close/>
                  <a:moveTo>
                    <a:pt x="117" y="61"/>
                  </a:moveTo>
                  <a:cubicBezTo>
                    <a:pt x="116" y="62"/>
                    <a:pt x="115" y="63"/>
                    <a:pt x="115" y="64"/>
                  </a:cubicBezTo>
                  <a:cubicBezTo>
                    <a:pt x="116" y="63"/>
                    <a:pt x="117" y="62"/>
                    <a:pt x="118" y="61"/>
                  </a:cubicBezTo>
                  <a:cubicBezTo>
                    <a:pt x="117" y="61"/>
                    <a:pt x="117" y="61"/>
                    <a:pt x="117" y="61"/>
                  </a:cubicBezTo>
                  <a:close/>
                  <a:moveTo>
                    <a:pt x="115" y="51"/>
                  </a:moveTo>
                  <a:cubicBezTo>
                    <a:pt x="114" y="51"/>
                    <a:pt x="113" y="52"/>
                    <a:pt x="111" y="52"/>
                  </a:cubicBezTo>
                  <a:cubicBezTo>
                    <a:pt x="112" y="52"/>
                    <a:pt x="112" y="51"/>
                    <a:pt x="113" y="51"/>
                  </a:cubicBezTo>
                  <a:cubicBezTo>
                    <a:pt x="114" y="50"/>
                    <a:pt x="115" y="50"/>
                    <a:pt x="117" y="50"/>
                  </a:cubicBezTo>
                  <a:cubicBezTo>
                    <a:pt x="116" y="50"/>
                    <a:pt x="116" y="51"/>
                    <a:pt x="115" y="51"/>
                  </a:cubicBezTo>
                  <a:close/>
                  <a:moveTo>
                    <a:pt x="114" y="48"/>
                  </a:moveTo>
                  <a:cubicBezTo>
                    <a:pt x="112" y="48"/>
                    <a:pt x="111" y="49"/>
                    <a:pt x="110" y="49"/>
                  </a:cubicBezTo>
                  <a:cubicBezTo>
                    <a:pt x="112" y="48"/>
                    <a:pt x="114" y="46"/>
                    <a:pt x="116" y="45"/>
                  </a:cubicBezTo>
                  <a:cubicBezTo>
                    <a:pt x="116" y="46"/>
                    <a:pt x="115" y="47"/>
                    <a:pt x="114" y="48"/>
                  </a:cubicBezTo>
                  <a:close/>
                  <a:moveTo>
                    <a:pt x="106" y="50"/>
                  </a:moveTo>
                  <a:cubicBezTo>
                    <a:pt x="105" y="50"/>
                    <a:pt x="104" y="51"/>
                    <a:pt x="104" y="51"/>
                  </a:cubicBezTo>
                  <a:cubicBezTo>
                    <a:pt x="104" y="50"/>
                    <a:pt x="105" y="49"/>
                    <a:pt x="105" y="48"/>
                  </a:cubicBezTo>
                  <a:cubicBezTo>
                    <a:pt x="107" y="46"/>
                    <a:pt x="109" y="44"/>
                    <a:pt x="111" y="43"/>
                  </a:cubicBezTo>
                  <a:cubicBezTo>
                    <a:pt x="111" y="43"/>
                    <a:pt x="112" y="43"/>
                    <a:pt x="112" y="42"/>
                  </a:cubicBezTo>
                  <a:cubicBezTo>
                    <a:pt x="112" y="42"/>
                    <a:pt x="113" y="42"/>
                    <a:pt x="113" y="42"/>
                  </a:cubicBezTo>
                  <a:cubicBezTo>
                    <a:pt x="111" y="45"/>
                    <a:pt x="108" y="47"/>
                    <a:pt x="106" y="50"/>
                  </a:cubicBezTo>
                  <a:close/>
                  <a:moveTo>
                    <a:pt x="106" y="45"/>
                  </a:moveTo>
                  <a:cubicBezTo>
                    <a:pt x="106" y="44"/>
                    <a:pt x="106" y="44"/>
                    <a:pt x="106" y="44"/>
                  </a:cubicBezTo>
                  <a:cubicBezTo>
                    <a:pt x="107" y="43"/>
                    <a:pt x="108" y="43"/>
                    <a:pt x="109" y="42"/>
                  </a:cubicBezTo>
                  <a:cubicBezTo>
                    <a:pt x="109" y="42"/>
                    <a:pt x="109" y="42"/>
                    <a:pt x="109" y="42"/>
                  </a:cubicBezTo>
                  <a:cubicBezTo>
                    <a:pt x="108" y="43"/>
                    <a:pt x="107" y="44"/>
                    <a:pt x="106" y="45"/>
                  </a:cubicBezTo>
                  <a:close/>
                  <a:moveTo>
                    <a:pt x="102" y="45"/>
                  </a:moveTo>
                  <a:cubicBezTo>
                    <a:pt x="99" y="47"/>
                    <a:pt x="95" y="50"/>
                    <a:pt x="92" y="52"/>
                  </a:cubicBezTo>
                  <a:cubicBezTo>
                    <a:pt x="92" y="51"/>
                    <a:pt x="93" y="51"/>
                    <a:pt x="93" y="50"/>
                  </a:cubicBezTo>
                  <a:cubicBezTo>
                    <a:pt x="93" y="50"/>
                    <a:pt x="93" y="50"/>
                    <a:pt x="93" y="50"/>
                  </a:cubicBezTo>
                  <a:cubicBezTo>
                    <a:pt x="97" y="47"/>
                    <a:pt x="100" y="45"/>
                    <a:pt x="104" y="42"/>
                  </a:cubicBezTo>
                  <a:cubicBezTo>
                    <a:pt x="105" y="42"/>
                    <a:pt x="106" y="42"/>
                    <a:pt x="107" y="42"/>
                  </a:cubicBezTo>
                  <a:cubicBezTo>
                    <a:pt x="105" y="43"/>
                    <a:pt x="103" y="45"/>
                    <a:pt x="102" y="45"/>
                  </a:cubicBezTo>
                  <a:close/>
                  <a:moveTo>
                    <a:pt x="99" y="44"/>
                  </a:moveTo>
                  <a:cubicBezTo>
                    <a:pt x="100" y="43"/>
                    <a:pt x="100" y="43"/>
                    <a:pt x="101" y="42"/>
                  </a:cubicBezTo>
                  <a:cubicBezTo>
                    <a:pt x="101" y="42"/>
                    <a:pt x="101" y="42"/>
                    <a:pt x="101" y="42"/>
                  </a:cubicBezTo>
                  <a:cubicBezTo>
                    <a:pt x="101" y="43"/>
                    <a:pt x="100" y="43"/>
                    <a:pt x="99" y="44"/>
                  </a:cubicBezTo>
                  <a:close/>
                  <a:moveTo>
                    <a:pt x="101" y="40"/>
                  </a:moveTo>
                  <a:cubicBezTo>
                    <a:pt x="100" y="40"/>
                    <a:pt x="100" y="41"/>
                    <a:pt x="99" y="41"/>
                  </a:cubicBezTo>
                  <a:cubicBezTo>
                    <a:pt x="99" y="41"/>
                    <a:pt x="99" y="42"/>
                    <a:pt x="99" y="42"/>
                  </a:cubicBezTo>
                  <a:cubicBezTo>
                    <a:pt x="97" y="44"/>
                    <a:pt x="95" y="46"/>
                    <a:pt x="94" y="48"/>
                  </a:cubicBezTo>
                  <a:cubicBezTo>
                    <a:pt x="94" y="46"/>
                    <a:pt x="94" y="45"/>
                    <a:pt x="95" y="44"/>
                  </a:cubicBezTo>
                  <a:cubicBezTo>
                    <a:pt x="95" y="44"/>
                    <a:pt x="95" y="44"/>
                    <a:pt x="95" y="44"/>
                  </a:cubicBezTo>
                  <a:cubicBezTo>
                    <a:pt x="98" y="41"/>
                    <a:pt x="100" y="39"/>
                    <a:pt x="103" y="36"/>
                  </a:cubicBezTo>
                  <a:cubicBezTo>
                    <a:pt x="104" y="36"/>
                    <a:pt x="104" y="36"/>
                    <a:pt x="104" y="36"/>
                  </a:cubicBezTo>
                  <a:cubicBezTo>
                    <a:pt x="103" y="38"/>
                    <a:pt x="102" y="39"/>
                    <a:pt x="101" y="40"/>
                  </a:cubicBezTo>
                  <a:close/>
                  <a:moveTo>
                    <a:pt x="93" y="43"/>
                  </a:moveTo>
                  <a:cubicBezTo>
                    <a:pt x="93" y="43"/>
                    <a:pt x="92" y="43"/>
                    <a:pt x="92" y="43"/>
                  </a:cubicBezTo>
                  <a:cubicBezTo>
                    <a:pt x="94" y="41"/>
                    <a:pt x="96" y="40"/>
                    <a:pt x="98" y="38"/>
                  </a:cubicBezTo>
                  <a:cubicBezTo>
                    <a:pt x="98" y="38"/>
                    <a:pt x="99" y="38"/>
                    <a:pt x="99" y="38"/>
                  </a:cubicBezTo>
                  <a:cubicBezTo>
                    <a:pt x="97" y="39"/>
                    <a:pt x="95" y="41"/>
                    <a:pt x="93" y="43"/>
                  </a:cubicBezTo>
                  <a:close/>
                  <a:moveTo>
                    <a:pt x="90" y="41"/>
                  </a:moveTo>
                  <a:cubicBezTo>
                    <a:pt x="91" y="40"/>
                    <a:pt x="91" y="40"/>
                    <a:pt x="92" y="40"/>
                  </a:cubicBezTo>
                  <a:cubicBezTo>
                    <a:pt x="92" y="40"/>
                    <a:pt x="93" y="39"/>
                    <a:pt x="93" y="39"/>
                  </a:cubicBezTo>
                  <a:cubicBezTo>
                    <a:pt x="92" y="40"/>
                    <a:pt x="91" y="40"/>
                    <a:pt x="90" y="41"/>
                  </a:cubicBezTo>
                  <a:close/>
                  <a:moveTo>
                    <a:pt x="82" y="40"/>
                  </a:moveTo>
                  <a:cubicBezTo>
                    <a:pt x="80" y="41"/>
                    <a:pt x="78" y="43"/>
                    <a:pt x="76" y="44"/>
                  </a:cubicBezTo>
                  <a:cubicBezTo>
                    <a:pt x="78" y="42"/>
                    <a:pt x="80" y="40"/>
                    <a:pt x="81" y="38"/>
                  </a:cubicBezTo>
                  <a:cubicBezTo>
                    <a:pt x="83" y="37"/>
                    <a:pt x="85" y="36"/>
                    <a:pt x="86" y="35"/>
                  </a:cubicBezTo>
                  <a:cubicBezTo>
                    <a:pt x="85" y="36"/>
                    <a:pt x="84" y="38"/>
                    <a:pt x="82" y="40"/>
                  </a:cubicBezTo>
                  <a:close/>
                  <a:moveTo>
                    <a:pt x="79" y="37"/>
                  </a:moveTo>
                  <a:cubicBezTo>
                    <a:pt x="78" y="38"/>
                    <a:pt x="76" y="40"/>
                    <a:pt x="74" y="41"/>
                  </a:cubicBezTo>
                  <a:cubicBezTo>
                    <a:pt x="78" y="38"/>
                    <a:pt x="81" y="35"/>
                    <a:pt x="84" y="31"/>
                  </a:cubicBezTo>
                  <a:cubicBezTo>
                    <a:pt x="85" y="30"/>
                    <a:pt x="86" y="30"/>
                    <a:pt x="87" y="29"/>
                  </a:cubicBezTo>
                  <a:cubicBezTo>
                    <a:pt x="85" y="31"/>
                    <a:pt x="84" y="32"/>
                    <a:pt x="82" y="34"/>
                  </a:cubicBezTo>
                  <a:cubicBezTo>
                    <a:pt x="81" y="35"/>
                    <a:pt x="80" y="36"/>
                    <a:pt x="79" y="37"/>
                  </a:cubicBezTo>
                  <a:close/>
                  <a:moveTo>
                    <a:pt x="85" y="24"/>
                  </a:moveTo>
                  <a:cubicBezTo>
                    <a:pt x="84" y="25"/>
                    <a:pt x="83" y="25"/>
                    <a:pt x="83" y="25"/>
                  </a:cubicBezTo>
                  <a:cubicBezTo>
                    <a:pt x="83" y="25"/>
                    <a:pt x="83" y="25"/>
                    <a:pt x="83" y="25"/>
                  </a:cubicBezTo>
                  <a:cubicBezTo>
                    <a:pt x="83" y="25"/>
                    <a:pt x="83" y="24"/>
                    <a:pt x="83" y="24"/>
                  </a:cubicBezTo>
                  <a:cubicBezTo>
                    <a:pt x="83" y="24"/>
                    <a:pt x="83" y="24"/>
                    <a:pt x="83" y="24"/>
                  </a:cubicBezTo>
                  <a:cubicBezTo>
                    <a:pt x="84" y="24"/>
                    <a:pt x="86" y="23"/>
                    <a:pt x="87" y="23"/>
                  </a:cubicBezTo>
                  <a:cubicBezTo>
                    <a:pt x="87" y="23"/>
                    <a:pt x="86" y="24"/>
                    <a:pt x="85" y="24"/>
                  </a:cubicBezTo>
                  <a:close/>
                  <a:moveTo>
                    <a:pt x="83" y="28"/>
                  </a:moveTo>
                  <a:cubicBezTo>
                    <a:pt x="83" y="29"/>
                    <a:pt x="82" y="29"/>
                    <a:pt x="82" y="29"/>
                  </a:cubicBezTo>
                  <a:cubicBezTo>
                    <a:pt x="81" y="30"/>
                    <a:pt x="80" y="30"/>
                    <a:pt x="79" y="31"/>
                  </a:cubicBezTo>
                  <a:cubicBezTo>
                    <a:pt x="80" y="30"/>
                    <a:pt x="81" y="30"/>
                    <a:pt x="82" y="29"/>
                  </a:cubicBezTo>
                  <a:cubicBezTo>
                    <a:pt x="82" y="29"/>
                    <a:pt x="82" y="29"/>
                    <a:pt x="82" y="29"/>
                  </a:cubicBezTo>
                  <a:cubicBezTo>
                    <a:pt x="82" y="29"/>
                    <a:pt x="83" y="29"/>
                    <a:pt x="83" y="28"/>
                  </a:cubicBezTo>
                  <a:close/>
                  <a:moveTo>
                    <a:pt x="59" y="48"/>
                  </a:moveTo>
                  <a:cubicBezTo>
                    <a:pt x="61" y="46"/>
                    <a:pt x="63" y="44"/>
                    <a:pt x="64" y="41"/>
                  </a:cubicBezTo>
                  <a:cubicBezTo>
                    <a:pt x="66" y="40"/>
                    <a:pt x="67" y="39"/>
                    <a:pt x="69" y="38"/>
                  </a:cubicBezTo>
                  <a:cubicBezTo>
                    <a:pt x="69" y="38"/>
                    <a:pt x="69" y="38"/>
                    <a:pt x="69" y="38"/>
                  </a:cubicBezTo>
                  <a:cubicBezTo>
                    <a:pt x="66" y="42"/>
                    <a:pt x="63" y="45"/>
                    <a:pt x="59" y="48"/>
                  </a:cubicBezTo>
                  <a:close/>
                  <a:moveTo>
                    <a:pt x="61" y="41"/>
                  </a:moveTo>
                  <a:cubicBezTo>
                    <a:pt x="61" y="41"/>
                    <a:pt x="61" y="41"/>
                    <a:pt x="62" y="41"/>
                  </a:cubicBezTo>
                  <a:cubicBezTo>
                    <a:pt x="63" y="40"/>
                    <a:pt x="64" y="39"/>
                    <a:pt x="65" y="38"/>
                  </a:cubicBezTo>
                  <a:cubicBezTo>
                    <a:pt x="65" y="39"/>
                    <a:pt x="64" y="39"/>
                    <a:pt x="64" y="40"/>
                  </a:cubicBezTo>
                  <a:cubicBezTo>
                    <a:pt x="63" y="40"/>
                    <a:pt x="62" y="41"/>
                    <a:pt x="61" y="41"/>
                  </a:cubicBezTo>
                  <a:close/>
                  <a:moveTo>
                    <a:pt x="58" y="46"/>
                  </a:moveTo>
                  <a:cubicBezTo>
                    <a:pt x="58" y="46"/>
                    <a:pt x="59" y="45"/>
                    <a:pt x="59" y="45"/>
                  </a:cubicBezTo>
                  <a:cubicBezTo>
                    <a:pt x="57" y="47"/>
                    <a:pt x="55" y="50"/>
                    <a:pt x="54" y="53"/>
                  </a:cubicBezTo>
                  <a:cubicBezTo>
                    <a:pt x="53" y="53"/>
                    <a:pt x="52" y="54"/>
                    <a:pt x="52" y="54"/>
                  </a:cubicBezTo>
                  <a:cubicBezTo>
                    <a:pt x="54" y="51"/>
                    <a:pt x="56" y="49"/>
                    <a:pt x="58" y="46"/>
                  </a:cubicBezTo>
                  <a:close/>
                  <a:moveTo>
                    <a:pt x="48" y="57"/>
                  </a:moveTo>
                  <a:cubicBezTo>
                    <a:pt x="45" y="58"/>
                    <a:pt x="43" y="60"/>
                    <a:pt x="41" y="61"/>
                  </a:cubicBezTo>
                  <a:cubicBezTo>
                    <a:pt x="42" y="59"/>
                    <a:pt x="44" y="58"/>
                    <a:pt x="45" y="56"/>
                  </a:cubicBezTo>
                  <a:cubicBezTo>
                    <a:pt x="48" y="54"/>
                    <a:pt x="50" y="52"/>
                    <a:pt x="53" y="50"/>
                  </a:cubicBezTo>
                  <a:cubicBezTo>
                    <a:pt x="51" y="52"/>
                    <a:pt x="49" y="54"/>
                    <a:pt x="48" y="57"/>
                  </a:cubicBezTo>
                  <a:close/>
                  <a:moveTo>
                    <a:pt x="50" y="58"/>
                  </a:moveTo>
                  <a:cubicBezTo>
                    <a:pt x="50" y="58"/>
                    <a:pt x="50" y="59"/>
                    <a:pt x="50" y="59"/>
                  </a:cubicBezTo>
                  <a:cubicBezTo>
                    <a:pt x="50" y="59"/>
                    <a:pt x="49" y="59"/>
                    <a:pt x="49" y="59"/>
                  </a:cubicBezTo>
                  <a:cubicBezTo>
                    <a:pt x="47" y="61"/>
                    <a:pt x="44" y="64"/>
                    <a:pt x="42" y="67"/>
                  </a:cubicBezTo>
                  <a:cubicBezTo>
                    <a:pt x="43" y="65"/>
                    <a:pt x="45" y="63"/>
                    <a:pt x="46" y="62"/>
                  </a:cubicBezTo>
                  <a:cubicBezTo>
                    <a:pt x="47" y="60"/>
                    <a:pt x="49" y="59"/>
                    <a:pt x="50" y="58"/>
                  </a:cubicBezTo>
                  <a:close/>
                  <a:moveTo>
                    <a:pt x="39" y="86"/>
                  </a:moveTo>
                  <a:cubicBezTo>
                    <a:pt x="39" y="86"/>
                    <a:pt x="39" y="87"/>
                    <a:pt x="39" y="87"/>
                  </a:cubicBezTo>
                  <a:cubicBezTo>
                    <a:pt x="38" y="88"/>
                    <a:pt x="37" y="89"/>
                    <a:pt x="35" y="90"/>
                  </a:cubicBezTo>
                  <a:cubicBezTo>
                    <a:pt x="35" y="90"/>
                    <a:pt x="35" y="90"/>
                    <a:pt x="35" y="90"/>
                  </a:cubicBezTo>
                  <a:cubicBezTo>
                    <a:pt x="37" y="89"/>
                    <a:pt x="38" y="87"/>
                    <a:pt x="39" y="86"/>
                  </a:cubicBezTo>
                  <a:close/>
                  <a:moveTo>
                    <a:pt x="34" y="102"/>
                  </a:moveTo>
                  <a:cubicBezTo>
                    <a:pt x="35" y="103"/>
                    <a:pt x="35" y="105"/>
                    <a:pt x="36" y="107"/>
                  </a:cubicBezTo>
                  <a:cubicBezTo>
                    <a:pt x="35" y="109"/>
                    <a:pt x="35" y="110"/>
                    <a:pt x="35" y="112"/>
                  </a:cubicBezTo>
                  <a:cubicBezTo>
                    <a:pt x="34" y="111"/>
                    <a:pt x="34" y="110"/>
                    <a:pt x="34" y="109"/>
                  </a:cubicBezTo>
                  <a:cubicBezTo>
                    <a:pt x="34" y="106"/>
                    <a:pt x="34" y="104"/>
                    <a:pt x="34" y="102"/>
                  </a:cubicBezTo>
                  <a:close/>
                  <a:moveTo>
                    <a:pt x="36" y="126"/>
                  </a:moveTo>
                  <a:cubicBezTo>
                    <a:pt x="36" y="127"/>
                    <a:pt x="37" y="128"/>
                    <a:pt x="37" y="129"/>
                  </a:cubicBezTo>
                  <a:cubicBezTo>
                    <a:pt x="37" y="129"/>
                    <a:pt x="37" y="130"/>
                    <a:pt x="37" y="130"/>
                  </a:cubicBezTo>
                  <a:cubicBezTo>
                    <a:pt x="37" y="130"/>
                    <a:pt x="37" y="131"/>
                    <a:pt x="37" y="131"/>
                  </a:cubicBezTo>
                  <a:cubicBezTo>
                    <a:pt x="35" y="128"/>
                    <a:pt x="35" y="128"/>
                    <a:pt x="35" y="128"/>
                  </a:cubicBezTo>
                  <a:cubicBezTo>
                    <a:pt x="36" y="127"/>
                    <a:pt x="36" y="127"/>
                    <a:pt x="36" y="126"/>
                  </a:cubicBezTo>
                  <a:close/>
                  <a:moveTo>
                    <a:pt x="36" y="115"/>
                  </a:moveTo>
                  <a:cubicBezTo>
                    <a:pt x="36" y="115"/>
                    <a:pt x="36" y="115"/>
                    <a:pt x="36" y="115"/>
                  </a:cubicBezTo>
                  <a:cubicBezTo>
                    <a:pt x="36" y="114"/>
                    <a:pt x="36" y="112"/>
                    <a:pt x="36" y="111"/>
                  </a:cubicBezTo>
                  <a:cubicBezTo>
                    <a:pt x="36" y="111"/>
                    <a:pt x="37" y="111"/>
                    <a:pt x="37" y="111"/>
                  </a:cubicBezTo>
                  <a:cubicBezTo>
                    <a:pt x="37" y="111"/>
                    <a:pt x="37" y="112"/>
                    <a:pt x="37" y="113"/>
                  </a:cubicBezTo>
                  <a:cubicBezTo>
                    <a:pt x="37" y="114"/>
                    <a:pt x="36" y="114"/>
                    <a:pt x="36" y="115"/>
                  </a:cubicBezTo>
                  <a:close/>
                  <a:moveTo>
                    <a:pt x="36" y="97"/>
                  </a:moveTo>
                  <a:cubicBezTo>
                    <a:pt x="36" y="97"/>
                    <a:pt x="36" y="98"/>
                    <a:pt x="37" y="99"/>
                  </a:cubicBezTo>
                  <a:cubicBezTo>
                    <a:pt x="37" y="99"/>
                    <a:pt x="37" y="100"/>
                    <a:pt x="36" y="100"/>
                  </a:cubicBezTo>
                  <a:cubicBezTo>
                    <a:pt x="36" y="99"/>
                    <a:pt x="36" y="98"/>
                    <a:pt x="36" y="97"/>
                  </a:cubicBezTo>
                  <a:close/>
                  <a:moveTo>
                    <a:pt x="37" y="94"/>
                  </a:moveTo>
                  <a:cubicBezTo>
                    <a:pt x="37" y="93"/>
                    <a:pt x="36" y="92"/>
                    <a:pt x="36" y="92"/>
                  </a:cubicBezTo>
                  <a:cubicBezTo>
                    <a:pt x="37" y="91"/>
                    <a:pt x="38" y="90"/>
                    <a:pt x="38" y="90"/>
                  </a:cubicBezTo>
                  <a:cubicBezTo>
                    <a:pt x="38" y="91"/>
                    <a:pt x="38" y="92"/>
                    <a:pt x="38" y="93"/>
                  </a:cubicBezTo>
                  <a:cubicBezTo>
                    <a:pt x="37" y="93"/>
                    <a:pt x="37" y="93"/>
                    <a:pt x="37" y="94"/>
                  </a:cubicBezTo>
                  <a:close/>
                  <a:moveTo>
                    <a:pt x="39" y="103"/>
                  </a:moveTo>
                  <a:cubicBezTo>
                    <a:pt x="39" y="103"/>
                    <a:pt x="39" y="103"/>
                    <a:pt x="39" y="103"/>
                  </a:cubicBezTo>
                  <a:cubicBezTo>
                    <a:pt x="39" y="104"/>
                    <a:pt x="38" y="104"/>
                    <a:pt x="38" y="104"/>
                  </a:cubicBezTo>
                  <a:cubicBezTo>
                    <a:pt x="38" y="104"/>
                    <a:pt x="38" y="104"/>
                    <a:pt x="38" y="103"/>
                  </a:cubicBezTo>
                  <a:cubicBezTo>
                    <a:pt x="38" y="103"/>
                    <a:pt x="38" y="103"/>
                    <a:pt x="39" y="103"/>
                  </a:cubicBezTo>
                  <a:close/>
                  <a:moveTo>
                    <a:pt x="38" y="97"/>
                  </a:moveTo>
                  <a:cubicBezTo>
                    <a:pt x="38" y="96"/>
                    <a:pt x="39" y="95"/>
                    <a:pt x="39" y="94"/>
                  </a:cubicBezTo>
                  <a:cubicBezTo>
                    <a:pt x="40" y="93"/>
                    <a:pt x="41" y="93"/>
                    <a:pt x="42" y="92"/>
                  </a:cubicBezTo>
                  <a:cubicBezTo>
                    <a:pt x="41" y="93"/>
                    <a:pt x="40" y="94"/>
                    <a:pt x="39" y="95"/>
                  </a:cubicBezTo>
                  <a:cubicBezTo>
                    <a:pt x="39" y="96"/>
                    <a:pt x="40" y="97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6"/>
                    <a:pt x="41" y="96"/>
                    <a:pt x="41" y="96"/>
                  </a:cubicBezTo>
                  <a:cubicBezTo>
                    <a:pt x="41" y="97"/>
                    <a:pt x="41" y="97"/>
                    <a:pt x="41" y="98"/>
                  </a:cubicBezTo>
                  <a:cubicBezTo>
                    <a:pt x="40" y="98"/>
                    <a:pt x="40" y="99"/>
                    <a:pt x="39" y="99"/>
                  </a:cubicBezTo>
                  <a:cubicBezTo>
                    <a:pt x="39" y="99"/>
                    <a:pt x="39" y="98"/>
                    <a:pt x="38" y="97"/>
                  </a:cubicBezTo>
                  <a:close/>
                  <a:moveTo>
                    <a:pt x="40" y="121"/>
                  </a:moveTo>
                  <a:cubicBezTo>
                    <a:pt x="40" y="121"/>
                    <a:pt x="40" y="121"/>
                    <a:pt x="40" y="121"/>
                  </a:cubicBezTo>
                  <a:cubicBezTo>
                    <a:pt x="40" y="122"/>
                    <a:pt x="41" y="123"/>
                    <a:pt x="41" y="124"/>
                  </a:cubicBezTo>
                  <a:cubicBezTo>
                    <a:pt x="41" y="124"/>
                    <a:pt x="41" y="124"/>
                    <a:pt x="40" y="125"/>
                  </a:cubicBezTo>
                  <a:cubicBezTo>
                    <a:pt x="40" y="123"/>
                    <a:pt x="40" y="122"/>
                    <a:pt x="39" y="121"/>
                  </a:cubicBezTo>
                  <a:cubicBezTo>
                    <a:pt x="39" y="121"/>
                    <a:pt x="40" y="121"/>
                    <a:pt x="40" y="121"/>
                  </a:cubicBezTo>
                  <a:close/>
                  <a:moveTo>
                    <a:pt x="40" y="133"/>
                  </a:moveTo>
                  <a:cubicBezTo>
                    <a:pt x="41" y="134"/>
                    <a:pt x="41" y="136"/>
                    <a:pt x="42" y="138"/>
                  </a:cubicBezTo>
                  <a:cubicBezTo>
                    <a:pt x="42" y="138"/>
                    <a:pt x="41" y="138"/>
                    <a:pt x="41" y="138"/>
                  </a:cubicBezTo>
                  <a:cubicBezTo>
                    <a:pt x="41" y="137"/>
                    <a:pt x="40" y="135"/>
                    <a:pt x="40" y="133"/>
                  </a:cubicBezTo>
                  <a:cubicBezTo>
                    <a:pt x="40" y="133"/>
                    <a:pt x="40" y="133"/>
                    <a:pt x="40" y="133"/>
                  </a:cubicBezTo>
                  <a:close/>
                  <a:moveTo>
                    <a:pt x="41" y="96"/>
                  </a:moveTo>
                  <a:cubicBezTo>
                    <a:pt x="43" y="93"/>
                    <a:pt x="46" y="91"/>
                    <a:pt x="48" y="88"/>
                  </a:cubicBezTo>
                  <a:cubicBezTo>
                    <a:pt x="48" y="89"/>
                    <a:pt x="48" y="90"/>
                    <a:pt x="47" y="90"/>
                  </a:cubicBezTo>
                  <a:cubicBezTo>
                    <a:pt x="47" y="91"/>
                    <a:pt x="47" y="92"/>
                    <a:pt x="46" y="92"/>
                  </a:cubicBezTo>
                  <a:cubicBezTo>
                    <a:pt x="45" y="94"/>
                    <a:pt x="44" y="95"/>
                    <a:pt x="43" y="96"/>
                  </a:cubicBezTo>
                  <a:cubicBezTo>
                    <a:pt x="42" y="96"/>
                    <a:pt x="42" y="96"/>
                    <a:pt x="42" y="96"/>
                  </a:cubicBezTo>
                  <a:cubicBezTo>
                    <a:pt x="42" y="95"/>
                    <a:pt x="41" y="95"/>
                    <a:pt x="41" y="96"/>
                  </a:cubicBezTo>
                  <a:close/>
                  <a:moveTo>
                    <a:pt x="43" y="129"/>
                  </a:moveTo>
                  <a:cubicBezTo>
                    <a:pt x="44" y="130"/>
                    <a:pt x="44" y="132"/>
                    <a:pt x="45" y="133"/>
                  </a:cubicBezTo>
                  <a:cubicBezTo>
                    <a:pt x="44" y="134"/>
                    <a:pt x="44" y="134"/>
                    <a:pt x="43" y="135"/>
                  </a:cubicBezTo>
                  <a:cubicBezTo>
                    <a:pt x="43" y="133"/>
                    <a:pt x="43" y="132"/>
                    <a:pt x="42" y="130"/>
                  </a:cubicBezTo>
                  <a:cubicBezTo>
                    <a:pt x="42" y="130"/>
                    <a:pt x="43" y="129"/>
                    <a:pt x="43" y="129"/>
                  </a:cubicBezTo>
                  <a:close/>
                  <a:moveTo>
                    <a:pt x="42" y="140"/>
                  </a:moveTo>
                  <a:cubicBezTo>
                    <a:pt x="43" y="143"/>
                    <a:pt x="44" y="145"/>
                    <a:pt x="44" y="147"/>
                  </a:cubicBezTo>
                  <a:cubicBezTo>
                    <a:pt x="44" y="145"/>
                    <a:pt x="43" y="143"/>
                    <a:pt x="42" y="141"/>
                  </a:cubicBezTo>
                  <a:cubicBezTo>
                    <a:pt x="42" y="141"/>
                    <a:pt x="42" y="141"/>
                    <a:pt x="42" y="140"/>
                  </a:cubicBezTo>
                  <a:close/>
                  <a:moveTo>
                    <a:pt x="44" y="154"/>
                  </a:moveTo>
                  <a:cubicBezTo>
                    <a:pt x="44" y="154"/>
                    <a:pt x="44" y="154"/>
                    <a:pt x="44" y="154"/>
                  </a:cubicBezTo>
                  <a:cubicBezTo>
                    <a:pt x="45" y="157"/>
                    <a:pt x="45" y="160"/>
                    <a:pt x="46" y="164"/>
                  </a:cubicBezTo>
                  <a:cubicBezTo>
                    <a:pt x="45" y="160"/>
                    <a:pt x="44" y="157"/>
                    <a:pt x="44" y="154"/>
                  </a:cubicBezTo>
                  <a:cubicBezTo>
                    <a:pt x="44" y="154"/>
                    <a:pt x="44" y="154"/>
                    <a:pt x="44" y="154"/>
                  </a:cubicBezTo>
                  <a:close/>
                  <a:moveTo>
                    <a:pt x="43" y="174"/>
                  </a:moveTo>
                  <a:cubicBezTo>
                    <a:pt x="43" y="175"/>
                    <a:pt x="44" y="176"/>
                    <a:pt x="44" y="178"/>
                  </a:cubicBezTo>
                  <a:cubicBezTo>
                    <a:pt x="44" y="178"/>
                    <a:pt x="44" y="178"/>
                    <a:pt x="44" y="178"/>
                  </a:cubicBezTo>
                  <a:cubicBezTo>
                    <a:pt x="43" y="176"/>
                    <a:pt x="42" y="175"/>
                    <a:pt x="41" y="174"/>
                  </a:cubicBezTo>
                  <a:cubicBezTo>
                    <a:pt x="41" y="173"/>
                    <a:pt x="41" y="172"/>
                    <a:pt x="41" y="171"/>
                  </a:cubicBezTo>
                  <a:cubicBezTo>
                    <a:pt x="42" y="172"/>
                    <a:pt x="42" y="173"/>
                    <a:pt x="43" y="174"/>
                  </a:cubicBezTo>
                  <a:close/>
                  <a:moveTo>
                    <a:pt x="42" y="176"/>
                  </a:moveTo>
                  <a:cubicBezTo>
                    <a:pt x="43" y="178"/>
                    <a:pt x="44" y="180"/>
                    <a:pt x="45" y="181"/>
                  </a:cubicBezTo>
                  <a:cubicBezTo>
                    <a:pt x="46" y="183"/>
                    <a:pt x="46" y="184"/>
                    <a:pt x="47" y="186"/>
                  </a:cubicBezTo>
                  <a:cubicBezTo>
                    <a:pt x="47" y="187"/>
                    <a:pt x="46" y="188"/>
                    <a:pt x="45" y="190"/>
                  </a:cubicBezTo>
                  <a:cubicBezTo>
                    <a:pt x="44" y="187"/>
                    <a:pt x="43" y="185"/>
                    <a:pt x="42" y="182"/>
                  </a:cubicBezTo>
                  <a:cubicBezTo>
                    <a:pt x="42" y="180"/>
                    <a:pt x="42" y="178"/>
                    <a:pt x="42" y="176"/>
                  </a:cubicBezTo>
                  <a:close/>
                  <a:moveTo>
                    <a:pt x="46" y="192"/>
                  </a:moveTo>
                  <a:cubicBezTo>
                    <a:pt x="47" y="191"/>
                    <a:pt x="47" y="190"/>
                    <a:pt x="48" y="188"/>
                  </a:cubicBezTo>
                  <a:cubicBezTo>
                    <a:pt x="49" y="192"/>
                    <a:pt x="50" y="196"/>
                    <a:pt x="52" y="200"/>
                  </a:cubicBezTo>
                  <a:cubicBezTo>
                    <a:pt x="51" y="200"/>
                    <a:pt x="51" y="199"/>
                    <a:pt x="51" y="199"/>
                  </a:cubicBezTo>
                  <a:cubicBezTo>
                    <a:pt x="49" y="197"/>
                    <a:pt x="47" y="194"/>
                    <a:pt x="46" y="192"/>
                  </a:cubicBezTo>
                  <a:cubicBezTo>
                    <a:pt x="46" y="192"/>
                    <a:pt x="46" y="192"/>
                    <a:pt x="46" y="192"/>
                  </a:cubicBezTo>
                  <a:close/>
                  <a:moveTo>
                    <a:pt x="50" y="174"/>
                  </a:moveTo>
                  <a:cubicBezTo>
                    <a:pt x="50" y="171"/>
                    <a:pt x="49" y="168"/>
                    <a:pt x="48" y="165"/>
                  </a:cubicBezTo>
                  <a:cubicBezTo>
                    <a:pt x="48" y="163"/>
                    <a:pt x="48" y="162"/>
                    <a:pt x="48" y="161"/>
                  </a:cubicBezTo>
                  <a:cubicBezTo>
                    <a:pt x="48" y="161"/>
                    <a:pt x="48" y="162"/>
                    <a:pt x="49" y="162"/>
                  </a:cubicBezTo>
                  <a:cubicBezTo>
                    <a:pt x="49" y="163"/>
                    <a:pt x="49" y="163"/>
                    <a:pt x="49" y="164"/>
                  </a:cubicBezTo>
                  <a:cubicBezTo>
                    <a:pt x="49" y="165"/>
                    <a:pt x="50" y="165"/>
                    <a:pt x="50" y="165"/>
                  </a:cubicBezTo>
                  <a:cubicBezTo>
                    <a:pt x="50" y="166"/>
                    <a:pt x="49" y="166"/>
                    <a:pt x="49" y="166"/>
                  </a:cubicBezTo>
                  <a:cubicBezTo>
                    <a:pt x="49" y="167"/>
                    <a:pt x="49" y="167"/>
                    <a:pt x="50" y="167"/>
                  </a:cubicBezTo>
                  <a:cubicBezTo>
                    <a:pt x="51" y="170"/>
                    <a:pt x="52" y="173"/>
                    <a:pt x="53" y="175"/>
                  </a:cubicBezTo>
                  <a:cubicBezTo>
                    <a:pt x="53" y="176"/>
                    <a:pt x="52" y="176"/>
                    <a:pt x="52" y="176"/>
                  </a:cubicBezTo>
                  <a:cubicBezTo>
                    <a:pt x="51" y="176"/>
                    <a:pt x="51" y="175"/>
                    <a:pt x="50" y="174"/>
                  </a:cubicBezTo>
                  <a:close/>
                  <a:moveTo>
                    <a:pt x="51" y="186"/>
                  </a:moveTo>
                  <a:cubicBezTo>
                    <a:pt x="50" y="185"/>
                    <a:pt x="50" y="184"/>
                    <a:pt x="49" y="183"/>
                  </a:cubicBezTo>
                  <a:cubicBezTo>
                    <a:pt x="49" y="182"/>
                    <a:pt x="50" y="182"/>
                    <a:pt x="50" y="181"/>
                  </a:cubicBezTo>
                  <a:cubicBezTo>
                    <a:pt x="50" y="181"/>
                    <a:pt x="50" y="181"/>
                    <a:pt x="50" y="181"/>
                  </a:cubicBezTo>
                  <a:cubicBezTo>
                    <a:pt x="50" y="183"/>
                    <a:pt x="51" y="184"/>
                    <a:pt x="51" y="186"/>
                  </a:cubicBezTo>
                  <a:close/>
                  <a:moveTo>
                    <a:pt x="52" y="179"/>
                  </a:moveTo>
                  <a:cubicBezTo>
                    <a:pt x="53" y="179"/>
                    <a:pt x="53" y="179"/>
                    <a:pt x="54" y="179"/>
                  </a:cubicBezTo>
                  <a:cubicBezTo>
                    <a:pt x="54" y="179"/>
                    <a:pt x="54" y="179"/>
                    <a:pt x="55" y="180"/>
                  </a:cubicBezTo>
                  <a:cubicBezTo>
                    <a:pt x="55" y="181"/>
                    <a:pt x="56" y="183"/>
                    <a:pt x="56" y="184"/>
                  </a:cubicBezTo>
                  <a:cubicBezTo>
                    <a:pt x="56" y="184"/>
                    <a:pt x="55" y="183"/>
                    <a:pt x="55" y="183"/>
                  </a:cubicBezTo>
                  <a:cubicBezTo>
                    <a:pt x="54" y="182"/>
                    <a:pt x="53" y="181"/>
                    <a:pt x="52" y="181"/>
                  </a:cubicBezTo>
                  <a:cubicBezTo>
                    <a:pt x="52" y="180"/>
                    <a:pt x="52" y="180"/>
                    <a:pt x="52" y="179"/>
                  </a:cubicBezTo>
                  <a:cubicBezTo>
                    <a:pt x="52" y="179"/>
                    <a:pt x="52" y="179"/>
                    <a:pt x="52" y="179"/>
                  </a:cubicBezTo>
                  <a:close/>
                  <a:moveTo>
                    <a:pt x="54" y="184"/>
                  </a:moveTo>
                  <a:cubicBezTo>
                    <a:pt x="56" y="186"/>
                    <a:pt x="57" y="188"/>
                    <a:pt x="59" y="190"/>
                  </a:cubicBezTo>
                  <a:cubicBezTo>
                    <a:pt x="59" y="190"/>
                    <a:pt x="59" y="190"/>
                    <a:pt x="59" y="190"/>
                  </a:cubicBezTo>
                  <a:cubicBezTo>
                    <a:pt x="59" y="191"/>
                    <a:pt x="58" y="193"/>
                    <a:pt x="57" y="194"/>
                  </a:cubicBezTo>
                  <a:cubicBezTo>
                    <a:pt x="57" y="194"/>
                    <a:pt x="57" y="194"/>
                    <a:pt x="57" y="194"/>
                  </a:cubicBezTo>
                  <a:cubicBezTo>
                    <a:pt x="56" y="190"/>
                    <a:pt x="55" y="187"/>
                    <a:pt x="54" y="184"/>
                  </a:cubicBezTo>
                  <a:cubicBezTo>
                    <a:pt x="54" y="184"/>
                    <a:pt x="54" y="184"/>
                    <a:pt x="54" y="184"/>
                  </a:cubicBezTo>
                  <a:close/>
                  <a:moveTo>
                    <a:pt x="58" y="195"/>
                  </a:moveTo>
                  <a:cubicBezTo>
                    <a:pt x="59" y="195"/>
                    <a:pt x="60" y="194"/>
                    <a:pt x="61" y="194"/>
                  </a:cubicBezTo>
                  <a:cubicBezTo>
                    <a:pt x="63" y="195"/>
                    <a:pt x="64" y="197"/>
                    <a:pt x="65" y="198"/>
                  </a:cubicBezTo>
                  <a:cubicBezTo>
                    <a:pt x="64" y="199"/>
                    <a:pt x="64" y="200"/>
                    <a:pt x="64" y="200"/>
                  </a:cubicBezTo>
                  <a:cubicBezTo>
                    <a:pt x="62" y="199"/>
                    <a:pt x="60" y="197"/>
                    <a:pt x="58" y="195"/>
                  </a:cubicBezTo>
                  <a:close/>
                  <a:moveTo>
                    <a:pt x="63" y="193"/>
                  </a:moveTo>
                  <a:cubicBezTo>
                    <a:pt x="64" y="192"/>
                    <a:pt x="65" y="192"/>
                    <a:pt x="65" y="192"/>
                  </a:cubicBezTo>
                  <a:cubicBezTo>
                    <a:pt x="66" y="192"/>
                    <a:pt x="67" y="193"/>
                    <a:pt x="68" y="194"/>
                  </a:cubicBezTo>
                  <a:cubicBezTo>
                    <a:pt x="68" y="194"/>
                    <a:pt x="67" y="195"/>
                    <a:pt x="67" y="196"/>
                  </a:cubicBezTo>
                  <a:cubicBezTo>
                    <a:pt x="65" y="195"/>
                    <a:pt x="64" y="194"/>
                    <a:pt x="63" y="193"/>
                  </a:cubicBezTo>
                  <a:close/>
                  <a:moveTo>
                    <a:pt x="70" y="195"/>
                  </a:moveTo>
                  <a:cubicBezTo>
                    <a:pt x="70" y="196"/>
                    <a:pt x="71" y="196"/>
                    <a:pt x="72" y="197"/>
                  </a:cubicBezTo>
                  <a:cubicBezTo>
                    <a:pt x="72" y="198"/>
                    <a:pt x="72" y="198"/>
                    <a:pt x="72" y="198"/>
                  </a:cubicBezTo>
                  <a:cubicBezTo>
                    <a:pt x="72" y="199"/>
                    <a:pt x="72" y="199"/>
                    <a:pt x="72" y="199"/>
                  </a:cubicBezTo>
                  <a:cubicBezTo>
                    <a:pt x="72" y="199"/>
                    <a:pt x="72" y="199"/>
                    <a:pt x="71" y="199"/>
                  </a:cubicBezTo>
                  <a:cubicBezTo>
                    <a:pt x="71" y="199"/>
                    <a:pt x="70" y="198"/>
                    <a:pt x="69" y="198"/>
                  </a:cubicBezTo>
                  <a:cubicBezTo>
                    <a:pt x="68" y="198"/>
                    <a:pt x="68" y="198"/>
                    <a:pt x="68" y="198"/>
                  </a:cubicBezTo>
                  <a:cubicBezTo>
                    <a:pt x="68" y="197"/>
                    <a:pt x="68" y="197"/>
                    <a:pt x="68" y="197"/>
                  </a:cubicBezTo>
                  <a:cubicBezTo>
                    <a:pt x="68" y="196"/>
                    <a:pt x="69" y="195"/>
                    <a:pt x="70" y="195"/>
                  </a:cubicBezTo>
                  <a:close/>
                  <a:moveTo>
                    <a:pt x="67" y="190"/>
                  </a:moveTo>
                  <a:cubicBezTo>
                    <a:pt x="69" y="190"/>
                    <a:pt x="70" y="189"/>
                    <a:pt x="71" y="188"/>
                  </a:cubicBezTo>
                  <a:cubicBezTo>
                    <a:pt x="71" y="188"/>
                    <a:pt x="72" y="189"/>
                    <a:pt x="72" y="189"/>
                  </a:cubicBezTo>
                  <a:cubicBezTo>
                    <a:pt x="71" y="190"/>
                    <a:pt x="71" y="191"/>
                    <a:pt x="70" y="192"/>
                  </a:cubicBezTo>
                  <a:cubicBezTo>
                    <a:pt x="69" y="191"/>
                    <a:pt x="68" y="191"/>
                    <a:pt x="67" y="190"/>
                  </a:cubicBezTo>
                  <a:close/>
                  <a:moveTo>
                    <a:pt x="72" y="185"/>
                  </a:moveTo>
                  <a:cubicBezTo>
                    <a:pt x="71" y="184"/>
                    <a:pt x="70" y="183"/>
                    <a:pt x="68" y="181"/>
                  </a:cubicBezTo>
                  <a:cubicBezTo>
                    <a:pt x="69" y="181"/>
                    <a:pt x="69" y="181"/>
                    <a:pt x="69" y="180"/>
                  </a:cubicBezTo>
                  <a:cubicBezTo>
                    <a:pt x="70" y="181"/>
                    <a:pt x="71" y="181"/>
                    <a:pt x="72" y="182"/>
                  </a:cubicBezTo>
                  <a:cubicBezTo>
                    <a:pt x="72" y="182"/>
                    <a:pt x="73" y="182"/>
                    <a:pt x="73" y="182"/>
                  </a:cubicBezTo>
                  <a:cubicBezTo>
                    <a:pt x="73" y="183"/>
                    <a:pt x="73" y="184"/>
                    <a:pt x="73" y="184"/>
                  </a:cubicBezTo>
                  <a:cubicBezTo>
                    <a:pt x="73" y="185"/>
                    <a:pt x="72" y="185"/>
                    <a:pt x="72" y="185"/>
                  </a:cubicBezTo>
                  <a:close/>
                  <a:moveTo>
                    <a:pt x="71" y="151"/>
                  </a:moveTo>
                  <a:cubicBezTo>
                    <a:pt x="72" y="150"/>
                    <a:pt x="72" y="150"/>
                    <a:pt x="73" y="149"/>
                  </a:cubicBezTo>
                  <a:cubicBezTo>
                    <a:pt x="73" y="149"/>
                    <a:pt x="73" y="150"/>
                    <a:pt x="73" y="150"/>
                  </a:cubicBezTo>
                  <a:cubicBezTo>
                    <a:pt x="72" y="150"/>
                    <a:pt x="72" y="151"/>
                    <a:pt x="71" y="151"/>
                  </a:cubicBezTo>
                  <a:close/>
                  <a:moveTo>
                    <a:pt x="72" y="119"/>
                  </a:moveTo>
                  <a:cubicBezTo>
                    <a:pt x="72" y="119"/>
                    <a:pt x="71" y="120"/>
                    <a:pt x="71" y="120"/>
                  </a:cubicBezTo>
                  <a:cubicBezTo>
                    <a:pt x="72" y="119"/>
                    <a:pt x="72" y="118"/>
                    <a:pt x="72" y="118"/>
                  </a:cubicBezTo>
                  <a:cubicBezTo>
                    <a:pt x="73" y="117"/>
                    <a:pt x="73" y="117"/>
                    <a:pt x="74" y="116"/>
                  </a:cubicBezTo>
                  <a:cubicBezTo>
                    <a:pt x="74" y="116"/>
                    <a:pt x="74" y="116"/>
                    <a:pt x="74" y="116"/>
                  </a:cubicBezTo>
                  <a:cubicBezTo>
                    <a:pt x="73" y="117"/>
                    <a:pt x="72" y="118"/>
                    <a:pt x="72" y="119"/>
                  </a:cubicBezTo>
                  <a:close/>
                  <a:moveTo>
                    <a:pt x="78" y="130"/>
                  </a:moveTo>
                  <a:cubicBezTo>
                    <a:pt x="78" y="131"/>
                    <a:pt x="79" y="132"/>
                    <a:pt x="79" y="134"/>
                  </a:cubicBezTo>
                  <a:cubicBezTo>
                    <a:pt x="77" y="135"/>
                    <a:pt x="75" y="136"/>
                    <a:pt x="74" y="137"/>
                  </a:cubicBezTo>
                  <a:cubicBezTo>
                    <a:pt x="73" y="137"/>
                    <a:pt x="73" y="136"/>
                    <a:pt x="73" y="135"/>
                  </a:cubicBezTo>
                  <a:cubicBezTo>
                    <a:pt x="75" y="134"/>
                    <a:pt x="76" y="132"/>
                    <a:pt x="78" y="130"/>
                  </a:cubicBezTo>
                  <a:close/>
                  <a:moveTo>
                    <a:pt x="75" y="140"/>
                  </a:moveTo>
                  <a:cubicBezTo>
                    <a:pt x="76" y="140"/>
                    <a:pt x="77" y="139"/>
                    <a:pt x="78" y="138"/>
                  </a:cubicBezTo>
                  <a:cubicBezTo>
                    <a:pt x="77" y="139"/>
                    <a:pt x="76" y="141"/>
                    <a:pt x="75" y="142"/>
                  </a:cubicBezTo>
                  <a:cubicBezTo>
                    <a:pt x="75" y="142"/>
                    <a:pt x="74" y="142"/>
                    <a:pt x="74" y="141"/>
                  </a:cubicBezTo>
                  <a:cubicBezTo>
                    <a:pt x="75" y="141"/>
                    <a:pt x="75" y="141"/>
                    <a:pt x="75" y="140"/>
                  </a:cubicBezTo>
                  <a:close/>
                  <a:moveTo>
                    <a:pt x="80" y="138"/>
                  </a:moveTo>
                  <a:cubicBezTo>
                    <a:pt x="80" y="139"/>
                    <a:pt x="80" y="139"/>
                    <a:pt x="80" y="140"/>
                  </a:cubicBezTo>
                  <a:cubicBezTo>
                    <a:pt x="79" y="142"/>
                    <a:pt x="77" y="143"/>
                    <a:pt x="76" y="145"/>
                  </a:cubicBezTo>
                  <a:cubicBezTo>
                    <a:pt x="77" y="142"/>
                    <a:pt x="79" y="140"/>
                    <a:pt x="80" y="138"/>
                  </a:cubicBezTo>
                  <a:close/>
                  <a:moveTo>
                    <a:pt x="78" y="145"/>
                  </a:moveTo>
                  <a:cubicBezTo>
                    <a:pt x="78" y="145"/>
                    <a:pt x="78" y="145"/>
                    <a:pt x="78" y="145"/>
                  </a:cubicBezTo>
                  <a:cubicBezTo>
                    <a:pt x="77" y="146"/>
                    <a:pt x="77" y="146"/>
                    <a:pt x="76" y="147"/>
                  </a:cubicBezTo>
                  <a:cubicBezTo>
                    <a:pt x="76" y="147"/>
                    <a:pt x="76" y="147"/>
                    <a:pt x="76" y="147"/>
                  </a:cubicBezTo>
                  <a:cubicBezTo>
                    <a:pt x="77" y="146"/>
                    <a:pt x="77" y="145"/>
                    <a:pt x="78" y="145"/>
                  </a:cubicBezTo>
                  <a:close/>
                  <a:moveTo>
                    <a:pt x="78" y="166"/>
                  </a:moveTo>
                  <a:cubicBezTo>
                    <a:pt x="78" y="166"/>
                    <a:pt x="78" y="167"/>
                    <a:pt x="79" y="167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78" y="167"/>
                    <a:pt x="78" y="167"/>
                    <a:pt x="78" y="166"/>
                  </a:cubicBezTo>
                  <a:cubicBezTo>
                    <a:pt x="78" y="166"/>
                    <a:pt x="78" y="166"/>
                    <a:pt x="78" y="166"/>
                  </a:cubicBezTo>
                  <a:close/>
                  <a:moveTo>
                    <a:pt x="78" y="155"/>
                  </a:moveTo>
                  <a:cubicBezTo>
                    <a:pt x="80" y="153"/>
                    <a:pt x="81" y="152"/>
                    <a:pt x="83" y="151"/>
                  </a:cubicBezTo>
                  <a:cubicBezTo>
                    <a:pt x="83" y="152"/>
                    <a:pt x="83" y="153"/>
                    <a:pt x="83" y="154"/>
                  </a:cubicBezTo>
                  <a:cubicBezTo>
                    <a:pt x="82" y="156"/>
                    <a:pt x="81" y="157"/>
                    <a:pt x="80" y="159"/>
                  </a:cubicBezTo>
                  <a:cubicBezTo>
                    <a:pt x="79" y="158"/>
                    <a:pt x="79" y="156"/>
                    <a:pt x="78" y="155"/>
                  </a:cubicBezTo>
                  <a:close/>
                  <a:moveTo>
                    <a:pt x="85" y="152"/>
                  </a:moveTo>
                  <a:cubicBezTo>
                    <a:pt x="85" y="151"/>
                    <a:pt x="84" y="150"/>
                    <a:pt x="84" y="149"/>
                  </a:cubicBezTo>
                  <a:cubicBezTo>
                    <a:pt x="85" y="149"/>
                    <a:pt x="85" y="149"/>
                    <a:pt x="85" y="148"/>
                  </a:cubicBezTo>
                  <a:cubicBezTo>
                    <a:pt x="85" y="149"/>
                    <a:pt x="85" y="149"/>
                    <a:pt x="85" y="149"/>
                  </a:cubicBezTo>
                  <a:cubicBezTo>
                    <a:pt x="85" y="149"/>
                    <a:pt x="85" y="150"/>
                    <a:pt x="86" y="150"/>
                  </a:cubicBezTo>
                  <a:cubicBezTo>
                    <a:pt x="86" y="150"/>
                    <a:pt x="86" y="150"/>
                    <a:pt x="87" y="150"/>
                  </a:cubicBezTo>
                  <a:cubicBezTo>
                    <a:pt x="86" y="151"/>
                    <a:pt x="85" y="151"/>
                    <a:pt x="85" y="152"/>
                  </a:cubicBezTo>
                  <a:close/>
                  <a:moveTo>
                    <a:pt x="85" y="156"/>
                  </a:moveTo>
                  <a:cubicBezTo>
                    <a:pt x="85" y="155"/>
                    <a:pt x="85" y="155"/>
                    <a:pt x="85" y="155"/>
                  </a:cubicBezTo>
                  <a:cubicBezTo>
                    <a:pt x="86" y="154"/>
                    <a:pt x="86" y="153"/>
                    <a:pt x="87" y="153"/>
                  </a:cubicBezTo>
                  <a:cubicBezTo>
                    <a:pt x="87" y="153"/>
                    <a:pt x="88" y="153"/>
                    <a:pt x="88" y="152"/>
                  </a:cubicBezTo>
                  <a:cubicBezTo>
                    <a:pt x="89" y="151"/>
                    <a:pt x="90" y="150"/>
                    <a:pt x="92" y="148"/>
                  </a:cubicBezTo>
                  <a:cubicBezTo>
                    <a:pt x="92" y="148"/>
                    <a:pt x="92" y="148"/>
                    <a:pt x="93" y="148"/>
                  </a:cubicBezTo>
                  <a:cubicBezTo>
                    <a:pt x="92" y="148"/>
                    <a:pt x="92" y="149"/>
                    <a:pt x="92" y="149"/>
                  </a:cubicBezTo>
                  <a:cubicBezTo>
                    <a:pt x="90" y="151"/>
                    <a:pt x="88" y="153"/>
                    <a:pt x="85" y="156"/>
                  </a:cubicBezTo>
                  <a:close/>
                  <a:moveTo>
                    <a:pt x="86" y="182"/>
                  </a:moveTo>
                  <a:cubicBezTo>
                    <a:pt x="86" y="182"/>
                    <a:pt x="86" y="182"/>
                    <a:pt x="86" y="182"/>
                  </a:cubicBezTo>
                  <a:cubicBezTo>
                    <a:pt x="86" y="182"/>
                    <a:pt x="85" y="181"/>
                    <a:pt x="85" y="181"/>
                  </a:cubicBezTo>
                  <a:cubicBezTo>
                    <a:pt x="85" y="180"/>
                    <a:pt x="86" y="180"/>
                    <a:pt x="86" y="179"/>
                  </a:cubicBezTo>
                  <a:cubicBezTo>
                    <a:pt x="86" y="180"/>
                    <a:pt x="86" y="181"/>
                    <a:pt x="86" y="182"/>
                  </a:cubicBezTo>
                  <a:close/>
                  <a:moveTo>
                    <a:pt x="88" y="160"/>
                  </a:moveTo>
                  <a:cubicBezTo>
                    <a:pt x="92" y="158"/>
                    <a:pt x="95" y="156"/>
                    <a:pt x="99" y="154"/>
                  </a:cubicBezTo>
                  <a:cubicBezTo>
                    <a:pt x="98" y="155"/>
                    <a:pt x="97" y="156"/>
                    <a:pt x="96" y="157"/>
                  </a:cubicBezTo>
                  <a:cubicBezTo>
                    <a:pt x="93" y="159"/>
                    <a:pt x="90" y="161"/>
                    <a:pt x="87" y="163"/>
                  </a:cubicBezTo>
                  <a:cubicBezTo>
                    <a:pt x="87" y="163"/>
                    <a:pt x="86" y="162"/>
                    <a:pt x="86" y="162"/>
                  </a:cubicBezTo>
                  <a:cubicBezTo>
                    <a:pt x="87" y="161"/>
                    <a:pt x="88" y="160"/>
                    <a:pt x="88" y="160"/>
                  </a:cubicBezTo>
                  <a:close/>
                  <a:moveTo>
                    <a:pt x="88" y="168"/>
                  </a:moveTo>
                  <a:cubicBezTo>
                    <a:pt x="90" y="166"/>
                    <a:pt x="92" y="165"/>
                    <a:pt x="94" y="163"/>
                  </a:cubicBezTo>
                  <a:cubicBezTo>
                    <a:pt x="92" y="165"/>
                    <a:pt x="90" y="167"/>
                    <a:pt x="87" y="169"/>
                  </a:cubicBezTo>
                  <a:cubicBezTo>
                    <a:pt x="87" y="169"/>
                    <a:pt x="87" y="169"/>
                    <a:pt x="87" y="169"/>
                  </a:cubicBezTo>
                  <a:cubicBezTo>
                    <a:pt x="88" y="169"/>
                    <a:pt x="88" y="168"/>
                    <a:pt x="88" y="168"/>
                  </a:cubicBezTo>
                  <a:close/>
                  <a:moveTo>
                    <a:pt x="97" y="177"/>
                  </a:moveTo>
                  <a:cubicBezTo>
                    <a:pt x="99" y="175"/>
                    <a:pt x="101" y="174"/>
                    <a:pt x="103" y="173"/>
                  </a:cubicBezTo>
                  <a:cubicBezTo>
                    <a:pt x="101" y="175"/>
                    <a:pt x="99" y="177"/>
                    <a:pt x="97" y="179"/>
                  </a:cubicBezTo>
                  <a:cubicBezTo>
                    <a:pt x="96" y="179"/>
                    <a:pt x="95" y="180"/>
                    <a:pt x="94" y="180"/>
                  </a:cubicBezTo>
                  <a:cubicBezTo>
                    <a:pt x="95" y="179"/>
                    <a:pt x="96" y="178"/>
                    <a:pt x="97" y="177"/>
                  </a:cubicBezTo>
                  <a:close/>
                  <a:moveTo>
                    <a:pt x="102" y="157"/>
                  </a:moveTo>
                  <a:cubicBezTo>
                    <a:pt x="99" y="158"/>
                    <a:pt x="97" y="160"/>
                    <a:pt x="95" y="161"/>
                  </a:cubicBezTo>
                  <a:cubicBezTo>
                    <a:pt x="95" y="161"/>
                    <a:pt x="95" y="161"/>
                    <a:pt x="94" y="161"/>
                  </a:cubicBezTo>
                  <a:cubicBezTo>
                    <a:pt x="95" y="160"/>
                    <a:pt x="96" y="159"/>
                    <a:pt x="97" y="158"/>
                  </a:cubicBezTo>
                  <a:cubicBezTo>
                    <a:pt x="99" y="157"/>
                    <a:pt x="102" y="155"/>
                    <a:pt x="105" y="154"/>
                  </a:cubicBezTo>
                  <a:cubicBezTo>
                    <a:pt x="104" y="155"/>
                    <a:pt x="103" y="156"/>
                    <a:pt x="102" y="157"/>
                  </a:cubicBezTo>
                  <a:close/>
                  <a:moveTo>
                    <a:pt x="106" y="167"/>
                  </a:moveTo>
                  <a:cubicBezTo>
                    <a:pt x="108" y="166"/>
                    <a:pt x="110" y="165"/>
                    <a:pt x="112" y="164"/>
                  </a:cubicBezTo>
                  <a:cubicBezTo>
                    <a:pt x="111" y="165"/>
                    <a:pt x="110" y="166"/>
                    <a:pt x="109" y="167"/>
                  </a:cubicBezTo>
                  <a:cubicBezTo>
                    <a:pt x="107" y="168"/>
                    <a:pt x="105" y="170"/>
                    <a:pt x="103" y="171"/>
                  </a:cubicBezTo>
                  <a:cubicBezTo>
                    <a:pt x="104" y="170"/>
                    <a:pt x="105" y="168"/>
                    <a:pt x="106" y="167"/>
                  </a:cubicBezTo>
                  <a:close/>
                  <a:moveTo>
                    <a:pt x="109" y="171"/>
                  </a:moveTo>
                  <a:cubicBezTo>
                    <a:pt x="110" y="170"/>
                    <a:pt x="111" y="169"/>
                    <a:pt x="112" y="168"/>
                  </a:cubicBezTo>
                  <a:cubicBezTo>
                    <a:pt x="114" y="167"/>
                    <a:pt x="117" y="165"/>
                    <a:pt x="119" y="164"/>
                  </a:cubicBezTo>
                  <a:cubicBezTo>
                    <a:pt x="116" y="167"/>
                    <a:pt x="113" y="169"/>
                    <a:pt x="110" y="172"/>
                  </a:cubicBezTo>
                  <a:cubicBezTo>
                    <a:pt x="108" y="173"/>
                    <a:pt x="107" y="174"/>
                    <a:pt x="105" y="175"/>
                  </a:cubicBezTo>
                  <a:cubicBezTo>
                    <a:pt x="106" y="174"/>
                    <a:pt x="107" y="172"/>
                    <a:pt x="109" y="171"/>
                  </a:cubicBezTo>
                  <a:close/>
                  <a:moveTo>
                    <a:pt x="105" y="184"/>
                  </a:moveTo>
                  <a:cubicBezTo>
                    <a:pt x="106" y="183"/>
                    <a:pt x="107" y="183"/>
                    <a:pt x="108" y="183"/>
                  </a:cubicBezTo>
                  <a:cubicBezTo>
                    <a:pt x="106" y="184"/>
                    <a:pt x="104" y="186"/>
                    <a:pt x="102" y="187"/>
                  </a:cubicBezTo>
                  <a:cubicBezTo>
                    <a:pt x="103" y="186"/>
                    <a:pt x="104" y="185"/>
                    <a:pt x="105" y="184"/>
                  </a:cubicBezTo>
                  <a:close/>
                  <a:moveTo>
                    <a:pt x="103" y="196"/>
                  </a:moveTo>
                  <a:cubicBezTo>
                    <a:pt x="103" y="196"/>
                    <a:pt x="102" y="196"/>
                    <a:pt x="101" y="196"/>
                  </a:cubicBezTo>
                  <a:cubicBezTo>
                    <a:pt x="101" y="196"/>
                    <a:pt x="100" y="196"/>
                    <a:pt x="100" y="196"/>
                  </a:cubicBezTo>
                  <a:cubicBezTo>
                    <a:pt x="101" y="195"/>
                    <a:pt x="101" y="195"/>
                    <a:pt x="101" y="194"/>
                  </a:cubicBezTo>
                  <a:cubicBezTo>
                    <a:pt x="102" y="195"/>
                    <a:pt x="103" y="195"/>
                    <a:pt x="103" y="196"/>
                  </a:cubicBezTo>
                  <a:close/>
                  <a:moveTo>
                    <a:pt x="102" y="202"/>
                  </a:moveTo>
                  <a:cubicBezTo>
                    <a:pt x="101" y="202"/>
                    <a:pt x="100" y="203"/>
                    <a:pt x="99" y="204"/>
                  </a:cubicBezTo>
                  <a:cubicBezTo>
                    <a:pt x="99" y="204"/>
                    <a:pt x="99" y="204"/>
                    <a:pt x="99" y="203"/>
                  </a:cubicBezTo>
                  <a:cubicBezTo>
                    <a:pt x="99" y="203"/>
                    <a:pt x="99" y="203"/>
                    <a:pt x="99" y="203"/>
                  </a:cubicBezTo>
                  <a:cubicBezTo>
                    <a:pt x="100" y="203"/>
                    <a:pt x="100" y="202"/>
                    <a:pt x="101" y="201"/>
                  </a:cubicBezTo>
                  <a:cubicBezTo>
                    <a:pt x="101" y="201"/>
                    <a:pt x="101" y="202"/>
                    <a:pt x="102" y="202"/>
                  </a:cubicBezTo>
                  <a:close/>
                  <a:moveTo>
                    <a:pt x="99" y="188"/>
                  </a:moveTo>
                  <a:cubicBezTo>
                    <a:pt x="98" y="188"/>
                    <a:pt x="97" y="189"/>
                    <a:pt x="97" y="190"/>
                  </a:cubicBezTo>
                  <a:cubicBezTo>
                    <a:pt x="95" y="189"/>
                    <a:pt x="95" y="189"/>
                    <a:pt x="95" y="189"/>
                  </a:cubicBezTo>
                  <a:cubicBezTo>
                    <a:pt x="96" y="189"/>
                    <a:pt x="97" y="188"/>
                    <a:pt x="97" y="187"/>
                  </a:cubicBezTo>
                  <a:cubicBezTo>
                    <a:pt x="97" y="187"/>
                    <a:pt x="98" y="187"/>
                    <a:pt x="98" y="187"/>
                  </a:cubicBezTo>
                  <a:cubicBezTo>
                    <a:pt x="99" y="187"/>
                    <a:pt x="100" y="186"/>
                    <a:pt x="100" y="186"/>
                  </a:cubicBezTo>
                  <a:cubicBezTo>
                    <a:pt x="100" y="187"/>
                    <a:pt x="99" y="187"/>
                    <a:pt x="99" y="188"/>
                  </a:cubicBezTo>
                  <a:close/>
                  <a:moveTo>
                    <a:pt x="98" y="200"/>
                  </a:moveTo>
                  <a:cubicBezTo>
                    <a:pt x="99" y="200"/>
                    <a:pt x="99" y="200"/>
                    <a:pt x="99" y="200"/>
                  </a:cubicBezTo>
                  <a:cubicBezTo>
                    <a:pt x="98" y="201"/>
                    <a:pt x="98" y="202"/>
                    <a:pt x="97" y="202"/>
                  </a:cubicBezTo>
                  <a:cubicBezTo>
                    <a:pt x="96" y="202"/>
                    <a:pt x="96" y="201"/>
                    <a:pt x="95" y="201"/>
                  </a:cubicBezTo>
                  <a:cubicBezTo>
                    <a:pt x="95" y="201"/>
                    <a:pt x="95" y="201"/>
                    <a:pt x="95" y="201"/>
                  </a:cubicBezTo>
                  <a:cubicBezTo>
                    <a:pt x="96" y="200"/>
                    <a:pt x="97" y="200"/>
                    <a:pt x="98" y="200"/>
                  </a:cubicBezTo>
                  <a:close/>
                  <a:moveTo>
                    <a:pt x="98" y="206"/>
                  </a:moveTo>
                  <a:cubicBezTo>
                    <a:pt x="99" y="207"/>
                    <a:pt x="100" y="208"/>
                    <a:pt x="102" y="209"/>
                  </a:cubicBezTo>
                  <a:cubicBezTo>
                    <a:pt x="102" y="209"/>
                    <a:pt x="102" y="209"/>
                    <a:pt x="101" y="209"/>
                  </a:cubicBezTo>
                  <a:cubicBezTo>
                    <a:pt x="100" y="208"/>
                    <a:pt x="99" y="207"/>
                    <a:pt x="98" y="206"/>
                  </a:cubicBezTo>
                  <a:cubicBezTo>
                    <a:pt x="98" y="206"/>
                    <a:pt x="98" y="206"/>
                    <a:pt x="98" y="206"/>
                  </a:cubicBezTo>
                  <a:close/>
                  <a:moveTo>
                    <a:pt x="100" y="205"/>
                  </a:moveTo>
                  <a:cubicBezTo>
                    <a:pt x="101" y="204"/>
                    <a:pt x="102" y="203"/>
                    <a:pt x="103" y="203"/>
                  </a:cubicBezTo>
                  <a:cubicBezTo>
                    <a:pt x="104" y="203"/>
                    <a:pt x="106" y="204"/>
                    <a:pt x="107" y="205"/>
                  </a:cubicBezTo>
                  <a:cubicBezTo>
                    <a:pt x="107" y="205"/>
                    <a:pt x="106" y="205"/>
                    <a:pt x="106" y="206"/>
                  </a:cubicBezTo>
                  <a:cubicBezTo>
                    <a:pt x="106" y="206"/>
                    <a:pt x="105" y="207"/>
                    <a:pt x="104" y="207"/>
                  </a:cubicBezTo>
                  <a:cubicBezTo>
                    <a:pt x="103" y="206"/>
                    <a:pt x="102" y="205"/>
                    <a:pt x="100" y="205"/>
                  </a:cubicBezTo>
                  <a:close/>
                  <a:moveTo>
                    <a:pt x="104" y="213"/>
                  </a:moveTo>
                  <a:cubicBezTo>
                    <a:pt x="105" y="214"/>
                    <a:pt x="106" y="214"/>
                    <a:pt x="107" y="215"/>
                  </a:cubicBezTo>
                  <a:cubicBezTo>
                    <a:pt x="106" y="215"/>
                    <a:pt x="106" y="216"/>
                    <a:pt x="105" y="216"/>
                  </a:cubicBezTo>
                  <a:cubicBezTo>
                    <a:pt x="104" y="215"/>
                    <a:pt x="103" y="215"/>
                    <a:pt x="103" y="214"/>
                  </a:cubicBezTo>
                  <a:cubicBezTo>
                    <a:pt x="103" y="214"/>
                    <a:pt x="104" y="214"/>
                    <a:pt x="104" y="213"/>
                  </a:cubicBezTo>
                  <a:close/>
                  <a:moveTo>
                    <a:pt x="106" y="212"/>
                  </a:moveTo>
                  <a:cubicBezTo>
                    <a:pt x="106" y="212"/>
                    <a:pt x="106" y="212"/>
                    <a:pt x="106" y="212"/>
                  </a:cubicBezTo>
                  <a:cubicBezTo>
                    <a:pt x="107" y="212"/>
                    <a:pt x="108" y="213"/>
                    <a:pt x="108" y="213"/>
                  </a:cubicBezTo>
                  <a:cubicBezTo>
                    <a:pt x="108" y="213"/>
                    <a:pt x="108" y="213"/>
                    <a:pt x="108" y="213"/>
                  </a:cubicBezTo>
                  <a:cubicBezTo>
                    <a:pt x="107" y="213"/>
                    <a:pt x="106" y="213"/>
                    <a:pt x="106" y="212"/>
                  </a:cubicBezTo>
                  <a:close/>
                  <a:moveTo>
                    <a:pt x="107" y="200"/>
                  </a:moveTo>
                  <a:cubicBezTo>
                    <a:pt x="107" y="199"/>
                    <a:pt x="108" y="199"/>
                    <a:pt x="108" y="198"/>
                  </a:cubicBezTo>
                  <a:cubicBezTo>
                    <a:pt x="109" y="199"/>
                    <a:pt x="110" y="200"/>
                    <a:pt x="112" y="201"/>
                  </a:cubicBezTo>
                  <a:cubicBezTo>
                    <a:pt x="111" y="201"/>
                    <a:pt x="111" y="201"/>
                    <a:pt x="110" y="202"/>
                  </a:cubicBezTo>
                  <a:cubicBezTo>
                    <a:pt x="109" y="201"/>
                    <a:pt x="108" y="200"/>
                    <a:pt x="107" y="200"/>
                  </a:cubicBezTo>
                  <a:close/>
                  <a:moveTo>
                    <a:pt x="109" y="197"/>
                  </a:moveTo>
                  <a:cubicBezTo>
                    <a:pt x="111" y="196"/>
                    <a:pt x="113" y="194"/>
                    <a:pt x="114" y="193"/>
                  </a:cubicBezTo>
                  <a:cubicBezTo>
                    <a:pt x="117" y="191"/>
                    <a:pt x="120" y="190"/>
                    <a:pt x="123" y="188"/>
                  </a:cubicBezTo>
                  <a:cubicBezTo>
                    <a:pt x="121" y="191"/>
                    <a:pt x="118" y="194"/>
                    <a:pt x="115" y="197"/>
                  </a:cubicBezTo>
                  <a:cubicBezTo>
                    <a:pt x="115" y="197"/>
                    <a:pt x="115" y="197"/>
                    <a:pt x="115" y="197"/>
                  </a:cubicBezTo>
                  <a:cubicBezTo>
                    <a:pt x="114" y="198"/>
                    <a:pt x="113" y="199"/>
                    <a:pt x="113" y="200"/>
                  </a:cubicBezTo>
                  <a:cubicBezTo>
                    <a:pt x="111" y="199"/>
                    <a:pt x="110" y="198"/>
                    <a:pt x="109" y="197"/>
                  </a:cubicBezTo>
                  <a:close/>
                  <a:moveTo>
                    <a:pt x="113" y="202"/>
                  </a:moveTo>
                  <a:cubicBezTo>
                    <a:pt x="113" y="202"/>
                    <a:pt x="113" y="202"/>
                    <a:pt x="113" y="202"/>
                  </a:cubicBezTo>
                  <a:cubicBezTo>
                    <a:pt x="114" y="202"/>
                    <a:pt x="115" y="203"/>
                    <a:pt x="115" y="203"/>
                  </a:cubicBezTo>
                  <a:cubicBezTo>
                    <a:pt x="115" y="203"/>
                    <a:pt x="114" y="204"/>
                    <a:pt x="114" y="204"/>
                  </a:cubicBezTo>
                  <a:cubicBezTo>
                    <a:pt x="114" y="204"/>
                    <a:pt x="114" y="204"/>
                    <a:pt x="114" y="204"/>
                  </a:cubicBezTo>
                  <a:cubicBezTo>
                    <a:pt x="113" y="204"/>
                    <a:pt x="113" y="203"/>
                    <a:pt x="112" y="203"/>
                  </a:cubicBezTo>
                  <a:cubicBezTo>
                    <a:pt x="112" y="203"/>
                    <a:pt x="113" y="203"/>
                    <a:pt x="113" y="202"/>
                  </a:cubicBezTo>
                  <a:close/>
                  <a:moveTo>
                    <a:pt x="120" y="203"/>
                  </a:moveTo>
                  <a:cubicBezTo>
                    <a:pt x="122" y="202"/>
                    <a:pt x="124" y="201"/>
                    <a:pt x="126" y="200"/>
                  </a:cubicBezTo>
                  <a:cubicBezTo>
                    <a:pt x="124" y="201"/>
                    <a:pt x="122" y="203"/>
                    <a:pt x="120" y="205"/>
                  </a:cubicBezTo>
                  <a:cubicBezTo>
                    <a:pt x="120" y="205"/>
                    <a:pt x="120" y="204"/>
                    <a:pt x="119" y="204"/>
                  </a:cubicBezTo>
                  <a:cubicBezTo>
                    <a:pt x="120" y="204"/>
                    <a:pt x="120" y="203"/>
                    <a:pt x="120" y="203"/>
                  </a:cubicBezTo>
                  <a:close/>
                  <a:moveTo>
                    <a:pt x="125" y="204"/>
                  </a:moveTo>
                  <a:cubicBezTo>
                    <a:pt x="127" y="202"/>
                    <a:pt x="128" y="201"/>
                    <a:pt x="129" y="200"/>
                  </a:cubicBezTo>
                  <a:cubicBezTo>
                    <a:pt x="128" y="201"/>
                    <a:pt x="127" y="203"/>
                    <a:pt x="126" y="204"/>
                  </a:cubicBezTo>
                  <a:cubicBezTo>
                    <a:pt x="125" y="205"/>
                    <a:pt x="124" y="206"/>
                    <a:pt x="123" y="206"/>
                  </a:cubicBezTo>
                  <a:cubicBezTo>
                    <a:pt x="123" y="206"/>
                    <a:pt x="122" y="206"/>
                    <a:pt x="122" y="206"/>
                  </a:cubicBezTo>
                  <a:cubicBezTo>
                    <a:pt x="123" y="205"/>
                    <a:pt x="124" y="205"/>
                    <a:pt x="125" y="204"/>
                  </a:cubicBezTo>
                  <a:close/>
                  <a:moveTo>
                    <a:pt x="127" y="206"/>
                  </a:moveTo>
                  <a:cubicBezTo>
                    <a:pt x="129" y="205"/>
                    <a:pt x="131" y="204"/>
                    <a:pt x="132" y="203"/>
                  </a:cubicBezTo>
                  <a:cubicBezTo>
                    <a:pt x="131" y="204"/>
                    <a:pt x="130" y="205"/>
                    <a:pt x="129" y="206"/>
                  </a:cubicBezTo>
                  <a:cubicBezTo>
                    <a:pt x="128" y="207"/>
                    <a:pt x="127" y="208"/>
                    <a:pt x="125" y="209"/>
                  </a:cubicBezTo>
                  <a:cubicBezTo>
                    <a:pt x="125" y="209"/>
                    <a:pt x="125" y="208"/>
                    <a:pt x="125" y="208"/>
                  </a:cubicBezTo>
                  <a:cubicBezTo>
                    <a:pt x="126" y="208"/>
                    <a:pt x="126" y="207"/>
                    <a:pt x="127" y="206"/>
                  </a:cubicBezTo>
                  <a:close/>
                  <a:moveTo>
                    <a:pt x="147" y="192"/>
                  </a:moveTo>
                  <a:cubicBezTo>
                    <a:pt x="151" y="189"/>
                    <a:pt x="154" y="185"/>
                    <a:pt x="158" y="182"/>
                  </a:cubicBezTo>
                  <a:cubicBezTo>
                    <a:pt x="159" y="182"/>
                    <a:pt x="160" y="181"/>
                    <a:pt x="161" y="181"/>
                  </a:cubicBezTo>
                  <a:cubicBezTo>
                    <a:pt x="160" y="182"/>
                    <a:pt x="159" y="183"/>
                    <a:pt x="158" y="184"/>
                  </a:cubicBezTo>
                  <a:cubicBezTo>
                    <a:pt x="156" y="186"/>
                    <a:pt x="154" y="187"/>
                    <a:pt x="152" y="189"/>
                  </a:cubicBezTo>
                  <a:cubicBezTo>
                    <a:pt x="150" y="190"/>
                    <a:pt x="149" y="191"/>
                    <a:pt x="147" y="192"/>
                  </a:cubicBezTo>
                  <a:close/>
                  <a:moveTo>
                    <a:pt x="153" y="199"/>
                  </a:moveTo>
                  <a:cubicBezTo>
                    <a:pt x="155" y="198"/>
                    <a:pt x="156" y="197"/>
                    <a:pt x="157" y="197"/>
                  </a:cubicBezTo>
                  <a:cubicBezTo>
                    <a:pt x="155" y="198"/>
                    <a:pt x="153" y="199"/>
                    <a:pt x="151" y="201"/>
                  </a:cubicBezTo>
                  <a:cubicBezTo>
                    <a:pt x="152" y="200"/>
                    <a:pt x="153" y="199"/>
                    <a:pt x="153" y="199"/>
                  </a:cubicBezTo>
                  <a:close/>
                  <a:moveTo>
                    <a:pt x="155" y="195"/>
                  </a:moveTo>
                  <a:cubicBezTo>
                    <a:pt x="154" y="195"/>
                    <a:pt x="153" y="196"/>
                    <a:pt x="153" y="196"/>
                  </a:cubicBezTo>
                  <a:cubicBezTo>
                    <a:pt x="157" y="192"/>
                    <a:pt x="161" y="187"/>
                    <a:pt x="166" y="183"/>
                  </a:cubicBezTo>
                  <a:cubicBezTo>
                    <a:pt x="165" y="183"/>
                    <a:pt x="165" y="184"/>
                    <a:pt x="164" y="185"/>
                  </a:cubicBezTo>
                  <a:cubicBezTo>
                    <a:pt x="161" y="188"/>
                    <a:pt x="158" y="191"/>
                    <a:pt x="155" y="195"/>
                  </a:cubicBezTo>
                  <a:close/>
                  <a:moveTo>
                    <a:pt x="178" y="173"/>
                  </a:moveTo>
                  <a:cubicBezTo>
                    <a:pt x="178" y="173"/>
                    <a:pt x="178" y="173"/>
                    <a:pt x="178" y="173"/>
                  </a:cubicBezTo>
                  <a:cubicBezTo>
                    <a:pt x="176" y="176"/>
                    <a:pt x="174" y="180"/>
                    <a:pt x="172" y="184"/>
                  </a:cubicBezTo>
                  <a:cubicBezTo>
                    <a:pt x="169" y="186"/>
                    <a:pt x="165" y="188"/>
                    <a:pt x="162" y="190"/>
                  </a:cubicBezTo>
                  <a:cubicBezTo>
                    <a:pt x="167" y="184"/>
                    <a:pt x="173" y="179"/>
                    <a:pt x="178" y="173"/>
                  </a:cubicBezTo>
                  <a:close/>
                  <a:moveTo>
                    <a:pt x="183" y="168"/>
                  </a:moveTo>
                  <a:cubicBezTo>
                    <a:pt x="185" y="166"/>
                    <a:pt x="187" y="164"/>
                    <a:pt x="189" y="163"/>
                  </a:cubicBezTo>
                  <a:cubicBezTo>
                    <a:pt x="189" y="163"/>
                    <a:pt x="189" y="162"/>
                    <a:pt x="189" y="162"/>
                  </a:cubicBezTo>
                  <a:cubicBezTo>
                    <a:pt x="185" y="168"/>
                    <a:pt x="180" y="174"/>
                    <a:pt x="176" y="180"/>
                  </a:cubicBezTo>
                  <a:cubicBezTo>
                    <a:pt x="178" y="176"/>
                    <a:pt x="181" y="172"/>
                    <a:pt x="183" y="168"/>
                  </a:cubicBezTo>
                  <a:close/>
                  <a:moveTo>
                    <a:pt x="178" y="198"/>
                  </a:moveTo>
                  <a:cubicBezTo>
                    <a:pt x="178" y="197"/>
                    <a:pt x="179" y="197"/>
                    <a:pt x="180" y="196"/>
                  </a:cubicBezTo>
                  <a:cubicBezTo>
                    <a:pt x="178" y="198"/>
                    <a:pt x="176" y="199"/>
                    <a:pt x="175" y="201"/>
                  </a:cubicBezTo>
                  <a:cubicBezTo>
                    <a:pt x="174" y="201"/>
                    <a:pt x="174" y="201"/>
                    <a:pt x="174" y="201"/>
                  </a:cubicBezTo>
                  <a:cubicBezTo>
                    <a:pt x="175" y="200"/>
                    <a:pt x="176" y="199"/>
                    <a:pt x="178" y="198"/>
                  </a:cubicBezTo>
                  <a:close/>
                  <a:moveTo>
                    <a:pt x="172" y="191"/>
                  </a:moveTo>
                  <a:cubicBezTo>
                    <a:pt x="175" y="189"/>
                    <a:pt x="177" y="187"/>
                    <a:pt x="180" y="184"/>
                  </a:cubicBezTo>
                  <a:cubicBezTo>
                    <a:pt x="179" y="185"/>
                    <a:pt x="179" y="185"/>
                    <a:pt x="179" y="186"/>
                  </a:cubicBezTo>
                  <a:cubicBezTo>
                    <a:pt x="177" y="188"/>
                    <a:pt x="174" y="189"/>
                    <a:pt x="172" y="191"/>
                  </a:cubicBezTo>
                  <a:close/>
                  <a:moveTo>
                    <a:pt x="179" y="179"/>
                  </a:moveTo>
                  <a:cubicBezTo>
                    <a:pt x="184" y="172"/>
                    <a:pt x="189" y="166"/>
                    <a:pt x="194" y="159"/>
                  </a:cubicBezTo>
                  <a:cubicBezTo>
                    <a:pt x="194" y="159"/>
                    <a:pt x="195" y="159"/>
                    <a:pt x="195" y="158"/>
                  </a:cubicBezTo>
                  <a:cubicBezTo>
                    <a:pt x="192" y="163"/>
                    <a:pt x="189" y="169"/>
                    <a:pt x="185" y="174"/>
                  </a:cubicBezTo>
                  <a:cubicBezTo>
                    <a:pt x="185" y="174"/>
                    <a:pt x="185" y="174"/>
                    <a:pt x="185" y="174"/>
                  </a:cubicBezTo>
                  <a:cubicBezTo>
                    <a:pt x="183" y="175"/>
                    <a:pt x="181" y="177"/>
                    <a:pt x="179" y="179"/>
                  </a:cubicBezTo>
                  <a:close/>
                  <a:moveTo>
                    <a:pt x="196" y="176"/>
                  </a:moveTo>
                  <a:cubicBezTo>
                    <a:pt x="196" y="177"/>
                    <a:pt x="195" y="179"/>
                    <a:pt x="195" y="180"/>
                  </a:cubicBezTo>
                  <a:cubicBezTo>
                    <a:pt x="195" y="180"/>
                    <a:pt x="194" y="180"/>
                    <a:pt x="194" y="180"/>
                  </a:cubicBezTo>
                  <a:cubicBezTo>
                    <a:pt x="193" y="181"/>
                    <a:pt x="191" y="183"/>
                    <a:pt x="189" y="184"/>
                  </a:cubicBezTo>
                  <a:cubicBezTo>
                    <a:pt x="191" y="181"/>
                    <a:pt x="194" y="179"/>
                    <a:pt x="196" y="176"/>
                  </a:cubicBezTo>
                  <a:close/>
                  <a:moveTo>
                    <a:pt x="198" y="182"/>
                  </a:moveTo>
                  <a:cubicBezTo>
                    <a:pt x="199" y="182"/>
                    <a:pt x="199" y="182"/>
                    <a:pt x="199" y="182"/>
                  </a:cubicBezTo>
                  <a:cubicBezTo>
                    <a:pt x="198" y="183"/>
                    <a:pt x="197" y="184"/>
                    <a:pt x="195" y="185"/>
                  </a:cubicBezTo>
                  <a:cubicBezTo>
                    <a:pt x="196" y="184"/>
                    <a:pt x="197" y="183"/>
                    <a:pt x="198" y="182"/>
                  </a:cubicBezTo>
                  <a:close/>
                  <a:moveTo>
                    <a:pt x="199" y="176"/>
                  </a:moveTo>
                  <a:cubicBezTo>
                    <a:pt x="200" y="175"/>
                    <a:pt x="200" y="173"/>
                    <a:pt x="201" y="172"/>
                  </a:cubicBezTo>
                  <a:cubicBezTo>
                    <a:pt x="201" y="172"/>
                    <a:pt x="201" y="172"/>
                    <a:pt x="201" y="172"/>
                  </a:cubicBezTo>
                  <a:cubicBezTo>
                    <a:pt x="201" y="173"/>
                    <a:pt x="200" y="174"/>
                    <a:pt x="200" y="175"/>
                  </a:cubicBezTo>
                  <a:cubicBezTo>
                    <a:pt x="200" y="176"/>
                    <a:pt x="199" y="176"/>
                    <a:pt x="199" y="176"/>
                  </a:cubicBezTo>
                  <a:close/>
                  <a:moveTo>
                    <a:pt x="200" y="164"/>
                  </a:moveTo>
                  <a:cubicBezTo>
                    <a:pt x="200" y="164"/>
                    <a:pt x="199" y="165"/>
                    <a:pt x="199" y="165"/>
                  </a:cubicBezTo>
                  <a:cubicBezTo>
                    <a:pt x="200" y="163"/>
                    <a:pt x="202" y="161"/>
                    <a:pt x="203" y="158"/>
                  </a:cubicBezTo>
                  <a:cubicBezTo>
                    <a:pt x="202" y="160"/>
                    <a:pt x="202" y="161"/>
                    <a:pt x="201" y="162"/>
                  </a:cubicBezTo>
                  <a:cubicBezTo>
                    <a:pt x="201" y="163"/>
                    <a:pt x="201" y="163"/>
                    <a:pt x="200" y="164"/>
                  </a:cubicBezTo>
                  <a:close/>
                  <a:moveTo>
                    <a:pt x="203" y="141"/>
                  </a:moveTo>
                  <a:cubicBezTo>
                    <a:pt x="206" y="138"/>
                    <a:pt x="209" y="134"/>
                    <a:pt x="212" y="131"/>
                  </a:cubicBezTo>
                  <a:cubicBezTo>
                    <a:pt x="210" y="134"/>
                    <a:pt x="208" y="137"/>
                    <a:pt x="206" y="139"/>
                  </a:cubicBezTo>
                  <a:cubicBezTo>
                    <a:pt x="205" y="140"/>
                    <a:pt x="205" y="141"/>
                    <a:pt x="204" y="142"/>
                  </a:cubicBezTo>
                  <a:cubicBezTo>
                    <a:pt x="204" y="141"/>
                    <a:pt x="203" y="141"/>
                    <a:pt x="203" y="141"/>
                  </a:cubicBezTo>
                  <a:close/>
                  <a:moveTo>
                    <a:pt x="206" y="167"/>
                  </a:moveTo>
                  <a:cubicBezTo>
                    <a:pt x="208" y="165"/>
                    <a:pt x="209" y="164"/>
                    <a:pt x="210" y="163"/>
                  </a:cubicBezTo>
                  <a:cubicBezTo>
                    <a:pt x="208" y="165"/>
                    <a:pt x="207" y="168"/>
                    <a:pt x="205" y="170"/>
                  </a:cubicBezTo>
                  <a:cubicBezTo>
                    <a:pt x="206" y="169"/>
                    <a:pt x="206" y="168"/>
                    <a:pt x="206" y="167"/>
                  </a:cubicBezTo>
                  <a:close/>
                  <a:moveTo>
                    <a:pt x="208" y="157"/>
                  </a:moveTo>
                  <a:cubicBezTo>
                    <a:pt x="208" y="157"/>
                    <a:pt x="208" y="158"/>
                    <a:pt x="208" y="158"/>
                  </a:cubicBezTo>
                  <a:cubicBezTo>
                    <a:pt x="209" y="154"/>
                    <a:pt x="210" y="151"/>
                    <a:pt x="212" y="147"/>
                  </a:cubicBezTo>
                  <a:cubicBezTo>
                    <a:pt x="210" y="151"/>
                    <a:pt x="209" y="154"/>
                    <a:pt x="208" y="157"/>
                  </a:cubicBezTo>
                  <a:close/>
                  <a:moveTo>
                    <a:pt x="214" y="164"/>
                  </a:moveTo>
                  <a:cubicBezTo>
                    <a:pt x="216" y="162"/>
                    <a:pt x="219" y="160"/>
                    <a:pt x="221" y="158"/>
                  </a:cubicBezTo>
                  <a:cubicBezTo>
                    <a:pt x="220" y="161"/>
                    <a:pt x="218" y="164"/>
                    <a:pt x="216" y="166"/>
                  </a:cubicBezTo>
                  <a:cubicBezTo>
                    <a:pt x="215" y="169"/>
                    <a:pt x="213" y="171"/>
                    <a:pt x="211" y="173"/>
                  </a:cubicBezTo>
                  <a:cubicBezTo>
                    <a:pt x="211" y="173"/>
                    <a:pt x="211" y="173"/>
                    <a:pt x="211" y="173"/>
                  </a:cubicBezTo>
                  <a:cubicBezTo>
                    <a:pt x="212" y="170"/>
                    <a:pt x="213" y="167"/>
                    <a:pt x="214" y="164"/>
                  </a:cubicBezTo>
                  <a:close/>
                  <a:moveTo>
                    <a:pt x="210" y="165"/>
                  </a:moveTo>
                  <a:cubicBezTo>
                    <a:pt x="211" y="164"/>
                    <a:pt x="212" y="163"/>
                    <a:pt x="212" y="162"/>
                  </a:cubicBezTo>
                  <a:cubicBezTo>
                    <a:pt x="212" y="163"/>
                    <a:pt x="212" y="163"/>
                    <a:pt x="212" y="164"/>
                  </a:cubicBezTo>
                  <a:cubicBezTo>
                    <a:pt x="211" y="165"/>
                    <a:pt x="211" y="165"/>
                    <a:pt x="210" y="165"/>
                  </a:cubicBezTo>
                  <a:close/>
                  <a:moveTo>
                    <a:pt x="217" y="159"/>
                  </a:moveTo>
                  <a:cubicBezTo>
                    <a:pt x="217" y="158"/>
                    <a:pt x="217" y="158"/>
                    <a:pt x="217" y="158"/>
                  </a:cubicBezTo>
                  <a:cubicBezTo>
                    <a:pt x="217" y="158"/>
                    <a:pt x="217" y="157"/>
                    <a:pt x="217" y="157"/>
                  </a:cubicBezTo>
                  <a:cubicBezTo>
                    <a:pt x="218" y="156"/>
                    <a:pt x="220" y="156"/>
                    <a:pt x="221" y="156"/>
                  </a:cubicBezTo>
                  <a:cubicBezTo>
                    <a:pt x="220" y="157"/>
                    <a:pt x="218" y="158"/>
                    <a:pt x="217" y="159"/>
                  </a:cubicBezTo>
                  <a:close/>
                  <a:moveTo>
                    <a:pt x="217" y="138"/>
                  </a:moveTo>
                  <a:cubicBezTo>
                    <a:pt x="216" y="143"/>
                    <a:pt x="216" y="147"/>
                    <a:pt x="215" y="151"/>
                  </a:cubicBezTo>
                  <a:cubicBezTo>
                    <a:pt x="214" y="152"/>
                    <a:pt x="212" y="154"/>
                    <a:pt x="211" y="155"/>
                  </a:cubicBezTo>
                  <a:cubicBezTo>
                    <a:pt x="213" y="149"/>
                    <a:pt x="215" y="144"/>
                    <a:pt x="217" y="138"/>
                  </a:cubicBezTo>
                  <a:cubicBezTo>
                    <a:pt x="217" y="138"/>
                    <a:pt x="217" y="138"/>
                    <a:pt x="217" y="138"/>
                  </a:cubicBezTo>
                  <a:close/>
                  <a:moveTo>
                    <a:pt x="215" y="138"/>
                  </a:moveTo>
                  <a:cubicBezTo>
                    <a:pt x="216" y="136"/>
                    <a:pt x="217" y="134"/>
                    <a:pt x="217" y="132"/>
                  </a:cubicBezTo>
                  <a:cubicBezTo>
                    <a:pt x="217" y="132"/>
                    <a:pt x="217" y="132"/>
                    <a:pt x="217" y="132"/>
                  </a:cubicBezTo>
                  <a:cubicBezTo>
                    <a:pt x="217" y="132"/>
                    <a:pt x="217" y="133"/>
                    <a:pt x="217" y="133"/>
                  </a:cubicBezTo>
                  <a:cubicBezTo>
                    <a:pt x="217" y="135"/>
                    <a:pt x="216" y="137"/>
                    <a:pt x="215" y="138"/>
                  </a:cubicBezTo>
                  <a:close/>
                  <a:moveTo>
                    <a:pt x="216" y="117"/>
                  </a:moveTo>
                  <a:cubicBezTo>
                    <a:pt x="218" y="115"/>
                    <a:pt x="219" y="113"/>
                    <a:pt x="221" y="111"/>
                  </a:cubicBezTo>
                  <a:cubicBezTo>
                    <a:pt x="221" y="112"/>
                    <a:pt x="221" y="112"/>
                    <a:pt x="221" y="113"/>
                  </a:cubicBezTo>
                  <a:cubicBezTo>
                    <a:pt x="219" y="114"/>
                    <a:pt x="218" y="116"/>
                    <a:pt x="216" y="117"/>
                  </a:cubicBezTo>
                  <a:close/>
                  <a:moveTo>
                    <a:pt x="221" y="99"/>
                  </a:moveTo>
                  <a:cubicBezTo>
                    <a:pt x="220" y="98"/>
                    <a:pt x="220" y="97"/>
                    <a:pt x="220" y="96"/>
                  </a:cubicBezTo>
                  <a:cubicBezTo>
                    <a:pt x="220" y="96"/>
                    <a:pt x="220" y="96"/>
                    <a:pt x="220" y="96"/>
                  </a:cubicBezTo>
                  <a:cubicBezTo>
                    <a:pt x="221" y="97"/>
                    <a:pt x="221" y="98"/>
                    <a:pt x="221" y="99"/>
                  </a:cubicBezTo>
                  <a:cubicBezTo>
                    <a:pt x="221" y="99"/>
                    <a:pt x="221" y="99"/>
                    <a:pt x="221" y="99"/>
                  </a:cubicBezTo>
                  <a:close/>
                  <a:moveTo>
                    <a:pt x="220" y="108"/>
                  </a:moveTo>
                  <a:cubicBezTo>
                    <a:pt x="220" y="108"/>
                    <a:pt x="220" y="108"/>
                    <a:pt x="220" y="109"/>
                  </a:cubicBezTo>
                  <a:cubicBezTo>
                    <a:pt x="220" y="109"/>
                    <a:pt x="220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9" y="109"/>
                    <a:pt x="219" y="109"/>
                    <a:pt x="219" y="109"/>
                  </a:cubicBezTo>
                  <a:cubicBezTo>
                    <a:pt x="217" y="110"/>
                    <a:pt x="216" y="111"/>
                    <a:pt x="215" y="111"/>
                  </a:cubicBezTo>
                  <a:cubicBezTo>
                    <a:pt x="215" y="111"/>
                    <a:pt x="215" y="111"/>
                    <a:pt x="215" y="111"/>
                  </a:cubicBezTo>
                  <a:cubicBezTo>
                    <a:pt x="215" y="111"/>
                    <a:pt x="215" y="111"/>
                    <a:pt x="215" y="110"/>
                  </a:cubicBezTo>
                  <a:cubicBezTo>
                    <a:pt x="217" y="110"/>
                    <a:pt x="219" y="109"/>
                    <a:pt x="220" y="108"/>
                  </a:cubicBezTo>
                  <a:close/>
                  <a:moveTo>
                    <a:pt x="219" y="93"/>
                  </a:moveTo>
                  <a:cubicBezTo>
                    <a:pt x="219" y="92"/>
                    <a:pt x="218" y="90"/>
                    <a:pt x="218" y="89"/>
                  </a:cubicBezTo>
                  <a:cubicBezTo>
                    <a:pt x="218" y="89"/>
                    <a:pt x="219" y="89"/>
                    <a:pt x="219" y="89"/>
                  </a:cubicBezTo>
                  <a:cubicBezTo>
                    <a:pt x="219" y="90"/>
                    <a:pt x="219" y="92"/>
                    <a:pt x="220" y="93"/>
                  </a:cubicBezTo>
                  <a:cubicBezTo>
                    <a:pt x="220" y="93"/>
                    <a:pt x="219" y="93"/>
                    <a:pt x="219" y="93"/>
                  </a:cubicBezTo>
                  <a:close/>
                  <a:moveTo>
                    <a:pt x="217" y="87"/>
                  </a:moveTo>
                  <a:cubicBezTo>
                    <a:pt x="217" y="86"/>
                    <a:pt x="217" y="85"/>
                    <a:pt x="217" y="84"/>
                  </a:cubicBezTo>
                  <a:cubicBezTo>
                    <a:pt x="217" y="84"/>
                    <a:pt x="217" y="84"/>
                    <a:pt x="217" y="84"/>
                  </a:cubicBezTo>
                  <a:cubicBezTo>
                    <a:pt x="218" y="85"/>
                    <a:pt x="218" y="86"/>
                    <a:pt x="218" y="87"/>
                  </a:cubicBezTo>
                  <a:cubicBezTo>
                    <a:pt x="218" y="87"/>
                    <a:pt x="218" y="87"/>
                    <a:pt x="217" y="87"/>
                  </a:cubicBezTo>
                  <a:close/>
                  <a:moveTo>
                    <a:pt x="216" y="82"/>
                  </a:moveTo>
                  <a:cubicBezTo>
                    <a:pt x="215" y="79"/>
                    <a:pt x="215" y="77"/>
                    <a:pt x="214" y="74"/>
                  </a:cubicBezTo>
                  <a:cubicBezTo>
                    <a:pt x="215" y="75"/>
                    <a:pt x="215" y="76"/>
                    <a:pt x="216" y="77"/>
                  </a:cubicBezTo>
                  <a:cubicBezTo>
                    <a:pt x="216" y="78"/>
                    <a:pt x="216" y="80"/>
                    <a:pt x="217" y="82"/>
                  </a:cubicBezTo>
                  <a:cubicBezTo>
                    <a:pt x="217" y="82"/>
                    <a:pt x="216" y="82"/>
                    <a:pt x="216" y="82"/>
                  </a:cubicBezTo>
                  <a:close/>
                  <a:moveTo>
                    <a:pt x="215" y="88"/>
                  </a:moveTo>
                  <a:cubicBezTo>
                    <a:pt x="211" y="90"/>
                    <a:pt x="208" y="92"/>
                    <a:pt x="205" y="93"/>
                  </a:cubicBezTo>
                  <a:cubicBezTo>
                    <a:pt x="204" y="93"/>
                    <a:pt x="204" y="93"/>
                    <a:pt x="204" y="93"/>
                  </a:cubicBezTo>
                  <a:cubicBezTo>
                    <a:pt x="206" y="91"/>
                    <a:pt x="208" y="90"/>
                    <a:pt x="210" y="88"/>
                  </a:cubicBezTo>
                  <a:cubicBezTo>
                    <a:pt x="211" y="87"/>
                    <a:pt x="213" y="87"/>
                    <a:pt x="214" y="86"/>
                  </a:cubicBezTo>
                  <a:cubicBezTo>
                    <a:pt x="214" y="87"/>
                    <a:pt x="214" y="88"/>
                    <a:pt x="215" y="88"/>
                  </a:cubicBezTo>
                  <a:close/>
                  <a:moveTo>
                    <a:pt x="206" y="85"/>
                  </a:moveTo>
                  <a:cubicBezTo>
                    <a:pt x="208" y="84"/>
                    <a:pt x="208" y="84"/>
                    <a:pt x="208" y="84"/>
                  </a:cubicBezTo>
                  <a:cubicBezTo>
                    <a:pt x="209" y="83"/>
                    <a:pt x="208" y="82"/>
                    <a:pt x="207" y="82"/>
                  </a:cubicBezTo>
                  <a:cubicBezTo>
                    <a:pt x="209" y="81"/>
                    <a:pt x="210" y="80"/>
                    <a:pt x="212" y="79"/>
                  </a:cubicBezTo>
                  <a:cubicBezTo>
                    <a:pt x="212" y="81"/>
                    <a:pt x="213" y="82"/>
                    <a:pt x="213" y="83"/>
                  </a:cubicBezTo>
                  <a:cubicBezTo>
                    <a:pt x="211" y="84"/>
                    <a:pt x="208" y="84"/>
                    <a:pt x="206" y="85"/>
                  </a:cubicBezTo>
                  <a:close/>
                  <a:moveTo>
                    <a:pt x="206" y="58"/>
                  </a:moveTo>
                  <a:cubicBezTo>
                    <a:pt x="206" y="58"/>
                    <a:pt x="206" y="58"/>
                    <a:pt x="206" y="57"/>
                  </a:cubicBezTo>
                  <a:cubicBezTo>
                    <a:pt x="207" y="58"/>
                    <a:pt x="208" y="59"/>
                    <a:pt x="209" y="60"/>
                  </a:cubicBezTo>
                  <a:cubicBezTo>
                    <a:pt x="209" y="61"/>
                    <a:pt x="210" y="61"/>
                    <a:pt x="210" y="61"/>
                  </a:cubicBezTo>
                  <a:cubicBezTo>
                    <a:pt x="211" y="62"/>
                    <a:pt x="211" y="63"/>
                    <a:pt x="212" y="63"/>
                  </a:cubicBezTo>
                  <a:cubicBezTo>
                    <a:pt x="210" y="61"/>
                    <a:pt x="208" y="60"/>
                    <a:pt x="206" y="58"/>
                  </a:cubicBezTo>
                  <a:close/>
                  <a:moveTo>
                    <a:pt x="206" y="60"/>
                  </a:moveTo>
                  <a:cubicBezTo>
                    <a:pt x="206" y="60"/>
                    <a:pt x="205" y="60"/>
                    <a:pt x="205" y="60"/>
                  </a:cubicBezTo>
                  <a:cubicBezTo>
                    <a:pt x="204" y="59"/>
                    <a:pt x="204" y="58"/>
                    <a:pt x="203" y="57"/>
                  </a:cubicBezTo>
                  <a:cubicBezTo>
                    <a:pt x="204" y="58"/>
                    <a:pt x="204" y="58"/>
                    <a:pt x="205" y="59"/>
                  </a:cubicBezTo>
                  <a:cubicBezTo>
                    <a:pt x="205" y="60"/>
                    <a:pt x="206" y="60"/>
                    <a:pt x="206" y="60"/>
                  </a:cubicBezTo>
                  <a:close/>
                  <a:moveTo>
                    <a:pt x="211" y="67"/>
                  </a:moveTo>
                  <a:cubicBezTo>
                    <a:pt x="210" y="67"/>
                    <a:pt x="210" y="67"/>
                    <a:pt x="211" y="67"/>
                  </a:cubicBezTo>
                  <a:cubicBezTo>
                    <a:pt x="211" y="68"/>
                    <a:pt x="211" y="69"/>
                    <a:pt x="211" y="70"/>
                  </a:cubicBezTo>
                  <a:cubicBezTo>
                    <a:pt x="209" y="71"/>
                    <a:pt x="207" y="72"/>
                    <a:pt x="205" y="73"/>
                  </a:cubicBezTo>
                  <a:cubicBezTo>
                    <a:pt x="206" y="71"/>
                    <a:pt x="207" y="70"/>
                    <a:pt x="208" y="68"/>
                  </a:cubicBezTo>
                  <a:cubicBezTo>
                    <a:pt x="209" y="67"/>
                    <a:pt x="208" y="66"/>
                    <a:pt x="207" y="67"/>
                  </a:cubicBezTo>
                  <a:cubicBezTo>
                    <a:pt x="207" y="67"/>
                    <a:pt x="207" y="67"/>
                    <a:pt x="206" y="68"/>
                  </a:cubicBezTo>
                  <a:cubicBezTo>
                    <a:pt x="206" y="67"/>
                    <a:pt x="206" y="67"/>
                    <a:pt x="205" y="67"/>
                  </a:cubicBezTo>
                  <a:cubicBezTo>
                    <a:pt x="201" y="68"/>
                    <a:pt x="196" y="69"/>
                    <a:pt x="191" y="71"/>
                  </a:cubicBezTo>
                  <a:cubicBezTo>
                    <a:pt x="196" y="69"/>
                    <a:pt x="200" y="66"/>
                    <a:pt x="204" y="64"/>
                  </a:cubicBezTo>
                  <a:cubicBezTo>
                    <a:pt x="205" y="63"/>
                    <a:pt x="204" y="62"/>
                    <a:pt x="203" y="62"/>
                  </a:cubicBezTo>
                  <a:cubicBezTo>
                    <a:pt x="202" y="62"/>
                    <a:pt x="202" y="63"/>
                    <a:pt x="202" y="63"/>
                  </a:cubicBezTo>
                  <a:cubicBezTo>
                    <a:pt x="202" y="63"/>
                    <a:pt x="202" y="62"/>
                    <a:pt x="202" y="62"/>
                  </a:cubicBezTo>
                  <a:cubicBezTo>
                    <a:pt x="203" y="62"/>
                    <a:pt x="203" y="60"/>
                    <a:pt x="202" y="61"/>
                  </a:cubicBezTo>
                  <a:cubicBezTo>
                    <a:pt x="201" y="61"/>
                    <a:pt x="201" y="61"/>
                    <a:pt x="201" y="61"/>
                  </a:cubicBezTo>
                  <a:cubicBezTo>
                    <a:pt x="202" y="61"/>
                    <a:pt x="202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3" y="60"/>
                    <a:pt x="203" y="60"/>
                    <a:pt x="203" y="60"/>
                  </a:cubicBezTo>
                  <a:cubicBezTo>
                    <a:pt x="205" y="63"/>
                    <a:pt x="208" y="65"/>
                    <a:pt x="211" y="67"/>
                  </a:cubicBezTo>
                  <a:close/>
                  <a:moveTo>
                    <a:pt x="187" y="63"/>
                  </a:moveTo>
                  <a:cubicBezTo>
                    <a:pt x="191" y="61"/>
                    <a:pt x="195" y="59"/>
                    <a:pt x="198" y="56"/>
                  </a:cubicBezTo>
                  <a:cubicBezTo>
                    <a:pt x="199" y="57"/>
                    <a:pt x="200" y="58"/>
                    <a:pt x="201" y="59"/>
                  </a:cubicBezTo>
                  <a:cubicBezTo>
                    <a:pt x="196" y="60"/>
                    <a:pt x="192" y="61"/>
                    <a:pt x="187" y="63"/>
                  </a:cubicBezTo>
                  <a:close/>
                  <a:moveTo>
                    <a:pt x="191" y="56"/>
                  </a:moveTo>
                  <a:cubicBezTo>
                    <a:pt x="192" y="55"/>
                    <a:pt x="193" y="55"/>
                    <a:pt x="194" y="54"/>
                  </a:cubicBezTo>
                  <a:cubicBezTo>
                    <a:pt x="195" y="54"/>
                    <a:pt x="195" y="54"/>
                    <a:pt x="195" y="54"/>
                  </a:cubicBezTo>
                  <a:cubicBezTo>
                    <a:pt x="195" y="54"/>
                    <a:pt x="196" y="54"/>
                    <a:pt x="196" y="55"/>
                  </a:cubicBezTo>
                  <a:cubicBezTo>
                    <a:pt x="194" y="55"/>
                    <a:pt x="193" y="55"/>
                    <a:pt x="191" y="56"/>
                  </a:cubicBezTo>
                  <a:close/>
                  <a:moveTo>
                    <a:pt x="189" y="54"/>
                  </a:moveTo>
                  <a:cubicBezTo>
                    <a:pt x="189" y="54"/>
                    <a:pt x="189" y="54"/>
                    <a:pt x="190" y="53"/>
                  </a:cubicBezTo>
                  <a:cubicBezTo>
                    <a:pt x="190" y="53"/>
                    <a:pt x="189" y="52"/>
                    <a:pt x="188" y="52"/>
                  </a:cubicBezTo>
                  <a:cubicBezTo>
                    <a:pt x="187" y="53"/>
                    <a:pt x="186" y="54"/>
                    <a:pt x="186" y="55"/>
                  </a:cubicBezTo>
                  <a:cubicBezTo>
                    <a:pt x="185" y="54"/>
                    <a:pt x="185" y="54"/>
                    <a:pt x="184" y="53"/>
                  </a:cubicBezTo>
                  <a:cubicBezTo>
                    <a:pt x="186" y="52"/>
                    <a:pt x="188" y="51"/>
                    <a:pt x="189" y="50"/>
                  </a:cubicBezTo>
                  <a:cubicBezTo>
                    <a:pt x="191" y="51"/>
                    <a:pt x="192" y="52"/>
                    <a:pt x="193" y="53"/>
                  </a:cubicBezTo>
                  <a:cubicBezTo>
                    <a:pt x="192" y="53"/>
                    <a:pt x="190" y="54"/>
                    <a:pt x="189" y="54"/>
                  </a:cubicBezTo>
                  <a:close/>
                  <a:moveTo>
                    <a:pt x="184" y="56"/>
                  </a:moveTo>
                  <a:cubicBezTo>
                    <a:pt x="182" y="57"/>
                    <a:pt x="179" y="58"/>
                    <a:pt x="176" y="59"/>
                  </a:cubicBezTo>
                  <a:cubicBezTo>
                    <a:pt x="177" y="58"/>
                    <a:pt x="178" y="57"/>
                    <a:pt x="179" y="55"/>
                  </a:cubicBezTo>
                  <a:cubicBezTo>
                    <a:pt x="180" y="55"/>
                    <a:pt x="181" y="54"/>
                    <a:pt x="183" y="54"/>
                  </a:cubicBezTo>
                  <a:cubicBezTo>
                    <a:pt x="183" y="54"/>
                    <a:pt x="184" y="55"/>
                    <a:pt x="184" y="56"/>
                  </a:cubicBezTo>
                  <a:close/>
                  <a:moveTo>
                    <a:pt x="180" y="50"/>
                  </a:moveTo>
                  <a:cubicBezTo>
                    <a:pt x="177" y="51"/>
                    <a:pt x="173" y="53"/>
                    <a:pt x="170" y="54"/>
                  </a:cubicBezTo>
                  <a:cubicBezTo>
                    <a:pt x="171" y="53"/>
                    <a:pt x="173" y="51"/>
                    <a:pt x="174" y="50"/>
                  </a:cubicBezTo>
                  <a:cubicBezTo>
                    <a:pt x="176" y="49"/>
                    <a:pt x="178" y="48"/>
                    <a:pt x="179" y="48"/>
                  </a:cubicBezTo>
                  <a:cubicBezTo>
                    <a:pt x="180" y="48"/>
                    <a:pt x="180" y="49"/>
                    <a:pt x="180" y="50"/>
                  </a:cubicBezTo>
                  <a:cubicBezTo>
                    <a:pt x="180" y="50"/>
                    <a:pt x="180" y="50"/>
                    <a:pt x="180" y="50"/>
                  </a:cubicBezTo>
                  <a:close/>
                  <a:moveTo>
                    <a:pt x="166" y="49"/>
                  </a:moveTo>
                  <a:cubicBezTo>
                    <a:pt x="167" y="48"/>
                    <a:pt x="168" y="47"/>
                    <a:pt x="169" y="46"/>
                  </a:cubicBezTo>
                  <a:cubicBezTo>
                    <a:pt x="172" y="45"/>
                    <a:pt x="175" y="44"/>
                    <a:pt x="178" y="44"/>
                  </a:cubicBezTo>
                  <a:cubicBezTo>
                    <a:pt x="174" y="45"/>
                    <a:pt x="170" y="47"/>
                    <a:pt x="166" y="49"/>
                  </a:cubicBezTo>
                  <a:close/>
                  <a:moveTo>
                    <a:pt x="166" y="53"/>
                  </a:moveTo>
                  <a:cubicBezTo>
                    <a:pt x="163" y="55"/>
                    <a:pt x="159" y="58"/>
                    <a:pt x="156" y="60"/>
                  </a:cubicBezTo>
                  <a:cubicBezTo>
                    <a:pt x="155" y="61"/>
                    <a:pt x="154" y="61"/>
                    <a:pt x="153" y="62"/>
                  </a:cubicBezTo>
                  <a:cubicBezTo>
                    <a:pt x="154" y="60"/>
                    <a:pt x="155" y="59"/>
                    <a:pt x="156" y="58"/>
                  </a:cubicBezTo>
                  <a:cubicBezTo>
                    <a:pt x="159" y="56"/>
                    <a:pt x="162" y="55"/>
                    <a:pt x="166" y="53"/>
                  </a:cubicBezTo>
                  <a:cubicBezTo>
                    <a:pt x="166" y="53"/>
                    <a:pt x="166" y="53"/>
                    <a:pt x="166" y="53"/>
                  </a:cubicBezTo>
                  <a:close/>
                  <a:moveTo>
                    <a:pt x="154" y="49"/>
                  </a:moveTo>
                  <a:cubicBezTo>
                    <a:pt x="154" y="48"/>
                    <a:pt x="155" y="48"/>
                    <a:pt x="155" y="48"/>
                  </a:cubicBezTo>
                  <a:cubicBezTo>
                    <a:pt x="157" y="47"/>
                    <a:pt x="159" y="46"/>
                    <a:pt x="160" y="46"/>
                  </a:cubicBezTo>
                  <a:cubicBezTo>
                    <a:pt x="158" y="47"/>
                    <a:pt x="156" y="48"/>
                    <a:pt x="154" y="49"/>
                  </a:cubicBezTo>
                  <a:close/>
                  <a:moveTo>
                    <a:pt x="155" y="45"/>
                  </a:moveTo>
                  <a:cubicBezTo>
                    <a:pt x="152" y="46"/>
                    <a:pt x="149" y="47"/>
                    <a:pt x="147" y="48"/>
                  </a:cubicBezTo>
                  <a:cubicBezTo>
                    <a:pt x="149" y="46"/>
                    <a:pt x="152" y="44"/>
                    <a:pt x="155" y="42"/>
                  </a:cubicBezTo>
                  <a:cubicBezTo>
                    <a:pt x="157" y="42"/>
                    <a:pt x="159" y="41"/>
                    <a:pt x="161" y="41"/>
                  </a:cubicBezTo>
                  <a:cubicBezTo>
                    <a:pt x="159" y="42"/>
                    <a:pt x="157" y="44"/>
                    <a:pt x="155" y="45"/>
                  </a:cubicBezTo>
                  <a:close/>
                  <a:moveTo>
                    <a:pt x="154" y="34"/>
                  </a:moveTo>
                  <a:cubicBezTo>
                    <a:pt x="153" y="34"/>
                    <a:pt x="153" y="34"/>
                    <a:pt x="152" y="34"/>
                  </a:cubicBezTo>
                  <a:cubicBezTo>
                    <a:pt x="153" y="34"/>
                    <a:pt x="153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3"/>
                    <a:pt x="154" y="33"/>
                  </a:cubicBezTo>
                  <a:cubicBezTo>
                    <a:pt x="154" y="33"/>
                    <a:pt x="154" y="34"/>
                    <a:pt x="154" y="34"/>
                  </a:cubicBezTo>
                  <a:close/>
                  <a:moveTo>
                    <a:pt x="152" y="36"/>
                  </a:moveTo>
                  <a:cubicBezTo>
                    <a:pt x="150" y="37"/>
                    <a:pt x="147" y="38"/>
                    <a:pt x="145" y="40"/>
                  </a:cubicBezTo>
                  <a:cubicBezTo>
                    <a:pt x="145" y="40"/>
                    <a:pt x="145" y="40"/>
                    <a:pt x="144" y="40"/>
                  </a:cubicBezTo>
                  <a:cubicBezTo>
                    <a:pt x="146" y="38"/>
                    <a:pt x="148" y="37"/>
                    <a:pt x="150" y="36"/>
                  </a:cubicBezTo>
                  <a:cubicBezTo>
                    <a:pt x="151" y="36"/>
                    <a:pt x="151" y="36"/>
                    <a:pt x="152" y="36"/>
                  </a:cubicBezTo>
                  <a:close/>
                  <a:moveTo>
                    <a:pt x="150" y="34"/>
                  </a:moveTo>
                  <a:cubicBezTo>
                    <a:pt x="148" y="34"/>
                    <a:pt x="147" y="34"/>
                    <a:pt x="146" y="34"/>
                  </a:cubicBezTo>
                  <a:cubicBezTo>
                    <a:pt x="146" y="34"/>
                    <a:pt x="147" y="33"/>
                    <a:pt x="147" y="33"/>
                  </a:cubicBezTo>
                  <a:cubicBezTo>
                    <a:pt x="149" y="33"/>
                    <a:pt x="150" y="33"/>
                    <a:pt x="151" y="33"/>
                  </a:cubicBezTo>
                  <a:cubicBezTo>
                    <a:pt x="151" y="33"/>
                    <a:pt x="150" y="34"/>
                    <a:pt x="150" y="34"/>
                  </a:cubicBezTo>
                  <a:close/>
                  <a:moveTo>
                    <a:pt x="151" y="29"/>
                  </a:moveTo>
                  <a:cubicBezTo>
                    <a:pt x="151" y="29"/>
                    <a:pt x="151" y="29"/>
                    <a:pt x="151" y="29"/>
                  </a:cubicBezTo>
                  <a:cubicBezTo>
                    <a:pt x="150" y="29"/>
                    <a:pt x="149" y="29"/>
                    <a:pt x="148" y="29"/>
                  </a:cubicBezTo>
                  <a:cubicBezTo>
                    <a:pt x="148" y="29"/>
                    <a:pt x="148" y="28"/>
                    <a:pt x="149" y="28"/>
                  </a:cubicBezTo>
                  <a:cubicBezTo>
                    <a:pt x="150" y="28"/>
                    <a:pt x="151" y="29"/>
                    <a:pt x="152" y="29"/>
                  </a:cubicBezTo>
                  <a:cubicBezTo>
                    <a:pt x="151" y="29"/>
                    <a:pt x="151" y="29"/>
                    <a:pt x="151" y="29"/>
                  </a:cubicBezTo>
                  <a:close/>
                  <a:moveTo>
                    <a:pt x="148" y="20"/>
                  </a:moveTo>
                  <a:cubicBezTo>
                    <a:pt x="146" y="18"/>
                    <a:pt x="144" y="17"/>
                    <a:pt x="142" y="16"/>
                  </a:cubicBezTo>
                  <a:cubicBezTo>
                    <a:pt x="142" y="16"/>
                    <a:pt x="143" y="16"/>
                    <a:pt x="143" y="15"/>
                  </a:cubicBezTo>
                  <a:cubicBezTo>
                    <a:pt x="146" y="16"/>
                    <a:pt x="149" y="17"/>
                    <a:pt x="152" y="18"/>
                  </a:cubicBezTo>
                  <a:cubicBezTo>
                    <a:pt x="151" y="18"/>
                    <a:pt x="149" y="19"/>
                    <a:pt x="148" y="20"/>
                  </a:cubicBezTo>
                  <a:close/>
                  <a:moveTo>
                    <a:pt x="139" y="9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38" y="8"/>
                    <a:pt x="138" y="8"/>
                    <a:pt x="138" y="8"/>
                  </a:cubicBezTo>
                  <a:cubicBezTo>
                    <a:pt x="140" y="9"/>
                    <a:pt x="142" y="9"/>
                    <a:pt x="145" y="9"/>
                  </a:cubicBezTo>
                  <a:cubicBezTo>
                    <a:pt x="145" y="9"/>
                    <a:pt x="145" y="10"/>
                    <a:pt x="146" y="10"/>
                  </a:cubicBezTo>
                  <a:cubicBezTo>
                    <a:pt x="144" y="9"/>
                    <a:pt x="142" y="9"/>
                    <a:pt x="139" y="9"/>
                  </a:cubicBezTo>
                  <a:close/>
                  <a:moveTo>
                    <a:pt x="143" y="13"/>
                  </a:moveTo>
                  <a:cubicBezTo>
                    <a:pt x="142" y="13"/>
                    <a:pt x="142" y="13"/>
                    <a:pt x="142" y="13"/>
                  </a:cubicBezTo>
                  <a:cubicBezTo>
                    <a:pt x="140" y="13"/>
                    <a:pt x="138" y="13"/>
                    <a:pt x="135" y="13"/>
                  </a:cubicBezTo>
                  <a:cubicBezTo>
                    <a:pt x="136" y="12"/>
                    <a:pt x="136" y="12"/>
                    <a:pt x="136" y="12"/>
                  </a:cubicBezTo>
                  <a:cubicBezTo>
                    <a:pt x="138" y="12"/>
                    <a:pt x="141" y="13"/>
                    <a:pt x="143" y="13"/>
                  </a:cubicBezTo>
                  <a:close/>
                  <a:moveTo>
                    <a:pt x="136" y="14"/>
                  </a:moveTo>
                  <a:cubicBezTo>
                    <a:pt x="137" y="14"/>
                    <a:pt x="138" y="14"/>
                    <a:pt x="139" y="15"/>
                  </a:cubicBezTo>
                  <a:cubicBezTo>
                    <a:pt x="139" y="15"/>
                    <a:pt x="139" y="15"/>
                    <a:pt x="138" y="15"/>
                  </a:cubicBezTo>
                  <a:cubicBezTo>
                    <a:pt x="138" y="15"/>
                    <a:pt x="137" y="14"/>
                    <a:pt x="136" y="14"/>
                  </a:cubicBezTo>
                  <a:cubicBezTo>
                    <a:pt x="136" y="14"/>
                    <a:pt x="136" y="14"/>
                    <a:pt x="136" y="14"/>
                  </a:cubicBezTo>
                  <a:close/>
                  <a:moveTo>
                    <a:pt x="138" y="18"/>
                  </a:moveTo>
                  <a:cubicBezTo>
                    <a:pt x="141" y="19"/>
                    <a:pt x="143" y="20"/>
                    <a:pt x="146" y="21"/>
                  </a:cubicBezTo>
                  <a:cubicBezTo>
                    <a:pt x="146" y="21"/>
                    <a:pt x="146" y="21"/>
                    <a:pt x="146" y="21"/>
                  </a:cubicBezTo>
                  <a:cubicBezTo>
                    <a:pt x="143" y="20"/>
                    <a:pt x="140" y="20"/>
                    <a:pt x="137" y="19"/>
                  </a:cubicBezTo>
                  <a:cubicBezTo>
                    <a:pt x="137" y="19"/>
                    <a:pt x="138" y="19"/>
                    <a:pt x="138" y="18"/>
                  </a:cubicBezTo>
                  <a:close/>
                  <a:moveTo>
                    <a:pt x="141" y="27"/>
                  </a:moveTo>
                  <a:cubicBezTo>
                    <a:pt x="143" y="27"/>
                    <a:pt x="144" y="27"/>
                    <a:pt x="146" y="28"/>
                  </a:cubicBezTo>
                  <a:cubicBezTo>
                    <a:pt x="146" y="28"/>
                    <a:pt x="145" y="28"/>
                    <a:pt x="145" y="28"/>
                  </a:cubicBezTo>
                  <a:cubicBezTo>
                    <a:pt x="143" y="28"/>
                    <a:pt x="142" y="28"/>
                    <a:pt x="140" y="27"/>
                  </a:cubicBezTo>
                  <a:cubicBezTo>
                    <a:pt x="140" y="27"/>
                    <a:pt x="141" y="27"/>
                    <a:pt x="141" y="27"/>
                  </a:cubicBezTo>
                  <a:close/>
                  <a:moveTo>
                    <a:pt x="142" y="30"/>
                  </a:moveTo>
                  <a:cubicBezTo>
                    <a:pt x="142" y="30"/>
                    <a:pt x="142" y="30"/>
                    <a:pt x="142" y="30"/>
                  </a:cubicBezTo>
                  <a:cubicBezTo>
                    <a:pt x="140" y="30"/>
                    <a:pt x="138" y="29"/>
                    <a:pt x="137" y="29"/>
                  </a:cubicBezTo>
                  <a:cubicBezTo>
                    <a:pt x="137" y="29"/>
                    <a:pt x="137" y="29"/>
                    <a:pt x="138" y="29"/>
                  </a:cubicBezTo>
                  <a:cubicBezTo>
                    <a:pt x="139" y="29"/>
                    <a:pt x="141" y="29"/>
                    <a:pt x="142" y="30"/>
                  </a:cubicBezTo>
                  <a:close/>
                  <a:moveTo>
                    <a:pt x="140" y="34"/>
                  </a:moveTo>
                  <a:cubicBezTo>
                    <a:pt x="141" y="33"/>
                    <a:pt x="142" y="33"/>
                    <a:pt x="144" y="33"/>
                  </a:cubicBezTo>
                  <a:cubicBezTo>
                    <a:pt x="143" y="33"/>
                    <a:pt x="143" y="34"/>
                    <a:pt x="142" y="34"/>
                  </a:cubicBezTo>
                  <a:cubicBezTo>
                    <a:pt x="141" y="34"/>
                    <a:pt x="139" y="34"/>
                    <a:pt x="138" y="34"/>
                  </a:cubicBezTo>
                  <a:cubicBezTo>
                    <a:pt x="139" y="34"/>
                    <a:pt x="139" y="34"/>
                    <a:pt x="140" y="34"/>
                  </a:cubicBezTo>
                  <a:close/>
                  <a:moveTo>
                    <a:pt x="143" y="36"/>
                  </a:moveTo>
                  <a:cubicBezTo>
                    <a:pt x="144" y="36"/>
                    <a:pt x="146" y="36"/>
                    <a:pt x="147" y="36"/>
                  </a:cubicBezTo>
                  <a:cubicBezTo>
                    <a:pt x="145" y="37"/>
                    <a:pt x="143" y="39"/>
                    <a:pt x="141" y="40"/>
                  </a:cubicBezTo>
                  <a:cubicBezTo>
                    <a:pt x="140" y="40"/>
                    <a:pt x="139" y="40"/>
                    <a:pt x="138" y="40"/>
                  </a:cubicBezTo>
                  <a:cubicBezTo>
                    <a:pt x="137" y="40"/>
                    <a:pt x="136" y="40"/>
                    <a:pt x="135" y="40"/>
                  </a:cubicBezTo>
                  <a:cubicBezTo>
                    <a:pt x="137" y="39"/>
                    <a:pt x="140" y="37"/>
                    <a:pt x="143" y="36"/>
                  </a:cubicBezTo>
                  <a:close/>
                  <a:moveTo>
                    <a:pt x="137" y="42"/>
                  </a:moveTo>
                  <a:cubicBezTo>
                    <a:pt x="134" y="42"/>
                    <a:pt x="132" y="43"/>
                    <a:pt x="130" y="43"/>
                  </a:cubicBezTo>
                  <a:cubicBezTo>
                    <a:pt x="131" y="43"/>
                    <a:pt x="131" y="43"/>
                    <a:pt x="132" y="42"/>
                  </a:cubicBezTo>
                  <a:cubicBezTo>
                    <a:pt x="133" y="42"/>
                    <a:pt x="135" y="42"/>
                    <a:pt x="137" y="42"/>
                  </a:cubicBezTo>
                  <a:close/>
                  <a:moveTo>
                    <a:pt x="136" y="44"/>
                  </a:moveTo>
                  <a:cubicBezTo>
                    <a:pt x="136" y="44"/>
                    <a:pt x="135" y="45"/>
                    <a:pt x="135" y="45"/>
                  </a:cubicBezTo>
                  <a:cubicBezTo>
                    <a:pt x="131" y="46"/>
                    <a:pt x="128" y="46"/>
                    <a:pt x="124" y="47"/>
                  </a:cubicBezTo>
                  <a:cubicBezTo>
                    <a:pt x="125" y="47"/>
                    <a:pt x="125" y="46"/>
                    <a:pt x="126" y="46"/>
                  </a:cubicBezTo>
                  <a:cubicBezTo>
                    <a:pt x="129" y="45"/>
                    <a:pt x="133" y="45"/>
                    <a:pt x="136" y="44"/>
                  </a:cubicBezTo>
                  <a:close/>
                  <a:moveTo>
                    <a:pt x="126" y="44"/>
                  </a:moveTo>
                  <a:cubicBezTo>
                    <a:pt x="123" y="45"/>
                    <a:pt x="120" y="46"/>
                    <a:pt x="117" y="47"/>
                  </a:cubicBezTo>
                  <a:cubicBezTo>
                    <a:pt x="118" y="45"/>
                    <a:pt x="120" y="44"/>
                    <a:pt x="121" y="42"/>
                  </a:cubicBezTo>
                  <a:cubicBezTo>
                    <a:pt x="121" y="42"/>
                    <a:pt x="121" y="42"/>
                    <a:pt x="121" y="42"/>
                  </a:cubicBezTo>
                  <a:cubicBezTo>
                    <a:pt x="124" y="42"/>
                    <a:pt x="126" y="42"/>
                    <a:pt x="129" y="42"/>
                  </a:cubicBezTo>
                  <a:cubicBezTo>
                    <a:pt x="128" y="43"/>
                    <a:pt x="127" y="44"/>
                    <a:pt x="126" y="44"/>
                  </a:cubicBezTo>
                  <a:close/>
                  <a:moveTo>
                    <a:pt x="111" y="46"/>
                  </a:moveTo>
                  <a:cubicBezTo>
                    <a:pt x="113" y="45"/>
                    <a:pt x="114" y="44"/>
                    <a:pt x="115" y="42"/>
                  </a:cubicBezTo>
                  <a:cubicBezTo>
                    <a:pt x="116" y="42"/>
                    <a:pt x="117" y="42"/>
                    <a:pt x="118" y="42"/>
                  </a:cubicBezTo>
                  <a:cubicBezTo>
                    <a:pt x="116" y="44"/>
                    <a:pt x="114" y="45"/>
                    <a:pt x="111" y="46"/>
                  </a:cubicBezTo>
                  <a:close/>
                  <a:moveTo>
                    <a:pt x="115" y="41"/>
                  </a:moveTo>
                  <a:cubicBezTo>
                    <a:pt x="114" y="40"/>
                    <a:pt x="113" y="40"/>
                    <a:pt x="112" y="41"/>
                  </a:cubicBezTo>
                  <a:cubicBezTo>
                    <a:pt x="110" y="41"/>
                    <a:pt x="109" y="41"/>
                    <a:pt x="107" y="41"/>
                  </a:cubicBezTo>
                  <a:cubicBezTo>
                    <a:pt x="107" y="40"/>
                    <a:pt x="108" y="40"/>
                    <a:pt x="108" y="40"/>
                  </a:cubicBezTo>
                  <a:cubicBezTo>
                    <a:pt x="112" y="39"/>
                    <a:pt x="115" y="38"/>
                    <a:pt x="119" y="37"/>
                  </a:cubicBezTo>
                  <a:cubicBezTo>
                    <a:pt x="118" y="38"/>
                    <a:pt x="116" y="39"/>
                    <a:pt x="115" y="41"/>
                  </a:cubicBezTo>
                  <a:close/>
                  <a:moveTo>
                    <a:pt x="116" y="33"/>
                  </a:moveTo>
                  <a:cubicBezTo>
                    <a:pt x="115" y="33"/>
                    <a:pt x="115" y="33"/>
                    <a:pt x="114" y="34"/>
                  </a:cubicBezTo>
                  <a:cubicBezTo>
                    <a:pt x="115" y="33"/>
                    <a:pt x="115" y="33"/>
                    <a:pt x="116" y="33"/>
                  </a:cubicBezTo>
                  <a:cubicBezTo>
                    <a:pt x="116" y="33"/>
                    <a:pt x="117" y="33"/>
                    <a:pt x="117" y="33"/>
                  </a:cubicBezTo>
                  <a:cubicBezTo>
                    <a:pt x="117" y="33"/>
                    <a:pt x="117" y="33"/>
                    <a:pt x="116" y="33"/>
                  </a:cubicBezTo>
                  <a:close/>
                  <a:moveTo>
                    <a:pt x="105" y="29"/>
                  </a:moveTo>
                  <a:cubicBezTo>
                    <a:pt x="104" y="29"/>
                    <a:pt x="103" y="29"/>
                    <a:pt x="102" y="29"/>
                  </a:cubicBezTo>
                  <a:cubicBezTo>
                    <a:pt x="104" y="29"/>
                    <a:pt x="106" y="28"/>
                    <a:pt x="107" y="27"/>
                  </a:cubicBezTo>
                  <a:cubicBezTo>
                    <a:pt x="108" y="27"/>
                    <a:pt x="108" y="27"/>
                    <a:pt x="109" y="27"/>
                  </a:cubicBezTo>
                  <a:cubicBezTo>
                    <a:pt x="108" y="28"/>
                    <a:pt x="106" y="29"/>
                    <a:pt x="105" y="29"/>
                  </a:cubicBezTo>
                  <a:close/>
                  <a:moveTo>
                    <a:pt x="103" y="32"/>
                  </a:moveTo>
                  <a:cubicBezTo>
                    <a:pt x="104" y="32"/>
                    <a:pt x="104" y="32"/>
                    <a:pt x="105" y="32"/>
                  </a:cubicBezTo>
                  <a:cubicBezTo>
                    <a:pt x="104" y="33"/>
                    <a:pt x="102" y="34"/>
                    <a:pt x="101" y="35"/>
                  </a:cubicBezTo>
                  <a:cubicBezTo>
                    <a:pt x="100" y="35"/>
                    <a:pt x="100" y="35"/>
                    <a:pt x="99" y="35"/>
                  </a:cubicBezTo>
                  <a:cubicBezTo>
                    <a:pt x="99" y="35"/>
                    <a:pt x="98" y="35"/>
                    <a:pt x="98" y="36"/>
                  </a:cubicBezTo>
                  <a:cubicBezTo>
                    <a:pt x="98" y="36"/>
                    <a:pt x="97" y="36"/>
                    <a:pt x="96" y="37"/>
                  </a:cubicBezTo>
                  <a:cubicBezTo>
                    <a:pt x="98" y="35"/>
                    <a:pt x="101" y="33"/>
                    <a:pt x="103" y="32"/>
                  </a:cubicBezTo>
                  <a:close/>
                  <a:moveTo>
                    <a:pt x="96" y="35"/>
                  </a:moveTo>
                  <a:cubicBezTo>
                    <a:pt x="97" y="34"/>
                    <a:pt x="98" y="33"/>
                    <a:pt x="99" y="32"/>
                  </a:cubicBezTo>
                  <a:cubicBezTo>
                    <a:pt x="99" y="32"/>
                    <a:pt x="100" y="32"/>
                    <a:pt x="100" y="32"/>
                  </a:cubicBezTo>
                  <a:cubicBezTo>
                    <a:pt x="99" y="33"/>
                    <a:pt x="98" y="34"/>
                    <a:pt x="96" y="35"/>
                  </a:cubicBezTo>
                  <a:close/>
                  <a:moveTo>
                    <a:pt x="96" y="30"/>
                  </a:moveTo>
                  <a:cubicBezTo>
                    <a:pt x="96" y="30"/>
                    <a:pt x="95" y="30"/>
                    <a:pt x="95" y="30"/>
                  </a:cubicBezTo>
                  <a:cubicBezTo>
                    <a:pt x="97" y="29"/>
                    <a:pt x="98" y="28"/>
                    <a:pt x="100" y="27"/>
                  </a:cubicBezTo>
                  <a:cubicBezTo>
                    <a:pt x="100" y="27"/>
                    <a:pt x="100" y="27"/>
                    <a:pt x="100" y="27"/>
                  </a:cubicBezTo>
                  <a:cubicBezTo>
                    <a:pt x="99" y="28"/>
                    <a:pt x="97" y="29"/>
                    <a:pt x="96" y="30"/>
                  </a:cubicBezTo>
                  <a:close/>
                  <a:moveTo>
                    <a:pt x="90" y="31"/>
                  </a:moveTo>
                  <a:cubicBezTo>
                    <a:pt x="90" y="31"/>
                    <a:pt x="89" y="31"/>
                    <a:pt x="89" y="31"/>
                  </a:cubicBezTo>
                  <a:cubicBezTo>
                    <a:pt x="88" y="32"/>
                    <a:pt x="86" y="33"/>
                    <a:pt x="85" y="33"/>
                  </a:cubicBezTo>
                  <a:cubicBezTo>
                    <a:pt x="85" y="33"/>
                    <a:pt x="85" y="33"/>
                    <a:pt x="85" y="33"/>
                  </a:cubicBezTo>
                  <a:cubicBezTo>
                    <a:pt x="87" y="31"/>
                    <a:pt x="89" y="28"/>
                    <a:pt x="91" y="26"/>
                  </a:cubicBezTo>
                  <a:cubicBezTo>
                    <a:pt x="93" y="26"/>
                    <a:pt x="95" y="27"/>
                    <a:pt x="97" y="27"/>
                  </a:cubicBezTo>
                  <a:cubicBezTo>
                    <a:pt x="95" y="28"/>
                    <a:pt x="92" y="30"/>
                    <a:pt x="90" y="31"/>
                  </a:cubicBezTo>
                  <a:close/>
                  <a:moveTo>
                    <a:pt x="89" y="18"/>
                  </a:moveTo>
                  <a:cubicBezTo>
                    <a:pt x="89" y="18"/>
                    <a:pt x="89" y="18"/>
                    <a:pt x="88" y="18"/>
                  </a:cubicBezTo>
                  <a:cubicBezTo>
                    <a:pt x="88" y="18"/>
                    <a:pt x="87" y="19"/>
                    <a:pt x="87" y="19"/>
                  </a:cubicBezTo>
                  <a:cubicBezTo>
                    <a:pt x="83" y="21"/>
                    <a:pt x="79" y="23"/>
                    <a:pt x="75" y="26"/>
                  </a:cubicBezTo>
                  <a:cubicBezTo>
                    <a:pt x="73" y="27"/>
                    <a:pt x="70" y="28"/>
                    <a:pt x="68" y="29"/>
                  </a:cubicBezTo>
                  <a:cubicBezTo>
                    <a:pt x="68" y="29"/>
                    <a:pt x="68" y="28"/>
                    <a:pt x="69" y="28"/>
                  </a:cubicBezTo>
                  <a:cubicBezTo>
                    <a:pt x="73" y="25"/>
                    <a:pt x="78" y="23"/>
                    <a:pt x="83" y="20"/>
                  </a:cubicBezTo>
                  <a:cubicBezTo>
                    <a:pt x="86" y="19"/>
                    <a:pt x="90" y="17"/>
                    <a:pt x="94" y="16"/>
                  </a:cubicBezTo>
                  <a:cubicBezTo>
                    <a:pt x="93" y="16"/>
                    <a:pt x="93" y="16"/>
                    <a:pt x="92" y="17"/>
                  </a:cubicBezTo>
                  <a:cubicBezTo>
                    <a:pt x="91" y="17"/>
                    <a:pt x="90" y="18"/>
                    <a:pt x="89" y="18"/>
                  </a:cubicBezTo>
                  <a:close/>
                  <a:moveTo>
                    <a:pt x="80" y="17"/>
                  </a:moveTo>
                  <a:cubicBezTo>
                    <a:pt x="73" y="19"/>
                    <a:pt x="66" y="23"/>
                    <a:pt x="60" y="27"/>
                  </a:cubicBezTo>
                  <a:cubicBezTo>
                    <a:pt x="60" y="27"/>
                    <a:pt x="60" y="28"/>
                    <a:pt x="60" y="28"/>
                  </a:cubicBezTo>
                  <a:cubicBezTo>
                    <a:pt x="58" y="29"/>
                    <a:pt x="56" y="31"/>
                    <a:pt x="54" y="32"/>
                  </a:cubicBezTo>
                  <a:cubicBezTo>
                    <a:pt x="51" y="34"/>
                    <a:pt x="48" y="35"/>
                    <a:pt x="45" y="36"/>
                  </a:cubicBezTo>
                  <a:cubicBezTo>
                    <a:pt x="48" y="34"/>
                    <a:pt x="52" y="31"/>
                    <a:pt x="55" y="29"/>
                  </a:cubicBezTo>
                  <a:cubicBezTo>
                    <a:pt x="62" y="23"/>
                    <a:pt x="70" y="19"/>
                    <a:pt x="79" y="15"/>
                  </a:cubicBezTo>
                  <a:cubicBezTo>
                    <a:pt x="81" y="14"/>
                    <a:pt x="83" y="13"/>
                    <a:pt x="85" y="12"/>
                  </a:cubicBezTo>
                  <a:cubicBezTo>
                    <a:pt x="83" y="13"/>
                    <a:pt x="81" y="14"/>
                    <a:pt x="80" y="15"/>
                  </a:cubicBezTo>
                  <a:cubicBezTo>
                    <a:pt x="79" y="16"/>
                    <a:pt x="79" y="16"/>
                    <a:pt x="80" y="17"/>
                  </a:cubicBezTo>
                  <a:close/>
                  <a:moveTo>
                    <a:pt x="50" y="40"/>
                  </a:moveTo>
                  <a:cubicBezTo>
                    <a:pt x="51" y="39"/>
                    <a:pt x="52" y="38"/>
                    <a:pt x="53" y="38"/>
                  </a:cubicBezTo>
                  <a:cubicBezTo>
                    <a:pt x="52" y="39"/>
                    <a:pt x="51" y="40"/>
                    <a:pt x="50" y="41"/>
                  </a:cubicBezTo>
                  <a:cubicBezTo>
                    <a:pt x="50" y="40"/>
                    <a:pt x="50" y="40"/>
                    <a:pt x="50" y="40"/>
                  </a:cubicBezTo>
                  <a:close/>
                  <a:moveTo>
                    <a:pt x="56" y="38"/>
                  </a:moveTo>
                  <a:cubicBezTo>
                    <a:pt x="56" y="38"/>
                    <a:pt x="57" y="38"/>
                    <a:pt x="57" y="38"/>
                  </a:cubicBezTo>
                  <a:cubicBezTo>
                    <a:pt x="56" y="40"/>
                    <a:pt x="54" y="42"/>
                    <a:pt x="53" y="44"/>
                  </a:cubicBezTo>
                  <a:cubicBezTo>
                    <a:pt x="49" y="46"/>
                    <a:pt x="46" y="48"/>
                    <a:pt x="43" y="51"/>
                  </a:cubicBezTo>
                  <a:cubicBezTo>
                    <a:pt x="44" y="51"/>
                    <a:pt x="44" y="50"/>
                    <a:pt x="44" y="50"/>
                  </a:cubicBezTo>
                  <a:cubicBezTo>
                    <a:pt x="48" y="46"/>
                    <a:pt x="52" y="42"/>
                    <a:pt x="56" y="38"/>
                  </a:cubicBezTo>
                  <a:close/>
                  <a:moveTo>
                    <a:pt x="49" y="48"/>
                  </a:moveTo>
                  <a:cubicBezTo>
                    <a:pt x="49" y="49"/>
                    <a:pt x="48" y="50"/>
                    <a:pt x="47" y="50"/>
                  </a:cubicBezTo>
                  <a:cubicBezTo>
                    <a:pt x="46" y="51"/>
                    <a:pt x="46" y="52"/>
                    <a:pt x="45" y="53"/>
                  </a:cubicBezTo>
                  <a:cubicBezTo>
                    <a:pt x="43" y="54"/>
                    <a:pt x="41" y="56"/>
                    <a:pt x="40" y="57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3" y="53"/>
                    <a:pt x="46" y="51"/>
                    <a:pt x="49" y="48"/>
                  </a:cubicBezTo>
                  <a:close/>
                  <a:moveTo>
                    <a:pt x="39" y="55"/>
                  </a:moveTo>
                  <a:cubicBezTo>
                    <a:pt x="38" y="55"/>
                    <a:pt x="38" y="56"/>
                    <a:pt x="37" y="57"/>
                  </a:cubicBezTo>
                  <a:cubicBezTo>
                    <a:pt x="37" y="57"/>
                    <a:pt x="37" y="56"/>
                    <a:pt x="37" y="56"/>
                  </a:cubicBezTo>
                  <a:cubicBezTo>
                    <a:pt x="38" y="56"/>
                    <a:pt x="38" y="55"/>
                    <a:pt x="39" y="54"/>
                  </a:cubicBezTo>
                  <a:cubicBezTo>
                    <a:pt x="39" y="54"/>
                    <a:pt x="40" y="53"/>
                    <a:pt x="40" y="53"/>
                  </a:cubicBezTo>
                  <a:lnTo>
                    <a:pt x="39" y="55"/>
                  </a:lnTo>
                  <a:close/>
                  <a:moveTo>
                    <a:pt x="38" y="65"/>
                  </a:moveTo>
                  <a:cubicBezTo>
                    <a:pt x="40" y="64"/>
                    <a:pt x="42" y="62"/>
                    <a:pt x="45" y="60"/>
                  </a:cubicBezTo>
                  <a:cubicBezTo>
                    <a:pt x="40" y="65"/>
                    <a:pt x="35" y="70"/>
                    <a:pt x="30" y="75"/>
                  </a:cubicBezTo>
                  <a:cubicBezTo>
                    <a:pt x="30" y="75"/>
                    <a:pt x="30" y="77"/>
                    <a:pt x="31" y="76"/>
                  </a:cubicBezTo>
                  <a:cubicBezTo>
                    <a:pt x="32" y="76"/>
                    <a:pt x="33" y="75"/>
                    <a:pt x="34" y="75"/>
                  </a:cubicBezTo>
                  <a:cubicBezTo>
                    <a:pt x="33" y="75"/>
                    <a:pt x="33" y="76"/>
                    <a:pt x="32" y="76"/>
                  </a:cubicBezTo>
                  <a:cubicBezTo>
                    <a:pt x="31" y="77"/>
                    <a:pt x="29" y="78"/>
                    <a:pt x="27" y="78"/>
                  </a:cubicBezTo>
                  <a:cubicBezTo>
                    <a:pt x="27" y="77"/>
                    <a:pt x="28" y="76"/>
                    <a:pt x="29" y="75"/>
                  </a:cubicBezTo>
                  <a:cubicBezTo>
                    <a:pt x="32" y="72"/>
                    <a:pt x="35" y="69"/>
                    <a:pt x="38" y="65"/>
                  </a:cubicBezTo>
                  <a:close/>
                  <a:moveTo>
                    <a:pt x="34" y="77"/>
                  </a:moveTo>
                  <a:cubicBezTo>
                    <a:pt x="35" y="77"/>
                    <a:pt x="36" y="76"/>
                    <a:pt x="37" y="75"/>
                  </a:cubicBezTo>
                  <a:cubicBezTo>
                    <a:pt x="35" y="78"/>
                    <a:pt x="32" y="81"/>
                    <a:pt x="30" y="83"/>
                  </a:cubicBezTo>
                  <a:cubicBezTo>
                    <a:pt x="30" y="83"/>
                    <a:pt x="30" y="83"/>
                    <a:pt x="30" y="83"/>
                  </a:cubicBezTo>
                  <a:cubicBezTo>
                    <a:pt x="31" y="81"/>
                    <a:pt x="32" y="79"/>
                    <a:pt x="34" y="77"/>
                  </a:cubicBezTo>
                  <a:close/>
                  <a:moveTo>
                    <a:pt x="30" y="93"/>
                  </a:moveTo>
                  <a:cubicBezTo>
                    <a:pt x="30" y="93"/>
                    <a:pt x="30" y="93"/>
                    <a:pt x="30" y="94"/>
                  </a:cubicBezTo>
                  <a:cubicBezTo>
                    <a:pt x="30" y="94"/>
                    <a:pt x="30" y="94"/>
                    <a:pt x="30" y="94"/>
                  </a:cubicBezTo>
                  <a:cubicBezTo>
                    <a:pt x="30" y="94"/>
                    <a:pt x="30" y="93"/>
                    <a:pt x="29" y="93"/>
                  </a:cubicBezTo>
                  <a:cubicBezTo>
                    <a:pt x="29" y="93"/>
                    <a:pt x="30" y="93"/>
                    <a:pt x="30" y="93"/>
                  </a:cubicBezTo>
                  <a:close/>
                  <a:moveTo>
                    <a:pt x="32" y="123"/>
                  </a:moveTo>
                  <a:cubicBezTo>
                    <a:pt x="32" y="124"/>
                    <a:pt x="32" y="124"/>
                    <a:pt x="32" y="125"/>
                  </a:cubicBezTo>
                  <a:cubicBezTo>
                    <a:pt x="32" y="125"/>
                    <a:pt x="32" y="125"/>
                    <a:pt x="32" y="126"/>
                  </a:cubicBezTo>
                  <a:cubicBezTo>
                    <a:pt x="31" y="124"/>
                    <a:pt x="31" y="124"/>
                    <a:pt x="31" y="124"/>
                  </a:cubicBezTo>
                  <a:cubicBezTo>
                    <a:pt x="32" y="124"/>
                    <a:pt x="32" y="124"/>
                    <a:pt x="32" y="123"/>
                  </a:cubicBezTo>
                  <a:close/>
                  <a:moveTo>
                    <a:pt x="32" y="120"/>
                  </a:moveTo>
                  <a:cubicBezTo>
                    <a:pt x="32" y="119"/>
                    <a:pt x="33" y="117"/>
                    <a:pt x="33" y="115"/>
                  </a:cubicBezTo>
                  <a:cubicBezTo>
                    <a:pt x="33" y="116"/>
                    <a:pt x="34" y="118"/>
                    <a:pt x="34" y="119"/>
                  </a:cubicBezTo>
                  <a:cubicBezTo>
                    <a:pt x="34" y="120"/>
                    <a:pt x="34" y="120"/>
                    <a:pt x="34" y="121"/>
                  </a:cubicBezTo>
                  <a:cubicBezTo>
                    <a:pt x="33" y="122"/>
                    <a:pt x="33" y="122"/>
                    <a:pt x="33" y="123"/>
                  </a:cubicBezTo>
                  <a:cubicBezTo>
                    <a:pt x="33" y="122"/>
                    <a:pt x="32" y="121"/>
                    <a:pt x="32" y="120"/>
                  </a:cubicBezTo>
                  <a:close/>
                  <a:moveTo>
                    <a:pt x="33" y="131"/>
                  </a:moveTo>
                  <a:cubicBezTo>
                    <a:pt x="34" y="130"/>
                    <a:pt x="34" y="130"/>
                    <a:pt x="34" y="130"/>
                  </a:cubicBezTo>
                  <a:cubicBezTo>
                    <a:pt x="35" y="130"/>
                    <a:pt x="35" y="131"/>
                    <a:pt x="35" y="132"/>
                  </a:cubicBezTo>
                  <a:cubicBezTo>
                    <a:pt x="35" y="132"/>
                    <a:pt x="35" y="132"/>
                    <a:pt x="35" y="133"/>
                  </a:cubicBezTo>
                  <a:cubicBezTo>
                    <a:pt x="35" y="133"/>
                    <a:pt x="35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4"/>
                    <a:pt x="36" y="134"/>
                    <a:pt x="36" y="134"/>
                  </a:cubicBezTo>
                  <a:cubicBezTo>
                    <a:pt x="36" y="135"/>
                    <a:pt x="36" y="135"/>
                    <a:pt x="37" y="135"/>
                  </a:cubicBezTo>
                  <a:cubicBezTo>
                    <a:pt x="37" y="137"/>
                    <a:pt x="38" y="138"/>
                    <a:pt x="38" y="140"/>
                  </a:cubicBezTo>
                  <a:cubicBezTo>
                    <a:pt x="39" y="140"/>
                    <a:pt x="39" y="141"/>
                    <a:pt x="39" y="142"/>
                  </a:cubicBezTo>
                  <a:cubicBezTo>
                    <a:pt x="38" y="143"/>
                    <a:pt x="38" y="144"/>
                    <a:pt x="37" y="145"/>
                  </a:cubicBezTo>
                  <a:cubicBezTo>
                    <a:pt x="37" y="146"/>
                    <a:pt x="38" y="147"/>
                    <a:pt x="39" y="146"/>
                  </a:cubicBezTo>
                  <a:cubicBezTo>
                    <a:pt x="39" y="146"/>
                    <a:pt x="39" y="145"/>
                    <a:pt x="40" y="145"/>
                  </a:cubicBezTo>
                  <a:cubicBezTo>
                    <a:pt x="40" y="148"/>
                    <a:pt x="41" y="151"/>
                    <a:pt x="42" y="153"/>
                  </a:cubicBezTo>
                  <a:cubicBezTo>
                    <a:pt x="41" y="154"/>
                    <a:pt x="41" y="154"/>
                    <a:pt x="41" y="154"/>
                  </a:cubicBezTo>
                  <a:cubicBezTo>
                    <a:pt x="41" y="155"/>
                    <a:pt x="41" y="156"/>
                    <a:pt x="42" y="156"/>
                  </a:cubicBezTo>
                  <a:cubicBezTo>
                    <a:pt x="43" y="159"/>
                    <a:pt x="44" y="162"/>
                    <a:pt x="45" y="166"/>
                  </a:cubicBezTo>
                  <a:cubicBezTo>
                    <a:pt x="43" y="161"/>
                    <a:pt x="40" y="157"/>
                    <a:pt x="38" y="152"/>
                  </a:cubicBezTo>
                  <a:cubicBezTo>
                    <a:pt x="37" y="145"/>
                    <a:pt x="35" y="138"/>
                    <a:pt x="33" y="131"/>
                  </a:cubicBezTo>
                  <a:cubicBezTo>
                    <a:pt x="33" y="131"/>
                    <a:pt x="33" y="131"/>
                    <a:pt x="33" y="131"/>
                  </a:cubicBezTo>
                  <a:close/>
                  <a:moveTo>
                    <a:pt x="34" y="149"/>
                  </a:moveTo>
                  <a:cubicBezTo>
                    <a:pt x="35" y="152"/>
                    <a:pt x="36" y="155"/>
                    <a:pt x="37" y="157"/>
                  </a:cubicBezTo>
                  <a:cubicBezTo>
                    <a:pt x="37" y="158"/>
                    <a:pt x="37" y="158"/>
                    <a:pt x="37" y="158"/>
                  </a:cubicBezTo>
                  <a:cubicBezTo>
                    <a:pt x="37" y="159"/>
                    <a:pt x="38" y="161"/>
                    <a:pt x="38" y="163"/>
                  </a:cubicBezTo>
                  <a:cubicBezTo>
                    <a:pt x="37" y="161"/>
                    <a:pt x="36" y="160"/>
                    <a:pt x="36" y="159"/>
                  </a:cubicBezTo>
                  <a:cubicBezTo>
                    <a:pt x="35" y="156"/>
                    <a:pt x="35" y="152"/>
                    <a:pt x="34" y="149"/>
                  </a:cubicBezTo>
                  <a:cubicBezTo>
                    <a:pt x="34" y="149"/>
                    <a:pt x="34" y="149"/>
                    <a:pt x="34" y="149"/>
                  </a:cubicBezTo>
                  <a:close/>
                  <a:moveTo>
                    <a:pt x="38" y="166"/>
                  </a:moveTo>
                  <a:cubicBezTo>
                    <a:pt x="38" y="166"/>
                    <a:pt x="38" y="166"/>
                    <a:pt x="38" y="167"/>
                  </a:cubicBezTo>
                  <a:cubicBezTo>
                    <a:pt x="38" y="165"/>
                    <a:pt x="37" y="164"/>
                    <a:pt x="36" y="163"/>
                  </a:cubicBezTo>
                  <a:cubicBezTo>
                    <a:pt x="36" y="163"/>
                    <a:pt x="36" y="162"/>
                    <a:pt x="36" y="162"/>
                  </a:cubicBezTo>
                  <a:cubicBezTo>
                    <a:pt x="37" y="163"/>
                    <a:pt x="38" y="165"/>
                    <a:pt x="38" y="166"/>
                  </a:cubicBezTo>
                  <a:close/>
                  <a:moveTo>
                    <a:pt x="40" y="173"/>
                  </a:moveTo>
                  <a:cubicBezTo>
                    <a:pt x="40" y="175"/>
                    <a:pt x="40" y="176"/>
                    <a:pt x="40" y="178"/>
                  </a:cubicBezTo>
                  <a:cubicBezTo>
                    <a:pt x="39" y="175"/>
                    <a:pt x="38" y="173"/>
                    <a:pt x="38" y="170"/>
                  </a:cubicBezTo>
                  <a:cubicBezTo>
                    <a:pt x="38" y="171"/>
                    <a:pt x="39" y="172"/>
                    <a:pt x="40" y="173"/>
                  </a:cubicBezTo>
                  <a:close/>
                  <a:moveTo>
                    <a:pt x="42" y="197"/>
                  </a:moveTo>
                  <a:cubicBezTo>
                    <a:pt x="42" y="197"/>
                    <a:pt x="42" y="197"/>
                    <a:pt x="42" y="197"/>
                  </a:cubicBezTo>
                  <a:cubicBezTo>
                    <a:pt x="42" y="198"/>
                    <a:pt x="43" y="198"/>
                    <a:pt x="43" y="198"/>
                  </a:cubicBezTo>
                  <a:cubicBezTo>
                    <a:pt x="43" y="199"/>
                    <a:pt x="44" y="199"/>
                    <a:pt x="44" y="200"/>
                  </a:cubicBezTo>
                  <a:cubicBezTo>
                    <a:pt x="43" y="198"/>
                    <a:pt x="41" y="196"/>
                    <a:pt x="39" y="194"/>
                  </a:cubicBezTo>
                  <a:cubicBezTo>
                    <a:pt x="39" y="194"/>
                    <a:pt x="39" y="194"/>
                    <a:pt x="39" y="194"/>
                  </a:cubicBezTo>
                  <a:cubicBezTo>
                    <a:pt x="40" y="195"/>
                    <a:pt x="41" y="196"/>
                    <a:pt x="42" y="197"/>
                  </a:cubicBezTo>
                  <a:close/>
                  <a:moveTo>
                    <a:pt x="43" y="192"/>
                  </a:moveTo>
                  <a:cubicBezTo>
                    <a:pt x="43" y="191"/>
                    <a:pt x="42" y="190"/>
                    <a:pt x="42" y="189"/>
                  </a:cubicBezTo>
                  <a:cubicBezTo>
                    <a:pt x="43" y="191"/>
                    <a:pt x="45" y="194"/>
                    <a:pt x="47" y="196"/>
                  </a:cubicBezTo>
                  <a:cubicBezTo>
                    <a:pt x="46" y="196"/>
                    <a:pt x="45" y="195"/>
                    <a:pt x="45" y="195"/>
                  </a:cubicBezTo>
                  <a:cubicBezTo>
                    <a:pt x="44" y="194"/>
                    <a:pt x="43" y="193"/>
                    <a:pt x="43" y="192"/>
                  </a:cubicBezTo>
                  <a:close/>
                  <a:moveTo>
                    <a:pt x="48" y="198"/>
                  </a:moveTo>
                  <a:cubicBezTo>
                    <a:pt x="50" y="201"/>
                    <a:pt x="51" y="203"/>
                    <a:pt x="53" y="205"/>
                  </a:cubicBezTo>
                  <a:cubicBezTo>
                    <a:pt x="50" y="203"/>
                    <a:pt x="48" y="200"/>
                    <a:pt x="46" y="197"/>
                  </a:cubicBezTo>
                  <a:cubicBezTo>
                    <a:pt x="47" y="197"/>
                    <a:pt x="47" y="198"/>
                    <a:pt x="48" y="198"/>
                  </a:cubicBezTo>
                  <a:close/>
                  <a:moveTo>
                    <a:pt x="49" y="188"/>
                  </a:moveTo>
                  <a:cubicBezTo>
                    <a:pt x="51" y="190"/>
                    <a:pt x="52" y="192"/>
                    <a:pt x="53" y="194"/>
                  </a:cubicBezTo>
                  <a:cubicBezTo>
                    <a:pt x="54" y="197"/>
                    <a:pt x="55" y="201"/>
                    <a:pt x="56" y="204"/>
                  </a:cubicBezTo>
                  <a:cubicBezTo>
                    <a:pt x="55" y="203"/>
                    <a:pt x="55" y="203"/>
                    <a:pt x="54" y="202"/>
                  </a:cubicBezTo>
                  <a:cubicBezTo>
                    <a:pt x="52" y="197"/>
                    <a:pt x="51" y="193"/>
                    <a:pt x="49" y="188"/>
                  </a:cubicBezTo>
                  <a:close/>
                  <a:moveTo>
                    <a:pt x="61" y="205"/>
                  </a:moveTo>
                  <a:cubicBezTo>
                    <a:pt x="62" y="205"/>
                    <a:pt x="62" y="205"/>
                    <a:pt x="62" y="205"/>
                  </a:cubicBezTo>
                  <a:cubicBezTo>
                    <a:pt x="63" y="207"/>
                    <a:pt x="64" y="208"/>
                    <a:pt x="65" y="210"/>
                  </a:cubicBezTo>
                  <a:cubicBezTo>
                    <a:pt x="65" y="210"/>
                    <a:pt x="64" y="210"/>
                    <a:pt x="63" y="209"/>
                  </a:cubicBezTo>
                  <a:cubicBezTo>
                    <a:pt x="63" y="208"/>
                    <a:pt x="62" y="206"/>
                    <a:pt x="61" y="205"/>
                  </a:cubicBezTo>
                  <a:close/>
                  <a:moveTo>
                    <a:pt x="65" y="202"/>
                  </a:moveTo>
                  <a:cubicBezTo>
                    <a:pt x="65" y="202"/>
                    <a:pt x="65" y="202"/>
                    <a:pt x="65" y="201"/>
                  </a:cubicBezTo>
                  <a:cubicBezTo>
                    <a:pt x="65" y="201"/>
                    <a:pt x="66" y="200"/>
                    <a:pt x="66" y="200"/>
                  </a:cubicBezTo>
                  <a:cubicBezTo>
                    <a:pt x="66" y="200"/>
                    <a:pt x="67" y="201"/>
                    <a:pt x="67" y="201"/>
                  </a:cubicBezTo>
                  <a:cubicBezTo>
                    <a:pt x="67" y="201"/>
                    <a:pt x="66" y="202"/>
                    <a:pt x="65" y="202"/>
                  </a:cubicBezTo>
                  <a:close/>
                  <a:moveTo>
                    <a:pt x="70" y="206"/>
                  </a:moveTo>
                  <a:cubicBezTo>
                    <a:pt x="69" y="205"/>
                    <a:pt x="68" y="204"/>
                    <a:pt x="67" y="204"/>
                  </a:cubicBezTo>
                  <a:cubicBezTo>
                    <a:pt x="67" y="204"/>
                    <a:pt x="67" y="203"/>
                    <a:pt x="67" y="203"/>
                  </a:cubicBezTo>
                  <a:cubicBezTo>
                    <a:pt x="67" y="203"/>
                    <a:pt x="68" y="203"/>
                    <a:pt x="69" y="202"/>
                  </a:cubicBezTo>
                  <a:cubicBezTo>
                    <a:pt x="69" y="203"/>
                    <a:pt x="70" y="204"/>
                    <a:pt x="71" y="205"/>
                  </a:cubicBezTo>
                  <a:cubicBezTo>
                    <a:pt x="71" y="205"/>
                    <a:pt x="72" y="205"/>
                    <a:pt x="72" y="204"/>
                  </a:cubicBezTo>
                  <a:cubicBezTo>
                    <a:pt x="72" y="204"/>
                    <a:pt x="72" y="204"/>
                    <a:pt x="73" y="203"/>
                  </a:cubicBezTo>
                  <a:cubicBezTo>
                    <a:pt x="73" y="204"/>
                    <a:pt x="74" y="205"/>
                    <a:pt x="75" y="205"/>
                  </a:cubicBezTo>
                  <a:cubicBezTo>
                    <a:pt x="75" y="206"/>
                    <a:pt x="74" y="206"/>
                    <a:pt x="74" y="206"/>
                  </a:cubicBezTo>
                  <a:cubicBezTo>
                    <a:pt x="73" y="206"/>
                    <a:pt x="72" y="205"/>
                    <a:pt x="71" y="205"/>
                  </a:cubicBezTo>
                  <a:cubicBezTo>
                    <a:pt x="71" y="204"/>
                    <a:pt x="70" y="205"/>
                    <a:pt x="70" y="206"/>
                  </a:cubicBezTo>
                  <a:close/>
                  <a:moveTo>
                    <a:pt x="71" y="193"/>
                  </a:moveTo>
                  <a:cubicBezTo>
                    <a:pt x="72" y="192"/>
                    <a:pt x="73" y="191"/>
                    <a:pt x="73" y="190"/>
                  </a:cubicBezTo>
                  <a:cubicBezTo>
                    <a:pt x="73" y="191"/>
                    <a:pt x="73" y="192"/>
                    <a:pt x="73" y="194"/>
                  </a:cubicBezTo>
                  <a:cubicBezTo>
                    <a:pt x="72" y="193"/>
                    <a:pt x="72" y="193"/>
                    <a:pt x="71" y="193"/>
                  </a:cubicBezTo>
                  <a:close/>
                  <a:moveTo>
                    <a:pt x="73" y="159"/>
                  </a:moveTo>
                  <a:cubicBezTo>
                    <a:pt x="74" y="159"/>
                    <a:pt x="74" y="158"/>
                    <a:pt x="75" y="158"/>
                  </a:cubicBezTo>
                  <a:cubicBezTo>
                    <a:pt x="75" y="159"/>
                    <a:pt x="76" y="161"/>
                    <a:pt x="76" y="163"/>
                  </a:cubicBezTo>
                  <a:cubicBezTo>
                    <a:pt x="75" y="163"/>
                    <a:pt x="75" y="163"/>
                    <a:pt x="74" y="164"/>
                  </a:cubicBezTo>
                  <a:cubicBezTo>
                    <a:pt x="74" y="162"/>
                    <a:pt x="74" y="161"/>
                    <a:pt x="73" y="159"/>
                  </a:cubicBezTo>
                  <a:close/>
                  <a:moveTo>
                    <a:pt x="75" y="191"/>
                  </a:moveTo>
                  <a:cubicBezTo>
                    <a:pt x="75" y="191"/>
                    <a:pt x="75" y="191"/>
                    <a:pt x="76" y="192"/>
                  </a:cubicBezTo>
                  <a:cubicBezTo>
                    <a:pt x="75" y="192"/>
                    <a:pt x="75" y="192"/>
                    <a:pt x="75" y="193"/>
                  </a:cubicBezTo>
                  <a:cubicBezTo>
                    <a:pt x="75" y="192"/>
                    <a:pt x="75" y="192"/>
                    <a:pt x="75" y="191"/>
                  </a:cubicBezTo>
                  <a:close/>
                  <a:moveTo>
                    <a:pt x="75" y="188"/>
                  </a:moveTo>
                  <a:cubicBezTo>
                    <a:pt x="76" y="188"/>
                    <a:pt x="76" y="187"/>
                    <a:pt x="76" y="187"/>
                  </a:cubicBezTo>
                  <a:cubicBezTo>
                    <a:pt x="77" y="187"/>
                    <a:pt x="77" y="187"/>
                    <a:pt x="77" y="187"/>
                  </a:cubicBezTo>
                  <a:cubicBezTo>
                    <a:pt x="78" y="187"/>
                    <a:pt x="78" y="187"/>
                    <a:pt x="78" y="187"/>
                  </a:cubicBezTo>
                  <a:cubicBezTo>
                    <a:pt x="78" y="188"/>
                    <a:pt x="77" y="188"/>
                    <a:pt x="77" y="189"/>
                  </a:cubicBezTo>
                  <a:cubicBezTo>
                    <a:pt x="76" y="189"/>
                    <a:pt x="76" y="188"/>
                    <a:pt x="75" y="188"/>
                  </a:cubicBezTo>
                  <a:close/>
                  <a:moveTo>
                    <a:pt x="77" y="193"/>
                  </a:moveTo>
                  <a:cubicBezTo>
                    <a:pt x="78" y="193"/>
                    <a:pt x="78" y="194"/>
                    <a:pt x="79" y="194"/>
                  </a:cubicBezTo>
                  <a:cubicBezTo>
                    <a:pt x="79" y="194"/>
                    <a:pt x="78" y="195"/>
                    <a:pt x="78" y="195"/>
                  </a:cubicBezTo>
                  <a:cubicBezTo>
                    <a:pt x="78" y="195"/>
                    <a:pt x="77" y="195"/>
                    <a:pt x="77" y="196"/>
                  </a:cubicBezTo>
                  <a:cubicBezTo>
                    <a:pt x="76" y="195"/>
                    <a:pt x="76" y="195"/>
                    <a:pt x="76" y="195"/>
                  </a:cubicBezTo>
                  <a:cubicBezTo>
                    <a:pt x="76" y="194"/>
                    <a:pt x="77" y="193"/>
                    <a:pt x="77" y="193"/>
                  </a:cubicBezTo>
                  <a:close/>
                  <a:moveTo>
                    <a:pt x="79" y="180"/>
                  </a:moveTo>
                  <a:cubicBezTo>
                    <a:pt x="79" y="180"/>
                    <a:pt x="79" y="180"/>
                    <a:pt x="79" y="180"/>
                  </a:cubicBezTo>
                  <a:cubicBezTo>
                    <a:pt x="79" y="179"/>
                    <a:pt x="80" y="178"/>
                    <a:pt x="81" y="177"/>
                  </a:cubicBezTo>
                  <a:cubicBezTo>
                    <a:pt x="81" y="178"/>
                    <a:pt x="81" y="178"/>
                    <a:pt x="81" y="178"/>
                  </a:cubicBezTo>
                  <a:cubicBezTo>
                    <a:pt x="80" y="178"/>
                    <a:pt x="80" y="179"/>
                    <a:pt x="79" y="180"/>
                  </a:cubicBezTo>
                  <a:close/>
                  <a:moveTo>
                    <a:pt x="82" y="188"/>
                  </a:moveTo>
                  <a:cubicBezTo>
                    <a:pt x="82" y="189"/>
                    <a:pt x="82" y="189"/>
                    <a:pt x="83" y="189"/>
                  </a:cubicBezTo>
                  <a:cubicBezTo>
                    <a:pt x="82" y="189"/>
                    <a:pt x="81" y="190"/>
                    <a:pt x="80" y="190"/>
                  </a:cubicBezTo>
                  <a:cubicBezTo>
                    <a:pt x="81" y="189"/>
                    <a:pt x="81" y="189"/>
                    <a:pt x="82" y="188"/>
                  </a:cubicBezTo>
                  <a:close/>
                  <a:moveTo>
                    <a:pt x="83" y="191"/>
                  </a:moveTo>
                  <a:cubicBezTo>
                    <a:pt x="83" y="191"/>
                    <a:pt x="83" y="191"/>
                    <a:pt x="83" y="191"/>
                  </a:cubicBezTo>
                  <a:cubicBezTo>
                    <a:pt x="83" y="192"/>
                    <a:pt x="82" y="192"/>
                    <a:pt x="82" y="192"/>
                  </a:cubicBezTo>
                  <a:cubicBezTo>
                    <a:pt x="81" y="192"/>
                    <a:pt x="81" y="192"/>
                    <a:pt x="81" y="192"/>
                  </a:cubicBezTo>
                  <a:cubicBezTo>
                    <a:pt x="82" y="191"/>
                    <a:pt x="82" y="191"/>
                    <a:pt x="83" y="191"/>
                  </a:cubicBezTo>
                  <a:close/>
                  <a:moveTo>
                    <a:pt x="83" y="187"/>
                  </a:moveTo>
                  <a:cubicBezTo>
                    <a:pt x="83" y="187"/>
                    <a:pt x="83" y="187"/>
                    <a:pt x="83" y="187"/>
                  </a:cubicBezTo>
                  <a:cubicBezTo>
                    <a:pt x="84" y="188"/>
                    <a:pt x="84" y="188"/>
                    <a:pt x="85" y="188"/>
                  </a:cubicBezTo>
                  <a:cubicBezTo>
                    <a:pt x="85" y="188"/>
                    <a:pt x="85" y="189"/>
                    <a:pt x="85" y="189"/>
                  </a:cubicBezTo>
                  <a:cubicBezTo>
                    <a:pt x="85" y="189"/>
                    <a:pt x="85" y="189"/>
                    <a:pt x="85" y="189"/>
                  </a:cubicBezTo>
                  <a:cubicBezTo>
                    <a:pt x="84" y="188"/>
                    <a:pt x="83" y="188"/>
                    <a:pt x="83" y="187"/>
                  </a:cubicBezTo>
                  <a:close/>
                  <a:moveTo>
                    <a:pt x="84" y="198"/>
                  </a:moveTo>
                  <a:cubicBezTo>
                    <a:pt x="85" y="198"/>
                    <a:pt x="85" y="199"/>
                    <a:pt x="85" y="199"/>
                  </a:cubicBezTo>
                  <a:cubicBezTo>
                    <a:pt x="85" y="199"/>
                    <a:pt x="85" y="200"/>
                    <a:pt x="85" y="200"/>
                  </a:cubicBezTo>
                  <a:cubicBezTo>
                    <a:pt x="84" y="200"/>
                    <a:pt x="84" y="200"/>
                    <a:pt x="83" y="199"/>
                  </a:cubicBezTo>
                  <a:cubicBezTo>
                    <a:pt x="84" y="199"/>
                    <a:pt x="84" y="199"/>
                    <a:pt x="84" y="198"/>
                  </a:cubicBezTo>
                  <a:close/>
                  <a:moveTo>
                    <a:pt x="85" y="194"/>
                  </a:moveTo>
                  <a:cubicBezTo>
                    <a:pt x="86" y="194"/>
                    <a:pt x="87" y="193"/>
                    <a:pt x="88" y="193"/>
                  </a:cubicBezTo>
                  <a:cubicBezTo>
                    <a:pt x="87" y="194"/>
                    <a:pt x="86" y="194"/>
                    <a:pt x="86" y="195"/>
                  </a:cubicBezTo>
                  <a:cubicBezTo>
                    <a:pt x="85" y="195"/>
                    <a:pt x="85" y="195"/>
                    <a:pt x="85" y="194"/>
                  </a:cubicBezTo>
                  <a:close/>
                  <a:moveTo>
                    <a:pt x="86" y="205"/>
                  </a:moveTo>
                  <a:cubicBezTo>
                    <a:pt x="86" y="206"/>
                    <a:pt x="87" y="206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8" y="207"/>
                    <a:pt x="88" y="207"/>
                    <a:pt x="88" y="207"/>
                  </a:cubicBezTo>
                  <a:cubicBezTo>
                    <a:pt x="87" y="207"/>
                    <a:pt x="87" y="207"/>
                    <a:pt x="87" y="207"/>
                  </a:cubicBezTo>
                  <a:cubicBezTo>
                    <a:pt x="86" y="206"/>
                    <a:pt x="86" y="206"/>
                    <a:pt x="86" y="206"/>
                  </a:cubicBezTo>
                  <a:cubicBezTo>
                    <a:pt x="86" y="205"/>
                    <a:pt x="86" y="205"/>
                    <a:pt x="86" y="205"/>
                  </a:cubicBezTo>
                  <a:close/>
                  <a:moveTo>
                    <a:pt x="88" y="204"/>
                  </a:moveTo>
                  <a:cubicBezTo>
                    <a:pt x="88" y="204"/>
                    <a:pt x="88" y="204"/>
                    <a:pt x="88" y="204"/>
                  </a:cubicBezTo>
                  <a:cubicBezTo>
                    <a:pt x="89" y="204"/>
                    <a:pt x="89" y="204"/>
                    <a:pt x="90" y="205"/>
                  </a:cubicBezTo>
                  <a:cubicBezTo>
                    <a:pt x="90" y="205"/>
                    <a:pt x="89" y="205"/>
                    <a:pt x="89" y="205"/>
                  </a:cubicBezTo>
                  <a:cubicBezTo>
                    <a:pt x="89" y="205"/>
                    <a:pt x="88" y="205"/>
                    <a:pt x="88" y="204"/>
                  </a:cubicBezTo>
                  <a:close/>
                  <a:moveTo>
                    <a:pt x="90" y="186"/>
                  </a:moveTo>
                  <a:cubicBezTo>
                    <a:pt x="90" y="185"/>
                    <a:pt x="91" y="184"/>
                    <a:pt x="92" y="183"/>
                  </a:cubicBezTo>
                  <a:cubicBezTo>
                    <a:pt x="92" y="183"/>
                    <a:pt x="92" y="183"/>
                    <a:pt x="93" y="183"/>
                  </a:cubicBezTo>
                  <a:cubicBezTo>
                    <a:pt x="92" y="184"/>
                    <a:pt x="91" y="185"/>
                    <a:pt x="90" y="186"/>
                  </a:cubicBezTo>
                  <a:close/>
                  <a:moveTo>
                    <a:pt x="91" y="205"/>
                  </a:moveTo>
                  <a:cubicBezTo>
                    <a:pt x="92" y="206"/>
                    <a:pt x="92" y="206"/>
                    <a:pt x="93" y="206"/>
                  </a:cubicBezTo>
                  <a:cubicBezTo>
                    <a:pt x="93" y="207"/>
                    <a:pt x="92" y="207"/>
                    <a:pt x="92" y="207"/>
                  </a:cubicBezTo>
                  <a:cubicBezTo>
                    <a:pt x="91" y="207"/>
                    <a:pt x="91" y="207"/>
                    <a:pt x="90" y="206"/>
                  </a:cubicBezTo>
                  <a:cubicBezTo>
                    <a:pt x="91" y="206"/>
                    <a:pt x="91" y="206"/>
                    <a:pt x="91" y="205"/>
                  </a:cubicBezTo>
                  <a:close/>
                  <a:moveTo>
                    <a:pt x="93" y="186"/>
                  </a:moveTo>
                  <a:cubicBezTo>
                    <a:pt x="95" y="184"/>
                    <a:pt x="98" y="182"/>
                    <a:pt x="100" y="179"/>
                  </a:cubicBezTo>
                  <a:cubicBezTo>
                    <a:pt x="102" y="179"/>
                    <a:pt x="103" y="178"/>
                    <a:pt x="104" y="177"/>
                  </a:cubicBezTo>
                  <a:cubicBezTo>
                    <a:pt x="102" y="180"/>
                    <a:pt x="99" y="182"/>
                    <a:pt x="97" y="185"/>
                  </a:cubicBezTo>
                  <a:cubicBezTo>
                    <a:pt x="96" y="185"/>
                    <a:pt x="94" y="186"/>
                    <a:pt x="93" y="186"/>
                  </a:cubicBezTo>
                  <a:close/>
                  <a:moveTo>
                    <a:pt x="95" y="190"/>
                  </a:moveTo>
                  <a:cubicBezTo>
                    <a:pt x="95" y="190"/>
                    <a:pt x="95" y="191"/>
                    <a:pt x="96" y="191"/>
                  </a:cubicBezTo>
                  <a:cubicBezTo>
                    <a:pt x="95" y="191"/>
                    <a:pt x="95" y="192"/>
                    <a:pt x="94" y="192"/>
                  </a:cubicBezTo>
                  <a:cubicBezTo>
                    <a:pt x="94" y="192"/>
                    <a:pt x="94" y="192"/>
                    <a:pt x="93" y="192"/>
                  </a:cubicBezTo>
                  <a:cubicBezTo>
                    <a:pt x="94" y="191"/>
                    <a:pt x="94" y="191"/>
                    <a:pt x="95" y="190"/>
                  </a:cubicBezTo>
                  <a:close/>
                  <a:moveTo>
                    <a:pt x="96" y="208"/>
                  </a:moveTo>
                  <a:cubicBezTo>
                    <a:pt x="96" y="208"/>
                    <a:pt x="96" y="208"/>
                    <a:pt x="96" y="208"/>
                  </a:cubicBezTo>
                  <a:cubicBezTo>
                    <a:pt x="97" y="209"/>
                    <a:pt x="98" y="209"/>
                    <a:pt x="100" y="210"/>
                  </a:cubicBezTo>
                  <a:cubicBezTo>
                    <a:pt x="99" y="210"/>
                    <a:pt x="99" y="210"/>
                    <a:pt x="99" y="211"/>
                  </a:cubicBezTo>
                  <a:cubicBezTo>
                    <a:pt x="98" y="211"/>
                    <a:pt x="98" y="211"/>
                    <a:pt x="97" y="211"/>
                  </a:cubicBezTo>
                  <a:cubicBezTo>
                    <a:pt x="97" y="210"/>
                    <a:pt x="96" y="210"/>
                    <a:pt x="95" y="209"/>
                  </a:cubicBezTo>
                  <a:cubicBezTo>
                    <a:pt x="95" y="209"/>
                    <a:pt x="95" y="208"/>
                    <a:pt x="96" y="208"/>
                  </a:cubicBezTo>
                  <a:close/>
                  <a:moveTo>
                    <a:pt x="99" y="218"/>
                  </a:moveTo>
                  <a:cubicBezTo>
                    <a:pt x="99" y="218"/>
                    <a:pt x="100" y="219"/>
                    <a:pt x="101" y="219"/>
                  </a:cubicBezTo>
                  <a:cubicBezTo>
                    <a:pt x="100" y="219"/>
                    <a:pt x="100" y="219"/>
                    <a:pt x="100" y="219"/>
                  </a:cubicBezTo>
                  <a:cubicBezTo>
                    <a:pt x="99" y="219"/>
                    <a:pt x="99" y="219"/>
                    <a:pt x="99" y="219"/>
                  </a:cubicBezTo>
                  <a:cubicBezTo>
                    <a:pt x="99" y="218"/>
                    <a:pt x="99" y="218"/>
                    <a:pt x="99" y="218"/>
                  </a:cubicBezTo>
                  <a:close/>
                  <a:moveTo>
                    <a:pt x="101" y="224"/>
                  </a:moveTo>
                  <a:cubicBezTo>
                    <a:pt x="101" y="223"/>
                    <a:pt x="101" y="223"/>
                    <a:pt x="102" y="223"/>
                  </a:cubicBezTo>
                  <a:cubicBezTo>
                    <a:pt x="103" y="223"/>
                    <a:pt x="104" y="224"/>
                    <a:pt x="105" y="225"/>
                  </a:cubicBezTo>
                  <a:cubicBezTo>
                    <a:pt x="105" y="225"/>
                    <a:pt x="105" y="225"/>
                    <a:pt x="105" y="226"/>
                  </a:cubicBezTo>
                  <a:cubicBezTo>
                    <a:pt x="105" y="226"/>
                    <a:pt x="105" y="226"/>
                    <a:pt x="105" y="226"/>
                  </a:cubicBezTo>
                  <a:cubicBezTo>
                    <a:pt x="103" y="225"/>
                    <a:pt x="102" y="225"/>
                    <a:pt x="100" y="224"/>
                  </a:cubicBezTo>
                  <a:cubicBezTo>
                    <a:pt x="100" y="224"/>
                    <a:pt x="101" y="224"/>
                    <a:pt x="101" y="224"/>
                  </a:cubicBezTo>
                  <a:close/>
                  <a:moveTo>
                    <a:pt x="104" y="222"/>
                  </a:moveTo>
                  <a:cubicBezTo>
                    <a:pt x="104" y="222"/>
                    <a:pt x="104" y="222"/>
                    <a:pt x="104" y="222"/>
                  </a:cubicBezTo>
                  <a:cubicBezTo>
                    <a:pt x="104" y="222"/>
                    <a:pt x="104" y="221"/>
                    <a:pt x="104" y="221"/>
                  </a:cubicBezTo>
                  <a:cubicBezTo>
                    <a:pt x="105" y="222"/>
                    <a:pt x="106" y="222"/>
                    <a:pt x="106" y="222"/>
                  </a:cubicBezTo>
                  <a:cubicBezTo>
                    <a:pt x="106" y="222"/>
                    <a:pt x="106" y="223"/>
                    <a:pt x="106" y="223"/>
                  </a:cubicBezTo>
                  <a:cubicBezTo>
                    <a:pt x="106" y="222"/>
                    <a:pt x="105" y="222"/>
                    <a:pt x="104" y="222"/>
                  </a:cubicBezTo>
                  <a:close/>
                  <a:moveTo>
                    <a:pt x="108" y="226"/>
                  </a:moveTo>
                  <a:cubicBezTo>
                    <a:pt x="108" y="226"/>
                    <a:pt x="109" y="227"/>
                    <a:pt x="110" y="227"/>
                  </a:cubicBezTo>
                  <a:cubicBezTo>
                    <a:pt x="110" y="227"/>
                    <a:pt x="109" y="228"/>
                    <a:pt x="109" y="228"/>
                  </a:cubicBezTo>
                  <a:cubicBezTo>
                    <a:pt x="109" y="228"/>
                    <a:pt x="109" y="228"/>
                    <a:pt x="109" y="228"/>
                  </a:cubicBezTo>
                  <a:cubicBezTo>
                    <a:pt x="108" y="228"/>
                    <a:pt x="107" y="227"/>
                    <a:pt x="106" y="227"/>
                  </a:cubicBezTo>
                  <a:cubicBezTo>
                    <a:pt x="107" y="226"/>
                    <a:pt x="107" y="226"/>
                    <a:pt x="108" y="226"/>
                  </a:cubicBezTo>
                  <a:close/>
                  <a:moveTo>
                    <a:pt x="108" y="210"/>
                  </a:moveTo>
                  <a:cubicBezTo>
                    <a:pt x="109" y="210"/>
                    <a:pt x="110" y="209"/>
                    <a:pt x="111" y="208"/>
                  </a:cubicBezTo>
                  <a:cubicBezTo>
                    <a:pt x="112" y="208"/>
                    <a:pt x="112" y="209"/>
                    <a:pt x="112" y="209"/>
                  </a:cubicBezTo>
                  <a:cubicBezTo>
                    <a:pt x="111" y="210"/>
                    <a:pt x="110" y="210"/>
                    <a:pt x="110" y="211"/>
                  </a:cubicBezTo>
                  <a:cubicBezTo>
                    <a:pt x="109" y="211"/>
                    <a:pt x="109" y="211"/>
                    <a:pt x="108" y="210"/>
                  </a:cubicBezTo>
                  <a:close/>
                  <a:moveTo>
                    <a:pt x="112" y="213"/>
                  </a:moveTo>
                  <a:cubicBezTo>
                    <a:pt x="111" y="212"/>
                    <a:pt x="111" y="212"/>
                    <a:pt x="111" y="212"/>
                  </a:cubicBezTo>
                  <a:cubicBezTo>
                    <a:pt x="112" y="211"/>
                    <a:pt x="113" y="211"/>
                    <a:pt x="114" y="210"/>
                  </a:cubicBezTo>
                  <a:cubicBezTo>
                    <a:pt x="114" y="210"/>
                    <a:pt x="114" y="210"/>
                    <a:pt x="115" y="210"/>
                  </a:cubicBezTo>
                  <a:cubicBezTo>
                    <a:pt x="114" y="211"/>
                    <a:pt x="113" y="212"/>
                    <a:pt x="112" y="213"/>
                  </a:cubicBezTo>
                  <a:close/>
                  <a:moveTo>
                    <a:pt x="119" y="221"/>
                  </a:moveTo>
                  <a:cubicBezTo>
                    <a:pt x="120" y="221"/>
                    <a:pt x="120" y="221"/>
                    <a:pt x="120" y="221"/>
                  </a:cubicBezTo>
                  <a:cubicBezTo>
                    <a:pt x="120" y="221"/>
                    <a:pt x="119" y="222"/>
                    <a:pt x="119" y="222"/>
                  </a:cubicBezTo>
                  <a:cubicBezTo>
                    <a:pt x="119" y="222"/>
                    <a:pt x="119" y="222"/>
                    <a:pt x="119" y="222"/>
                  </a:cubicBezTo>
                  <a:cubicBezTo>
                    <a:pt x="119" y="222"/>
                    <a:pt x="119" y="221"/>
                    <a:pt x="119" y="221"/>
                  </a:cubicBezTo>
                  <a:cubicBezTo>
                    <a:pt x="119" y="221"/>
                    <a:pt x="119" y="221"/>
                    <a:pt x="119" y="221"/>
                  </a:cubicBezTo>
                  <a:close/>
                  <a:moveTo>
                    <a:pt x="120" y="211"/>
                  </a:moveTo>
                  <a:cubicBezTo>
                    <a:pt x="120" y="210"/>
                    <a:pt x="120" y="210"/>
                    <a:pt x="121" y="210"/>
                  </a:cubicBezTo>
                  <a:cubicBezTo>
                    <a:pt x="121" y="210"/>
                    <a:pt x="121" y="210"/>
                    <a:pt x="121" y="210"/>
                  </a:cubicBezTo>
                  <a:cubicBezTo>
                    <a:pt x="121" y="211"/>
                    <a:pt x="121" y="211"/>
                    <a:pt x="121" y="211"/>
                  </a:cubicBezTo>
                  <a:cubicBezTo>
                    <a:pt x="120" y="211"/>
                    <a:pt x="120" y="211"/>
                    <a:pt x="120" y="211"/>
                  </a:cubicBezTo>
                  <a:close/>
                  <a:moveTo>
                    <a:pt x="123" y="218"/>
                  </a:moveTo>
                  <a:cubicBezTo>
                    <a:pt x="123" y="218"/>
                    <a:pt x="123" y="219"/>
                    <a:pt x="124" y="219"/>
                  </a:cubicBezTo>
                  <a:cubicBezTo>
                    <a:pt x="123" y="219"/>
                    <a:pt x="122" y="220"/>
                    <a:pt x="121" y="220"/>
                  </a:cubicBezTo>
                  <a:cubicBezTo>
                    <a:pt x="121" y="220"/>
                    <a:pt x="121" y="220"/>
                    <a:pt x="121" y="220"/>
                  </a:cubicBezTo>
                  <a:cubicBezTo>
                    <a:pt x="122" y="219"/>
                    <a:pt x="122" y="219"/>
                    <a:pt x="123" y="218"/>
                  </a:cubicBezTo>
                  <a:close/>
                  <a:moveTo>
                    <a:pt x="123" y="222"/>
                  </a:moveTo>
                  <a:cubicBezTo>
                    <a:pt x="124" y="222"/>
                    <a:pt x="124" y="221"/>
                    <a:pt x="125" y="221"/>
                  </a:cubicBezTo>
                  <a:cubicBezTo>
                    <a:pt x="125" y="221"/>
                    <a:pt x="126" y="222"/>
                    <a:pt x="126" y="222"/>
                  </a:cubicBezTo>
                  <a:cubicBezTo>
                    <a:pt x="126" y="223"/>
                    <a:pt x="125" y="223"/>
                    <a:pt x="125" y="223"/>
                  </a:cubicBezTo>
                  <a:cubicBezTo>
                    <a:pt x="124" y="223"/>
                    <a:pt x="124" y="223"/>
                    <a:pt x="123" y="222"/>
                  </a:cubicBezTo>
                  <a:close/>
                  <a:moveTo>
                    <a:pt x="125" y="225"/>
                  </a:moveTo>
                  <a:cubicBezTo>
                    <a:pt x="126" y="225"/>
                    <a:pt x="126" y="225"/>
                    <a:pt x="127" y="224"/>
                  </a:cubicBezTo>
                  <a:cubicBezTo>
                    <a:pt x="127" y="224"/>
                    <a:pt x="127" y="225"/>
                    <a:pt x="128" y="225"/>
                  </a:cubicBezTo>
                  <a:cubicBezTo>
                    <a:pt x="127" y="226"/>
                    <a:pt x="126" y="226"/>
                    <a:pt x="125" y="227"/>
                  </a:cubicBezTo>
                  <a:cubicBezTo>
                    <a:pt x="125" y="227"/>
                    <a:pt x="125" y="227"/>
                    <a:pt x="124" y="226"/>
                  </a:cubicBezTo>
                  <a:cubicBezTo>
                    <a:pt x="124" y="226"/>
                    <a:pt x="125" y="226"/>
                    <a:pt x="125" y="225"/>
                  </a:cubicBezTo>
                  <a:close/>
                  <a:moveTo>
                    <a:pt x="127" y="221"/>
                  </a:moveTo>
                  <a:cubicBezTo>
                    <a:pt x="127" y="221"/>
                    <a:pt x="126" y="220"/>
                    <a:pt x="126" y="219"/>
                  </a:cubicBezTo>
                  <a:cubicBezTo>
                    <a:pt x="126" y="219"/>
                    <a:pt x="126" y="219"/>
                    <a:pt x="126" y="219"/>
                  </a:cubicBezTo>
                  <a:cubicBezTo>
                    <a:pt x="127" y="220"/>
                    <a:pt x="127" y="220"/>
                    <a:pt x="128" y="220"/>
                  </a:cubicBezTo>
                  <a:cubicBezTo>
                    <a:pt x="128" y="221"/>
                    <a:pt x="127" y="221"/>
                    <a:pt x="127" y="221"/>
                  </a:cubicBezTo>
                  <a:close/>
                  <a:moveTo>
                    <a:pt x="128" y="218"/>
                  </a:moveTo>
                  <a:cubicBezTo>
                    <a:pt x="128" y="217"/>
                    <a:pt x="129" y="216"/>
                    <a:pt x="130" y="216"/>
                  </a:cubicBezTo>
                  <a:cubicBezTo>
                    <a:pt x="130" y="216"/>
                    <a:pt x="130" y="216"/>
                    <a:pt x="130" y="216"/>
                  </a:cubicBezTo>
                  <a:cubicBezTo>
                    <a:pt x="130" y="216"/>
                    <a:pt x="130" y="217"/>
                    <a:pt x="129" y="217"/>
                  </a:cubicBezTo>
                  <a:cubicBezTo>
                    <a:pt x="129" y="218"/>
                    <a:pt x="129" y="219"/>
                    <a:pt x="130" y="219"/>
                  </a:cubicBezTo>
                  <a:cubicBezTo>
                    <a:pt x="130" y="219"/>
                    <a:pt x="129" y="219"/>
                    <a:pt x="129" y="219"/>
                  </a:cubicBezTo>
                  <a:cubicBezTo>
                    <a:pt x="129" y="219"/>
                    <a:pt x="128" y="218"/>
                    <a:pt x="128" y="218"/>
                  </a:cubicBezTo>
                  <a:close/>
                  <a:moveTo>
                    <a:pt x="130" y="222"/>
                  </a:moveTo>
                  <a:cubicBezTo>
                    <a:pt x="130" y="222"/>
                    <a:pt x="130" y="222"/>
                    <a:pt x="130" y="222"/>
                  </a:cubicBezTo>
                  <a:cubicBezTo>
                    <a:pt x="130" y="223"/>
                    <a:pt x="130" y="223"/>
                    <a:pt x="129" y="224"/>
                  </a:cubicBezTo>
                  <a:cubicBezTo>
                    <a:pt x="129" y="224"/>
                    <a:pt x="129" y="224"/>
                    <a:pt x="129" y="224"/>
                  </a:cubicBezTo>
                  <a:cubicBezTo>
                    <a:pt x="129" y="224"/>
                    <a:pt x="128" y="224"/>
                    <a:pt x="128" y="223"/>
                  </a:cubicBezTo>
                  <a:cubicBezTo>
                    <a:pt x="129" y="223"/>
                    <a:pt x="129" y="223"/>
                    <a:pt x="130" y="222"/>
                  </a:cubicBezTo>
                  <a:close/>
                  <a:moveTo>
                    <a:pt x="162" y="206"/>
                  </a:moveTo>
                  <a:cubicBezTo>
                    <a:pt x="163" y="205"/>
                    <a:pt x="164" y="204"/>
                    <a:pt x="165" y="203"/>
                  </a:cubicBezTo>
                  <a:cubicBezTo>
                    <a:pt x="167" y="201"/>
                    <a:pt x="169" y="200"/>
                    <a:pt x="172" y="198"/>
                  </a:cubicBezTo>
                  <a:cubicBezTo>
                    <a:pt x="172" y="198"/>
                    <a:pt x="171" y="198"/>
                    <a:pt x="171" y="198"/>
                  </a:cubicBezTo>
                  <a:cubicBezTo>
                    <a:pt x="170" y="199"/>
                    <a:pt x="169" y="200"/>
                    <a:pt x="168" y="202"/>
                  </a:cubicBezTo>
                  <a:cubicBezTo>
                    <a:pt x="166" y="203"/>
                    <a:pt x="164" y="205"/>
                    <a:pt x="162" y="206"/>
                  </a:cubicBezTo>
                  <a:close/>
                  <a:moveTo>
                    <a:pt x="167" y="210"/>
                  </a:moveTo>
                  <a:cubicBezTo>
                    <a:pt x="160" y="216"/>
                    <a:pt x="153" y="221"/>
                    <a:pt x="146" y="225"/>
                  </a:cubicBezTo>
                  <a:cubicBezTo>
                    <a:pt x="149" y="222"/>
                    <a:pt x="152" y="219"/>
                    <a:pt x="156" y="216"/>
                  </a:cubicBezTo>
                  <a:cubicBezTo>
                    <a:pt x="158" y="214"/>
                    <a:pt x="160" y="213"/>
                    <a:pt x="163" y="212"/>
                  </a:cubicBezTo>
                  <a:cubicBezTo>
                    <a:pt x="163" y="212"/>
                    <a:pt x="163" y="212"/>
                    <a:pt x="164" y="212"/>
                  </a:cubicBezTo>
                  <a:cubicBezTo>
                    <a:pt x="165" y="211"/>
                    <a:pt x="166" y="211"/>
                    <a:pt x="167" y="210"/>
                  </a:cubicBezTo>
                  <a:close/>
                  <a:moveTo>
                    <a:pt x="154" y="209"/>
                  </a:moveTo>
                  <a:cubicBezTo>
                    <a:pt x="155" y="208"/>
                    <a:pt x="156" y="208"/>
                    <a:pt x="157" y="207"/>
                  </a:cubicBezTo>
                  <a:cubicBezTo>
                    <a:pt x="161" y="203"/>
                    <a:pt x="166" y="199"/>
                    <a:pt x="171" y="195"/>
                  </a:cubicBezTo>
                  <a:cubicBezTo>
                    <a:pt x="168" y="197"/>
                    <a:pt x="166" y="200"/>
                    <a:pt x="163" y="202"/>
                  </a:cubicBezTo>
                  <a:cubicBezTo>
                    <a:pt x="160" y="204"/>
                    <a:pt x="157" y="207"/>
                    <a:pt x="154" y="209"/>
                  </a:cubicBezTo>
                  <a:close/>
                  <a:moveTo>
                    <a:pt x="158" y="208"/>
                  </a:moveTo>
                  <a:cubicBezTo>
                    <a:pt x="157" y="210"/>
                    <a:pt x="156" y="211"/>
                    <a:pt x="155" y="212"/>
                  </a:cubicBezTo>
                  <a:cubicBezTo>
                    <a:pt x="153" y="214"/>
                    <a:pt x="150" y="216"/>
                    <a:pt x="148" y="218"/>
                  </a:cubicBezTo>
                  <a:cubicBezTo>
                    <a:pt x="146" y="220"/>
                    <a:pt x="143" y="221"/>
                    <a:pt x="141" y="222"/>
                  </a:cubicBezTo>
                  <a:cubicBezTo>
                    <a:pt x="146" y="217"/>
                    <a:pt x="152" y="213"/>
                    <a:pt x="158" y="208"/>
                  </a:cubicBezTo>
                  <a:close/>
                  <a:moveTo>
                    <a:pt x="146" y="227"/>
                  </a:moveTo>
                  <a:cubicBezTo>
                    <a:pt x="146" y="227"/>
                    <a:pt x="146" y="227"/>
                    <a:pt x="146" y="227"/>
                  </a:cubicBezTo>
                  <a:cubicBezTo>
                    <a:pt x="147" y="227"/>
                    <a:pt x="148" y="227"/>
                    <a:pt x="148" y="228"/>
                  </a:cubicBezTo>
                  <a:cubicBezTo>
                    <a:pt x="148" y="228"/>
                    <a:pt x="150" y="228"/>
                    <a:pt x="150" y="228"/>
                  </a:cubicBezTo>
                  <a:cubicBezTo>
                    <a:pt x="150" y="228"/>
                    <a:pt x="150" y="228"/>
                    <a:pt x="150" y="228"/>
                  </a:cubicBezTo>
                  <a:cubicBezTo>
                    <a:pt x="149" y="228"/>
                    <a:pt x="147" y="228"/>
                    <a:pt x="146" y="228"/>
                  </a:cubicBezTo>
                  <a:cubicBezTo>
                    <a:pt x="146" y="227"/>
                    <a:pt x="146" y="227"/>
                    <a:pt x="146" y="227"/>
                  </a:cubicBezTo>
                  <a:close/>
                  <a:moveTo>
                    <a:pt x="151" y="231"/>
                  </a:moveTo>
                  <a:cubicBezTo>
                    <a:pt x="151" y="231"/>
                    <a:pt x="151" y="231"/>
                    <a:pt x="151" y="231"/>
                  </a:cubicBezTo>
                  <a:cubicBezTo>
                    <a:pt x="151" y="231"/>
                    <a:pt x="150" y="232"/>
                    <a:pt x="150" y="232"/>
                  </a:cubicBezTo>
                  <a:cubicBezTo>
                    <a:pt x="150" y="232"/>
                    <a:pt x="149" y="232"/>
                    <a:pt x="149" y="232"/>
                  </a:cubicBezTo>
                  <a:cubicBezTo>
                    <a:pt x="150" y="231"/>
                    <a:pt x="151" y="231"/>
                    <a:pt x="151" y="231"/>
                  </a:cubicBezTo>
                  <a:close/>
                  <a:moveTo>
                    <a:pt x="150" y="228"/>
                  </a:moveTo>
                  <a:cubicBezTo>
                    <a:pt x="149" y="227"/>
                    <a:pt x="148" y="227"/>
                    <a:pt x="147" y="227"/>
                  </a:cubicBezTo>
                  <a:cubicBezTo>
                    <a:pt x="157" y="222"/>
                    <a:pt x="165" y="214"/>
                    <a:pt x="174" y="206"/>
                  </a:cubicBezTo>
                  <a:cubicBezTo>
                    <a:pt x="174" y="207"/>
                    <a:pt x="174" y="207"/>
                    <a:pt x="175" y="207"/>
                  </a:cubicBezTo>
                  <a:cubicBezTo>
                    <a:pt x="174" y="208"/>
                    <a:pt x="173" y="208"/>
                    <a:pt x="173" y="209"/>
                  </a:cubicBezTo>
                  <a:cubicBezTo>
                    <a:pt x="165" y="215"/>
                    <a:pt x="158" y="221"/>
                    <a:pt x="150" y="228"/>
                  </a:cubicBezTo>
                  <a:close/>
                  <a:moveTo>
                    <a:pt x="169" y="216"/>
                  </a:moveTo>
                  <a:cubicBezTo>
                    <a:pt x="169" y="216"/>
                    <a:pt x="169" y="216"/>
                    <a:pt x="169" y="216"/>
                  </a:cubicBezTo>
                  <a:cubicBezTo>
                    <a:pt x="168" y="216"/>
                    <a:pt x="169" y="217"/>
                    <a:pt x="170" y="217"/>
                  </a:cubicBezTo>
                  <a:cubicBezTo>
                    <a:pt x="171" y="216"/>
                    <a:pt x="172" y="216"/>
                    <a:pt x="174" y="215"/>
                  </a:cubicBezTo>
                  <a:cubicBezTo>
                    <a:pt x="168" y="220"/>
                    <a:pt x="162" y="225"/>
                    <a:pt x="155" y="229"/>
                  </a:cubicBezTo>
                  <a:cubicBezTo>
                    <a:pt x="160" y="224"/>
                    <a:pt x="164" y="220"/>
                    <a:pt x="169" y="216"/>
                  </a:cubicBezTo>
                  <a:close/>
                  <a:moveTo>
                    <a:pt x="183" y="211"/>
                  </a:moveTo>
                  <a:cubicBezTo>
                    <a:pt x="185" y="210"/>
                    <a:pt x="186" y="209"/>
                    <a:pt x="187" y="209"/>
                  </a:cubicBezTo>
                  <a:cubicBezTo>
                    <a:pt x="182" y="213"/>
                    <a:pt x="176" y="218"/>
                    <a:pt x="170" y="222"/>
                  </a:cubicBezTo>
                  <a:cubicBezTo>
                    <a:pt x="174" y="218"/>
                    <a:pt x="179" y="214"/>
                    <a:pt x="183" y="211"/>
                  </a:cubicBezTo>
                  <a:close/>
                  <a:moveTo>
                    <a:pt x="180" y="210"/>
                  </a:moveTo>
                  <a:cubicBezTo>
                    <a:pt x="179" y="210"/>
                    <a:pt x="179" y="211"/>
                    <a:pt x="178" y="212"/>
                  </a:cubicBezTo>
                  <a:cubicBezTo>
                    <a:pt x="176" y="213"/>
                    <a:pt x="173" y="214"/>
                    <a:pt x="171" y="215"/>
                  </a:cubicBezTo>
                  <a:cubicBezTo>
                    <a:pt x="172" y="214"/>
                    <a:pt x="172" y="213"/>
                    <a:pt x="173" y="212"/>
                  </a:cubicBezTo>
                  <a:cubicBezTo>
                    <a:pt x="178" y="208"/>
                    <a:pt x="183" y="204"/>
                    <a:pt x="188" y="200"/>
                  </a:cubicBezTo>
                  <a:cubicBezTo>
                    <a:pt x="186" y="203"/>
                    <a:pt x="183" y="206"/>
                    <a:pt x="180" y="210"/>
                  </a:cubicBezTo>
                  <a:close/>
                  <a:moveTo>
                    <a:pt x="183" y="199"/>
                  </a:moveTo>
                  <a:cubicBezTo>
                    <a:pt x="184" y="198"/>
                    <a:pt x="185" y="197"/>
                    <a:pt x="186" y="196"/>
                  </a:cubicBezTo>
                  <a:cubicBezTo>
                    <a:pt x="186" y="195"/>
                    <a:pt x="187" y="195"/>
                    <a:pt x="187" y="195"/>
                  </a:cubicBezTo>
                  <a:cubicBezTo>
                    <a:pt x="188" y="194"/>
                    <a:pt x="189" y="193"/>
                    <a:pt x="190" y="193"/>
                  </a:cubicBezTo>
                  <a:cubicBezTo>
                    <a:pt x="188" y="195"/>
                    <a:pt x="185" y="197"/>
                    <a:pt x="183" y="199"/>
                  </a:cubicBezTo>
                  <a:close/>
                  <a:moveTo>
                    <a:pt x="195" y="193"/>
                  </a:moveTo>
                  <a:cubicBezTo>
                    <a:pt x="194" y="194"/>
                    <a:pt x="193" y="195"/>
                    <a:pt x="192" y="195"/>
                  </a:cubicBezTo>
                  <a:cubicBezTo>
                    <a:pt x="191" y="196"/>
                    <a:pt x="190" y="197"/>
                    <a:pt x="189" y="197"/>
                  </a:cubicBezTo>
                  <a:cubicBezTo>
                    <a:pt x="191" y="196"/>
                    <a:pt x="193" y="194"/>
                    <a:pt x="195" y="193"/>
                  </a:cubicBezTo>
                  <a:close/>
                  <a:moveTo>
                    <a:pt x="197" y="198"/>
                  </a:moveTo>
                  <a:cubicBezTo>
                    <a:pt x="196" y="199"/>
                    <a:pt x="196" y="199"/>
                    <a:pt x="195" y="200"/>
                  </a:cubicBezTo>
                  <a:cubicBezTo>
                    <a:pt x="195" y="200"/>
                    <a:pt x="194" y="201"/>
                    <a:pt x="194" y="201"/>
                  </a:cubicBezTo>
                  <a:cubicBezTo>
                    <a:pt x="195" y="200"/>
                    <a:pt x="196" y="199"/>
                    <a:pt x="197" y="198"/>
                  </a:cubicBezTo>
                  <a:close/>
                  <a:moveTo>
                    <a:pt x="196" y="192"/>
                  </a:moveTo>
                  <a:cubicBezTo>
                    <a:pt x="196" y="191"/>
                    <a:pt x="195" y="191"/>
                    <a:pt x="194" y="191"/>
                  </a:cubicBezTo>
                  <a:cubicBezTo>
                    <a:pt x="194" y="191"/>
                    <a:pt x="194" y="192"/>
                    <a:pt x="193" y="192"/>
                  </a:cubicBezTo>
                  <a:cubicBezTo>
                    <a:pt x="196" y="189"/>
                    <a:pt x="199" y="187"/>
                    <a:pt x="202" y="184"/>
                  </a:cubicBezTo>
                  <a:cubicBezTo>
                    <a:pt x="200" y="187"/>
                    <a:pt x="198" y="189"/>
                    <a:pt x="196" y="192"/>
                  </a:cubicBezTo>
                  <a:close/>
                  <a:moveTo>
                    <a:pt x="204" y="185"/>
                  </a:moveTo>
                  <a:cubicBezTo>
                    <a:pt x="204" y="185"/>
                    <a:pt x="204" y="185"/>
                    <a:pt x="205" y="185"/>
                  </a:cubicBezTo>
                  <a:cubicBezTo>
                    <a:pt x="203" y="187"/>
                    <a:pt x="201" y="189"/>
                    <a:pt x="199" y="190"/>
                  </a:cubicBezTo>
                  <a:cubicBezTo>
                    <a:pt x="201" y="188"/>
                    <a:pt x="202" y="187"/>
                    <a:pt x="204" y="185"/>
                  </a:cubicBezTo>
                  <a:close/>
                  <a:moveTo>
                    <a:pt x="200" y="181"/>
                  </a:moveTo>
                  <a:cubicBezTo>
                    <a:pt x="201" y="180"/>
                    <a:pt x="202" y="178"/>
                    <a:pt x="202" y="177"/>
                  </a:cubicBezTo>
                  <a:cubicBezTo>
                    <a:pt x="203" y="175"/>
                    <a:pt x="204" y="174"/>
                    <a:pt x="206" y="172"/>
                  </a:cubicBezTo>
                  <a:cubicBezTo>
                    <a:pt x="207" y="171"/>
                    <a:pt x="209" y="169"/>
                    <a:pt x="210" y="168"/>
                  </a:cubicBezTo>
                  <a:cubicBezTo>
                    <a:pt x="209" y="170"/>
                    <a:pt x="208" y="173"/>
                    <a:pt x="207" y="175"/>
                  </a:cubicBezTo>
                  <a:cubicBezTo>
                    <a:pt x="205" y="177"/>
                    <a:pt x="203" y="179"/>
                    <a:pt x="200" y="181"/>
                  </a:cubicBezTo>
                  <a:close/>
                  <a:moveTo>
                    <a:pt x="207" y="181"/>
                  </a:moveTo>
                  <a:cubicBezTo>
                    <a:pt x="212" y="175"/>
                    <a:pt x="217" y="169"/>
                    <a:pt x="221" y="163"/>
                  </a:cubicBezTo>
                  <a:cubicBezTo>
                    <a:pt x="221" y="164"/>
                    <a:pt x="221" y="164"/>
                    <a:pt x="221" y="165"/>
                  </a:cubicBezTo>
                  <a:cubicBezTo>
                    <a:pt x="217" y="170"/>
                    <a:pt x="213" y="174"/>
                    <a:pt x="210" y="179"/>
                  </a:cubicBezTo>
                  <a:cubicBezTo>
                    <a:pt x="209" y="180"/>
                    <a:pt x="208" y="181"/>
                    <a:pt x="207" y="183"/>
                  </a:cubicBezTo>
                  <a:cubicBezTo>
                    <a:pt x="206" y="183"/>
                    <a:pt x="206" y="183"/>
                    <a:pt x="206" y="184"/>
                  </a:cubicBezTo>
                  <a:cubicBezTo>
                    <a:pt x="206" y="183"/>
                    <a:pt x="207" y="182"/>
                    <a:pt x="207" y="181"/>
                  </a:cubicBezTo>
                  <a:close/>
                  <a:moveTo>
                    <a:pt x="218" y="155"/>
                  </a:moveTo>
                  <a:cubicBezTo>
                    <a:pt x="219" y="153"/>
                    <a:pt x="219" y="151"/>
                    <a:pt x="220" y="149"/>
                  </a:cubicBezTo>
                  <a:cubicBezTo>
                    <a:pt x="221" y="147"/>
                    <a:pt x="222" y="144"/>
                    <a:pt x="222" y="141"/>
                  </a:cubicBezTo>
                  <a:cubicBezTo>
                    <a:pt x="222" y="141"/>
                    <a:pt x="223" y="141"/>
                    <a:pt x="223" y="141"/>
                  </a:cubicBezTo>
                  <a:cubicBezTo>
                    <a:pt x="222" y="145"/>
                    <a:pt x="222" y="149"/>
                    <a:pt x="222" y="154"/>
                  </a:cubicBezTo>
                  <a:cubicBezTo>
                    <a:pt x="220" y="154"/>
                    <a:pt x="219" y="154"/>
                    <a:pt x="218" y="155"/>
                  </a:cubicBezTo>
                  <a:close/>
                  <a:moveTo>
                    <a:pt x="217" y="149"/>
                  </a:moveTo>
                  <a:cubicBezTo>
                    <a:pt x="217" y="144"/>
                    <a:pt x="218" y="139"/>
                    <a:pt x="218" y="135"/>
                  </a:cubicBezTo>
                  <a:cubicBezTo>
                    <a:pt x="220" y="132"/>
                    <a:pt x="221" y="129"/>
                    <a:pt x="223" y="126"/>
                  </a:cubicBezTo>
                  <a:cubicBezTo>
                    <a:pt x="222" y="134"/>
                    <a:pt x="219" y="142"/>
                    <a:pt x="217" y="149"/>
                  </a:cubicBezTo>
                  <a:close/>
                  <a:moveTo>
                    <a:pt x="223" y="98"/>
                  </a:moveTo>
                  <a:cubicBezTo>
                    <a:pt x="222" y="97"/>
                    <a:pt x="222" y="96"/>
                    <a:pt x="222" y="95"/>
                  </a:cubicBezTo>
                  <a:cubicBezTo>
                    <a:pt x="222" y="95"/>
                    <a:pt x="222" y="95"/>
                    <a:pt x="222" y="94"/>
                  </a:cubicBezTo>
                  <a:cubicBezTo>
                    <a:pt x="223" y="96"/>
                    <a:pt x="223" y="97"/>
                    <a:pt x="224" y="98"/>
                  </a:cubicBezTo>
                  <a:cubicBezTo>
                    <a:pt x="223" y="98"/>
                    <a:pt x="223" y="98"/>
                    <a:pt x="223" y="98"/>
                  </a:cubicBezTo>
                  <a:close/>
                  <a:moveTo>
                    <a:pt x="221" y="87"/>
                  </a:moveTo>
                  <a:cubicBezTo>
                    <a:pt x="222" y="87"/>
                    <a:pt x="222" y="87"/>
                    <a:pt x="222" y="87"/>
                  </a:cubicBezTo>
                  <a:cubicBezTo>
                    <a:pt x="223" y="88"/>
                    <a:pt x="223" y="90"/>
                    <a:pt x="223" y="91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2" y="90"/>
                    <a:pt x="222" y="89"/>
                    <a:pt x="221" y="87"/>
                  </a:cubicBezTo>
                  <a:close/>
                  <a:moveTo>
                    <a:pt x="226" y="83"/>
                  </a:moveTo>
                  <a:cubicBezTo>
                    <a:pt x="225" y="83"/>
                    <a:pt x="224" y="84"/>
                    <a:pt x="223" y="84"/>
                  </a:cubicBezTo>
                  <a:cubicBezTo>
                    <a:pt x="222" y="82"/>
                    <a:pt x="222" y="80"/>
                    <a:pt x="221" y="77"/>
                  </a:cubicBezTo>
                  <a:cubicBezTo>
                    <a:pt x="222" y="78"/>
                    <a:pt x="222" y="78"/>
                    <a:pt x="223" y="79"/>
                  </a:cubicBezTo>
                  <a:cubicBezTo>
                    <a:pt x="223" y="79"/>
                    <a:pt x="224" y="79"/>
                    <a:pt x="224" y="78"/>
                  </a:cubicBezTo>
                  <a:cubicBezTo>
                    <a:pt x="225" y="79"/>
                    <a:pt x="225" y="80"/>
                    <a:pt x="226" y="81"/>
                  </a:cubicBezTo>
                  <a:cubicBezTo>
                    <a:pt x="226" y="82"/>
                    <a:pt x="226" y="82"/>
                    <a:pt x="226" y="83"/>
                  </a:cubicBezTo>
                  <a:cubicBezTo>
                    <a:pt x="226" y="83"/>
                    <a:pt x="226" y="83"/>
                    <a:pt x="226" y="83"/>
                  </a:cubicBezTo>
                  <a:close/>
                  <a:moveTo>
                    <a:pt x="224" y="75"/>
                  </a:moveTo>
                  <a:cubicBezTo>
                    <a:pt x="223" y="74"/>
                    <a:pt x="223" y="74"/>
                    <a:pt x="223" y="73"/>
                  </a:cubicBezTo>
                  <a:cubicBezTo>
                    <a:pt x="223" y="73"/>
                    <a:pt x="223" y="73"/>
                    <a:pt x="223" y="73"/>
                  </a:cubicBezTo>
                  <a:cubicBezTo>
                    <a:pt x="224" y="74"/>
                    <a:pt x="224" y="75"/>
                    <a:pt x="224" y="76"/>
                  </a:cubicBezTo>
                  <a:cubicBezTo>
                    <a:pt x="224" y="75"/>
                    <a:pt x="224" y="75"/>
                    <a:pt x="224" y="75"/>
                  </a:cubicBezTo>
                  <a:close/>
                  <a:moveTo>
                    <a:pt x="224" y="70"/>
                  </a:moveTo>
                  <a:cubicBezTo>
                    <a:pt x="223" y="69"/>
                    <a:pt x="222" y="67"/>
                    <a:pt x="221" y="65"/>
                  </a:cubicBezTo>
                  <a:cubicBezTo>
                    <a:pt x="222" y="67"/>
                    <a:pt x="223" y="68"/>
                    <a:pt x="224" y="69"/>
                  </a:cubicBezTo>
                  <a:cubicBezTo>
                    <a:pt x="224" y="69"/>
                    <a:pt x="223" y="69"/>
                    <a:pt x="224" y="70"/>
                  </a:cubicBezTo>
                  <a:cubicBezTo>
                    <a:pt x="224" y="70"/>
                    <a:pt x="224" y="70"/>
                    <a:pt x="224" y="70"/>
                  </a:cubicBezTo>
                  <a:close/>
                  <a:moveTo>
                    <a:pt x="222" y="76"/>
                  </a:moveTo>
                  <a:cubicBezTo>
                    <a:pt x="222" y="76"/>
                    <a:pt x="222" y="76"/>
                    <a:pt x="222" y="76"/>
                  </a:cubicBezTo>
                  <a:cubicBezTo>
                    <a:pt x="221" y="75"/>
                    <a:pt x="221" y="75"/>
                    <a:pt x="220" y="74"/>
                  </a:cubicBezTo>
                  <a:cubicBezTo>
                    <a:pt x="220" y="74"/>
                    <a:pt x="220" y="74"/>
                    <a:pt x="220" y="73"/>
                  </a:cubicBezTo>
                  <a:cubicBezTo>
                    <a:pt x="220" y="74"/>
                    <a:pt x="221" y="74"/>
                    <a:pt x="221" y="75"/>
                  </a:cubicBezTo>
                  <a:cubicBezTo>
                    <a:pt x="221" y="75"/>
                    <a:pt x="222" y="75"/>
                    <a:pt x="222" y="76"/>
                  </a:cubicBezTo>
                  <a:close/>
                  <a:moveTo>
                    <a:pt x="220" y="81"/>
                  </a:moveTo>
                  <a:cubicBezTo>
                    <a:pt x="219" y="80"/>
                    <a:pt x="219" y="78"/>
                    <a:pt x="218" y="77"/>
                  </a:cubicBezTo>
                  <a:cubicBezTo>
                    <a:pt x="217" y="75"/>
                    <a:pt x="217" y="74"/>
                    <a:pt x="216" y="73"/>
                  </a:cubicBezTo>
                  <a:cubicBezTo>
                    <a:pt x="217" y="73"/>
                    <a:pt x="218" y="74"/>
                    <a:pt x="219" y="75"/>
                  </a:cubicBezTo>
                  <a:cubicBezTo>
                    <a:pt x="219" y="77"/>
                    <a:pt x="220" y="79"/>
                    <a:pt x="220" y="81"/>
                  </a:cubicBezTo>
                  <a:close/>
                  <a:moveTo>
                    <a:pt x="218" y="67"/>
                  </a:moveTo>
                  <a:cubicBezTo>
                    <a:pt x="217" y="65"/>
                    <a:pt x="216" y="63"/>
                    <a:pt x="215" y="61"/>
                  </a:cubicBezTo>
                  <a:cubicBezTo>
                    <a:pt x="217" y="63"/>
                    <a:pt x="218" y="65"/>
                    <a:pt x="219" y="68"/>
                  </a:cubicBezTo>
                  <a:cubicBezTo>
                    <a:pt x="219" y="67"/>
                    <a:pt x="219" y="67"/>
                    <a:pt x="218" y="67"/>
                  </a:cubicBezTo>
                  <a:close/>
                  <a:moveTo>
                    <a:pt x="216" y="64"/>
                  </a:moveTo>
                  <a:cubicBezTo>
                    <a:pt x="214" y="62"/>
                    <a:pt x="212" y="59"/>
                    <a:pt x="210" y="56"/>
                  </a:cubicBezTo>
                  <a:cubicBezTo>
                    <a:pt x="209" y="54"/>
                    <a:pt x="207" y="53"/>
                    <a:pt x="206" y="51"/>
                  </a:cubicBezTo>
                  <a:cubicBezTo>
                    <a:pt x="208" y="53"/>
                    <a:pt x="211" y="55"/>
                    <a:pt x="213" y="58"/>
                  </a:cubicBezTo>
                  <a:cubicBezTo>
                    <a:pt x="213" y="58"/>
                    <a:pt x="213" y="58"/>
                    <a:pt x="213" y="58"/>
                  </a:cubicBezTo>
                  <a:cubicBezTo>
                    <a:pt x="214" y="60"/>
                    <a:pt x="215" y="62"/>
                    <a:pt x="216" y="64"/>
                  </a:cubicBezTo>
                  <a:close/>
                  <a:moveTo>
                    <a:pt x="201" y="44"/>
                  </a:moveTo>
                  <a:cubicBezTo>
                    <a:pt x="200" y="44"/>
                    <a:pt x="200" y="43"/>
                    <a:pt x="199" y="43"/>
                  </a:cubicBezTo>
                  <a:cubicBezTo>
                    <a:pt x="202" y="45"/>
                    <a:pt x="205" y="47"/>
                    <a:pt x="208" y="50"/>
                  </a:cubicBezTo>
                  <a:cubicBezTo>
                    <a:pt x="205" y="48"/>
                    <a:pt x="203" y="46"/>
                    <a:pt x="201" y="44"/>
                  </a:cubicBezTo>
                  <a:close/>
                  <a:moveTo>
                    <a:pt x="201" y="46"/>
                  </a:moveTo>
                  <a:cubicBezTo>
                    <a:pt x="204" y="50"/>
                    <a:pt x="207" y="55"/>
                    <a:pt x="209" y="58"/>
                  </a:cubicBezTo>
                  <a:cubicBezTo>
                    <a:pt x="209" y="58"/>
                    <a:pt x="209" y="58"/>
                    <a:pt x="209" y="58"/>
                  </a:cubicBezTo>
                  <a:cubicBezTo>
                    <a:pt x="205" y="53"/>
                    <a:pt x="201" y="48"/>
                    <a:pt x="197" y="44"/>
                  </a:cubicBezTo>
                  <a:cubicBezTo>
                    <a:pt x="198" y="45"/>
                    <a:pt x="200" y="45"/>
                    <a:pt x="201" y="46"/>
                  </a:cubicBezTo>
                  <a:close/>
                  <a:moveTo>
                    <a:pt x="189" y="41"/>
                  </a:moveTo>
                  <a:cubicBezTo>
                    <a:pt x="189" y="41"/>
                    <a:pt x="189" y="41"/>
                    <a:pt x="188" y="41"/>
                  </a:cubicBezTo>
                  <a:cubicBezTo>
                    <a:pt x="188" y="40"/>
                    <a:pt x="188" y="40"/>
                    <a:pt x="187" y="40"/>
                  </a:cubicBezTo>
                  <a:cubicBezTo>
                    <a:pt x="187" y="40"/>
                    <a:pt x="187" y="40"/>
                    <a:pt x="186" y="40"/>
                  </a:cubicBezTo>
                  <a:cubicBezTo>
                    <a:pt x="186" y="40"/>
                    <a:pt x="186" y="40"/>
                    <a:pt x="186" y="40"/>
                  </a:cubicBezTo>
                  <a:cubicBezTo>
                    <a:pt x="186" y="40"/>
                    <a:pt x="185" y="39"/>
                    <a:pt x="185" y="39"/>
                  </a:cubicBezTo>
                  <a:cubicBezTo>
                    <a:pt x="186" y="39"/>
                    <a:pt x="188" y="38"/>
                    <a:pt x="189" y="38"/>
                  </a:cubicBezTo>
                  <a:cubicBezTo>
                    <a:pt x="190" y="39"/>
                    <a:pt x="191" y="40"/>
                    <a:pt x="192" y="41"/>
                  </a:cubicBezTo>
                  <a:cubicBezTo>
                    <a:pt x="191" y="41"/>
                    <a:pt x="190" y="41"/>
                    <a:pt x="189" y="41"/>
                  </a:cubicBezTo>
                  <a:close/>
                  <a:moveTo>
                    <a:pt x="188" y="44"/>
                  </a:moveTo>
                  <a:cubicBezTo>
                    <a:pt x="189" y="45"/>
                    <a:pt x="190" y="46"/>
                    <a:pt x="191" y="47"/>
                  </a:cubicBezTo>
                  <a:cubicBezTo>
                    <a:pt x="190" y="47"/>
                    <a:pt x="189" y="47"/>
                    <a:pt x="188" y="48"/>
                  </a:cubicBezTo>
                  <a:cubicBezTo>
                    <a:pt x="187" y="47"/>
                    <a:pt x="186" y="46"/>
                    <a:pt x="185" y="46"/>
                  </a:cubicBezTo>
                  <a:cubicBezTo>
                    <a:pt x="186" y="45"/>
                    <a:pt x="187" y="45"/>
                    <a:pt x="188" y="44"/>
                  </a:cubicBezTo>
                  <a:close/>
                  <a:moveTo>
                    <a:pt x="186" y="48"/>
                  </a:moveTo>
                  <a:cubicBezTo>
                    <a:pt x="185" y="49"/>
                    <a:pt x="183" y="49"/>
                    <a:pt x="182" y="49"/>
                  </a:cubicBezTo>
                  <a:cubicBezTo>
                    <a:pt x="182" y="49"/>
                    <a:pt x="181" y="48"/>
                    <a:pt x="181" y="47"/>
                  </a:cubicBezTo>
                  <a:cubicBezTo>
                    <a:pt x="181" y="47"/>
                    <a:pt x="182" y="47"/>
                    <a:pt x="183" y="46"/>
                  </a:cubicBezTo>
                  <a:cubicBezTo>
                    <a:pt x="184" y="47"/>
                    <a:pt x="185" y="48"/>
                    <a:pt x="186" y="48"/>
                  </a:cubicBezTo>
                  <a:close/>
                  <a:moveTo>
                    <a:pt x="172" y="43"/>
                  </a:moveTo>
                  <a:cubicBezTo>
                    <a:pt x="176" y="42"/>
                    <a:pt x="180" y="41"/>
                    <a:pt x="183" y="40"/>
                  </a:cubicBezTo>
                  <a:cubicBezTo>
                    <a:pt x="183" y="40"/>
                    <a:pt x="184" y="40"/>
                    <a:pt x="184" y="40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0" y="41"/>
                    <a:pt x="176" y="42"/>
                    <a:pt x="172" y="43"/>
                  </a:cubicBezTo>
                  <a:close/>
                  <a:moveTo>
                    <a:pt x="159" y="44"/>
                  </a:moveTo>
                  <a:cubicBezTo>
                    <a:pt x="161" y="43"/>
                    <a:pt x="163" y="41"/>
                    <a:pt x="164" y="40"/>
                  </a:cubicBezTo>
                  <a:cubicBezTo>
                    <a:pt x="170" y="39"/>
                    <a:pt x="175" y="38"/>
                    <a:pt x="180" y="37"/>
                  </a:cubicBezTo>
                  <a:cubicBezTo>
                    <a:pt x="173" y="40"/>
                    <a:pt x="166" y="42"/>
                    <a:pt x="159" y="44"/>
                  </a:cubicBezTo>
                  <a:close/>
                  <a:moveTo>
                    <a:pt x="172" y="31"/>
                  </a:moveTo>
                  <a:cubicBezTo>
                    <a:pt x="171" y="31"/>
                    <a:pt x="171" y="31"/>
                    <a:pt x="170" y="31"/>
                  </a:cubicBezTo>
                  <a:cubicBezTo>
                    <a:pt x="169" y="31"/>
                    <a:pt x="168" y="31"/>
                    <a:pt x="167" y="30"/>
                  </a:cubicBezTo>
                  <a:cubicBezTo>
                    <a:pt x="167" y="30"/>
                    <a:pt x="167" y="30"/>
                    <a:pt x="166" y="29"/>
                  </a:cubicBezTo>
                  <a:cubicBezTo>
                    <a:pt x="166" y="29"/>
                    <a:pt x="165" y="29"/>
                    <a:pt x="164" y="28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7" y="29"/>
                    <a:pt x="170" y="30"/>
                    <a:pt x="173" y="31"/>
                  </a:cubicBezTo>
                  <a:cubicBezTo>
                    <a:pt x="173" y="31"/>
                    <a:pt x="173" y="31"/>
                    <a:pt x="172" y="31"/>
                  </a:cubicBezTo>
                  <a:close/>
                  <a:moveTo>
                    <a:pt x="166" y="36"/>
                  </a:moveTo>
                  <a:cubicBezTo>
                    <a:pt x="166" y="36"/>
                    <a:pt x="167" y="36"/>
                    <a:pt x="167" y="36"/>
                  </a:cubicBezTo>
                  <a:cubicBezTo>
                    <a:pt x="167" y="36"/>
                    <a:pt x="167" y="36"/>
                    <a:pt x="167" y="36"/>
                  </a:cubicBezTo>
                  <a:cubicBezTo>
                    <a:pt x="166" y="37"/>
                    <a:pt x="164" y="37"/>
                    <a:pt x="163" y="37"/>
                  </a:cubicBezTo>
                  <a:cubicBezTo>
                    <a:pt x="164" y="37"/>
                    <a:pt x="165" y="36"/>
                    <a:pt x="166" y="36"/>
                  </a:cubicBezTo>
                  <a:close/>
                  <a:moveTo>
                    <a:pt x="154" y="12"/>
                  </a:moveTo>
                  <a:cubicBezTo>
                    <a:pt x="154" y="12"/>
                    <a:pt x="154" y="12"/>
                    <a:pt x="154" y="12"/>
                  </a:cubicBezTo>
                  <a:cubicBezTo>
                    <a:pt x="153" y="11"/>
                    <a:pt x="153" y="11"/>
                    <a:pt x="152" y="11"/>
                  </a:cubicBezTo>
                  <a:cubicBezTo>
                    <a:pt x="153" y="11"/>
                    <a:pt x="155" y="11"/>
                    <a:pt x="156" y="12"/>
                  </a:cubicBezTo>
                  <a:cubicBezTo>
                    <a:pt x="157" y="12"/>
                    <a:pt x="159" y="13"/>
                    <a:pt x="160" y="14"/>
                  </a:cubicBezTo>
                  <a:cubicBezTo>
                    <a:pt x="158" y="13"/>
                    <a:pt x="156" y="13"/>
                    <a:pt x="154" y="12"/>
                  </a:cubicBezTo>
                  <a:close/>
                  <a:moveTo>
                    <a:pt x="154" y="6"/>
                  </a:moveTo>
                  <a:cubicBezTo>
                    <a:pt x="153" y="6"/>
                    <a:pt x="153" y="6"/>
                    <a:pt x="153" y="7"/>
                  </a:cubicBezTo>
                  <a:cubicBezTo>
                    <a:pt x="150" y="6"/>
                    <a:pt x="147" y="6"/>
                    <a:pt x="144" y="6"/>
                  </a:cubicBezTo>
                  <a:cubicBezTo>
                    <a:pt x="144" y="5"/>
                    <a:pt x="143" y="5"/>
                    <a:pt x="142" y="5"/>
                  </a:cubicBezTo>
                  <a:cubicBezTo>
                    <a:pt x="139" y="5"/>
                    <a:pt x="136" y="4"/>
                    <a:pt x="133" y="3"/>
                  </a:cubicBezTo>
                  <a:cubicBezTo>
                    <a:pt x="136" y="3"/>
                    <a:pt x="138" y="3"/>
                    <a:pt x="140" y="3"/>
                  </a:cubicBezTo>
                  <a:cubicBezTo>
                    <a:pt x="147" y="4"/>
                    <a:pt x="154" y="5"/>
                    <a:pt x="161" y="7"/>
                  </a:cubicBezTo>
                  <a:cubicBezTo>
                    <a:pt x="163" y="8"/>
                    <a:pt x="165" y="9"/>
                    <a:pt x="167" y="10"/>
                  </a:cubicBezTo>
                  <a:cubicBezTo>
                    <a:pt x="167" y="10"/>
                    <a:pt x="166" y="10"/>
                    <a:pt x="166" y="10"/>
                  </a:cubicBezTo>
                  <a:cubicBezTo>
                    <a:pt x="165" y="9"/>
                    <a:pt x="165" y="10"/>
                    <a:pt x="165" y="10"/>
                  </a:cubicBezTo>
                  <a:cubicBezTo>
                    <a:pt x="164" y="9"/>
                    <a:pt x="162" y="9"/>
                    <a:pt x="160" y="8"/>
                  </a:cubicBezTo>
                  <a:cubicBezTo>
                    <a:pt x="158" y="7"/>
                    <a:pt x="156" y="7"/>
                    <a:pt x="154" y="6"/>
                  </a:cubicBezTo>
                  <a:close/>
                  <a:moveTo>
                    <a:pt x="136" y="26"/>
                  </a:moveTo>
                  <a:cubicBezTo>
                    <a:pt x="135" y="26"/>
                    <a:pt x="135" y="26"/>
                    <a:pt x="135" y="27"/>
                  </a:cubicBezTo>
                  <a:cubicBezTo>
                    <a:pt x="134" y="26"/>
                    <a:pt x="133" y="26"/>
                    <a:pt x="132" y="26"/>
                  </a:cubicBezTo>
                  <a:cubicBezTo>
                    <a:pt x="133" y="26"/>
                    <a:pt x="135" y="26"/>
                    <a:pt x="136" y="26"/>
                  </a:cubicBezTo>
                  <a:close/>
                  <a:moveTo>
                    <a:pt x="135" y="28"/>
                  </a:moveTo>
                  <a:cubicBezTo>
                    <a:pt x="135" y="29"/>
                    <a:pt x="134" y="29"/>
                    <a:pt x="134" y="29"/>
                  </a:cubicBezTo>
                  <a:cubicBezTo>
                    <a:pt x="134" y="29"/>
                    <a:pt x="133" y="29"/>
                    <a:pt x="133" y="29"/>
                  </a:cubicBezTo>
                  <a:cubicBezTo>
                    <a:pt x="134" y="29"/>
                    <a:pt x="134" y="29"/>
                    <a:pt x="135" y="28"/>
                  </a:cubicBezTo>
                  <a:cubicBezTo>
                    <a:pt x="135" y="28"/>
                    <a:pt x="135" y="28"/>
                    <a:pt x="135" y="28"/>
                  </a:cubicBezTo>
                  <a:close/>
                  <a:moveTo>
                    <a:pt x="120" y="31"/>
                  </a:moveTo>
                  <a:cubicBezTo>
                    <a:pt x="120" y="31"/>
                    <a:pt x="119" y="31"/>
                    <a:pt x="118" y="31"/>
                  </a:cubicBezTo>
                  <a:cubicBezTo>
                    <a:pt x="118" y="31"/>
                    <a:pt x="118" y="31"/>
                    <a:pt x="118" y="31"/>
                  </a:cubicBezTo>
                  <a:cubicBezTo>
                    <a:pt x="119" y="31"/>
                    <a:pt x="120" y="31"/>
                    <a:pt x="121" y="31"/>
                  </a:cubicBezTo>
                  <a:cubicBezTo>
                    <a:pt x="121" y="31"/>
                    <a:pt x="121" y="31"/>
                    <a:pt x="120" y="31"/>
                  </a:cubicBezTo>
                  <a:close/>
                  <a:moveTo>
                    <a:pt x="118" y="29"/>
                  </a:moveTo>
                  <a:cubicBezTo>
                    <a:pt x="117" y="29"/>
                    <a:pt x="117" y="29"/>
                    <a:pt x="116" y="29"/>
                  </a:cubicBezTo>
                  <a:cubicBezTo>
                    <a:pt x="117" y="28"/>
                    <a:pt x="119" y="27"/>
                    <a:pt x="120" y="27"/>
                  </a:cubicBezTo>
                  <a:cubicBezTo>
                    <a:pt x="121" y="27"/>
                    <a:pt x="121" y="26"/>
                    <a:pt x="122" y="26"/>
                  </a:cubicBezTo>
                  <a:cubicBezTo>
                    <a:pt x="121" y="27"/>
                    <a:pt x="120" y="28"/>
                    <a:pt x="118" y="29"/>
                  </a:cubicBezTo>
                  <a:close/>
                  <a:moveTo>
                    <a:pt x="122" y="24"/>
                  </a:moveTo>
                  <a:cubicBezTo>
                    <a:pt x="120" y="24"/>
                    <a:pt x="119" y="24"/>
                    <a:pt x="118" y="24"/>
                  </a:cubicBezTo>
                  <a:cubicBezTo>
                    <a:pt x="118" y="24"/>
                    <a:pt x="118" y="23"/>
                    <a:pt x="119" y="23"/>
                  </a:cubicBezTo>
                  <a:cubicBezTo>
                    <a:pt x="120" y="24"/>
                    <a:pt x="121" y="24"/>
                    <a:pt x="122" y="24"/>
                  </a:cubicBezTo>
                  <a:cubicBezTo>
                    <a:pt x="122" y="24"/>
                    <a:pt x="122" y="24"/>
                    <a:pt x="122" y="24"/>
                  </a:cubicBezTo>
                  <a:close/>
                  <a:moveTo>
                    <a:pt x="117" y="16"/>
                  </a:moveTo>
                  <a:cubicBezTo>
                    <a:pt x="116" y="16"/>
                    <a:pt x="116" y="16"/>
                    <a:pt x="116" y="16"/>
                  </a:cubicBezTo>
                  <a:cubicBezTo>
                    <a:pt x="117" y="16"/>
                    <a:pt x="117" y="15"/>
                    <a:pt x="116" y="15"/>
                  </a:cubicBezTo>
                  <a:cubicBezTo>
                    <a:pt x="115" y="15"/>
                    <a:pt x="113" y="15"/>
                    <a:pt x="112" y="16"/>
                  </a:cubicBezTo>
                  <a:cubicBezTo>
                    <a:pt x="111" y="16"/>
                    <a:pt x="111" y="16"/>
                    <a:pt x="111" y="16"/>
                  </a:cubicBezTo>
                  <a:cubicBezTo>
                    <a:pt x="111" y="15"/>
                    <a:pt x="110" y="15"/>
                    <a:pt x="110" y="15"/>
                  </a:cubicBezTo>
                  <a:cubicBezTo>
                    <a:pt x="113" y="14"/>
                    <a:pt x="115" y="13"/>
                    <a:pt x="118" y="12"/>
                  </a:cubicBezTo>
                  <a:cubicBezTo>
                    <a:pt x="119" y="12"/>
                    <a:pt x="119" y="12"/>
                    <a:pt x="119" y="12"/>
                  </a:cubicBezTo>
                  <a:cubicBezTo>
                    <a:pt x="121" y="12"/>
                    <a:pt x="122" y="12"/>
                    <a:pt x="123" y="13"/>
                  </a:cubicBezTo>
                  <a:cubicBezTo>
                    <a:pt x="121" y="14"/>
                    <a:pt x="119" y="15"/>
                    <a:pt x="117" y="16"/>
                  </a:cubicBezTo>
                  <a:close/>
                  <a:moveTo>
                    <a:pt x="107" y="24"/>
                  </a:moveTo>
                  <a:cubicBezTo>
                    <a:pt x="108" y="24"/>
                    <a:pt x="109" y="24"/>
                    <a:pt x="110" y="24"/>
                  </a:cubicBezTo>
                  <a:cubicBezTo>
                    <a:pt x="109" y="25"/>
                    <a:pt x="108" y="25"/>
                    <a:pt x="107" y="25"/>
                  </a:cubicBezTo>
                  <a:cubicBezTo>
                    <a:pt x="107" y="25"/>
                    <a:pt x="106" y="25"/>
                    <a:pt x="105" y="25"/>
                  </a:cubicBezTo>
                  <a:cubicBezTo>
                    <a:pt x="106" y="25"/>
                    <a:pt x="107" y="24"/>
                    <a:pt x="107" y="24"/>
                  </a:cubicBezTo>
                  <a:close/>
                  <a:moveTo>
                    <a:pt x="100" y="22"/>
                  </a:moveTo>
                  <a:cubicBezTo>
                    <a:pt x="101" y="22"/>
                    <a:pt x="102" y="22"/>
                    <a:pt x="102" y="21"/>
                  </a:cubicBezTo>
                  <a:cubicBezTo>
                    <a:pt x="104" y="22"/>
                    <a:pt x="105" y="22"/>
                    <a:pt x="106" y="22"/>
                  </a:cubicBezTo>
                  <a:cubicBezTo>
                    <a:pt x="106" y="22"/>
                    <a:pt x="106" y="22"/>
                    <a:pt x="105" y="22"/>
                  </a:cubicBezTo>
                  <a:cubicBezTo>
                    <a:pt x="104" y="22"/>
                    <a:pt x="102" y="22"/>
                    <a:pt x="100" y="22"/>
                  </a:cubicBezTo>
                  <a:close/>
                  <a:moveTo>
                    <a:pt x="103" y="8"/>
                  </a:moveTo>
                  <a:cubicBezTo>
                    <a:pt x="104" y="7"/>
                    <a:pt x="104" y="7"/>
                    <a:pt x="105" y="7"/>
                  </a:cubicBezTo>
                  <a:cubicBezTo>
                    <a:pt x="106" y="7"/>
                    <a:pt x="106" y="7"/>
                    <a:pt x="106" y="7"/>
                  </a:cubicBezTo>
                  <a:cubicBezTo>
                    <a:pt x="105" y="7"/>
                    <a:pt x="104" y="7"/>
                    <a:pt x="103" y="8"/>
                  </a:cubicBezTo>
                  <a:close/>
                  <a:moveTo>
                    <a:pt x="104" y="17"/>
                  </a:moveTo>
                  <a:cubicBezTo>
                    <a:pt x="103" y="17"/>
                    <a:pt x="103" y="17"/>
                    <a:pt x="102" y="17"/>
                  </a:cubicBezTo>
                  <a:cubicBezTo>
                    <a:pt x="101" y="18"/>
                    <a:pt x="99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7" y="18"/>
                    <a:pt x="97" y="18"/>
                    <a:pt x="97" y="18"/>
                  </a:cubicBezTo>
                  <a:cubicBezTo>
                    <a:pt x="99" y="18"/>
                    <a:pt x="101" y="17"/>
                    <a:pt x="102" y="16"/>
                  </a:cubicBezTo>
                  <a:cubicBezTo>
                    <a:pt x="103" y="16"/>
                    <a:pt x="103" y="17"/>
                    <a:pt x="104" y="17"/>
                  </a:cubicBezTo>
                  <a:close/>
                  <a:moveTo>
                    <a:pt x="100" y="11"/>
                  </a:moveTo>
                  <a:cubicBezTo>
                    <a:pt x="99" y="12"/>
                    <a:pt x="98" y="12"/>
                    <a:pt x="97" y="12"/>
                  </a:cubicBezTo>
                  <a:cubicBezTo>
                    <a:pt x="97" y="12"/>
                    <a:pt x="97" y="12"/>
                    <a:pt x="97" y="12"/>
                  </a:cubicBezTo>
                  <a:cubicBezTo>
                    <a:pt x="97" y="12"/>
                    <a:pt x="98" y="11"/>
                    <a:pt x="98" y="11"/>
                  </a:cubicBezTo>
                  <a:cubicBezTo>
                    <a:pt x="99" y="11"/>
                    <a:pt x="100" y="11"/>
                    <a:pt x="102" y="11"/>
                  </a:cubicBezTo>
                  <a:cubicBezTo>
                    <a:pt x="101" y="11"/>
                    <a:pt x="101" y="11"/>
                    <a:pt x="100" y="11"/>
                  </a:cubicBezTo>
                  <a:close/>
                  <a:moveTo>
                    <a:pt x="102" y="24"/>
                  </a:moveTo>
                  <a:cubicBezTo>
                    <a:pt x="102" y="24"/>
                    <a:pt x="101" y="25"/>
                    <a:pt x="100" y="25"/>
                  </a:cubicBezTo>
                  <a:cubicBezTo>
                    <a:pt x="97" y="25"/>
                    <a:pt x="95" y="25"/>
                    <a:pt x="93" y="25"/>
                  </a:cubicBezTo>
                  <a:cubicBezTo>
                    <a:pt x="93" y="24"/>
                    <a:pt x="93" y="24"/>
                    <a:pt x="94" y="24"/>
                  </a:cubicBezTo>
                  <a:cubicBezTo>
                    <a:pt x="97" y="24"/>
                    <a:pt x="99" y="24"/>
                    <a:pt x="102" y="24"/>
                  </a:cubicBezTo>
                  <a:close/>
                  <a:moveTo>
                    <a:pt x="93" y="10"/>
                  </a:moveTo>
                  <a:cubicBezTo>
                    <a:pt x="93" y="10"/>
                    <a:pt x="93" y="11"/>
                    <a:pt x="92" y="11"/>
                  </a:cubicBezTo>
                  <a:cubicBezTo>
                    <a:pt x="91" y="11"/>
                    <a:pt x="89" y="12"/>
                    <a:pt x="88" y="12"/>
                  </a:cubicBezTo>
                  <a:cubicBezTo>
                    <a:pt x="87" y="13"/>
                    <a:pt x="87" y="13"/>
                    <a:pt x="87" y="13"/>
                  </a:cubicBezTo>
                  <a:cubicBezTo>
                    <a:pt x="86" y="13"/>
                    <a:pt x="86" y="14"/>
                    <a:pt x="85" y="14"/>
                  </a:cubicBezTo>
                  <a:cubicBezTo>
                    <a:pt x="87" y="12"/>
                    <a:pt x="90" y="11"/>
                    <a:pt x="93" y="10"/>
                  </a:cubicBezTo>
                  <a:cubicBezTo>
                    <a:pt x="94" y="9"/>
                    <a:pt x="95" y="9"/>
                    <a:pt x="96" y="9"/>
                  </a:cubicBezTo>
                  <a:cubicBezTo>
                    <a:pt x="95" y="9"/>
                    <a:pt x="94" y="10"/>
                    <a:pt x="93" y="10"/>
                  </a:cubicBezTo>
                  <a:close/>
                  <a:moveTo>
                    <a:pt x="92" y="8"/>
                  </a:moveTo>
                  <a:cubicBezTo>
                    <a:pt x="78" y="11"/>
                    <a:pt x="65" y="20"/>
                    <a:pt x="55" y="27"/>
                  </a:cubicBezTo>
                  <a:cubicBezTo>
                    <a:pt x="50" y="30"/>
                    <a:pt x="46" y="34"/>
                    <a:pt x="42" y="37"/>
                  </a:cubicBezTo>
                  <a:cubicBezTo>
                    <a:pt x="41" y="37"/>
                    <a:pt x="41" y="37"/>
                    <a:pt x="41" y="38"/>
                  </a:cubicBezTo>
                  <a:cubicBezTo>
                    <a:pt x="41" y="38"/>
                    <a:pt x="41" y="38"/>
                    <a:pt x="41" y="38"/>
                  </a:cubicBezTo>
                  <a:cubicBezTo>
                    <a:pt x="40" y="38"/>
                    <a:pt x="39" y="38"/>
                    <a:pt x="39" y="39"/>
                  </a:cubicBezTo>
                  <a:cubicBezTo>
                    <a:pt x="42" y="35"/>
                    <a:pt x="46" y="32"/>
                    <a:pt x="51" y="29"/>
                  </a:cubicBezTo>
                  <a:cubicBezTo>
                    <a:pt x="57" y="24"/>
                    <a:pt x="65" y="19"/>
                    <a:pt x="72" y="15"/>
                  </a:cubicBezTo>
                  <a:cubicBezTo>
                    <a:pt x="79" y="12"/>
                    <a:pt x="87" y="9"/>
                    <a:pt x="94" y="7"/>
                  </a:cubicBezTo>
                  <a:cubicBezTo>
                    <a:pt x="94" y="7"/>
                    <a:pt x="94" y="7"/>
                    <a:pt x="95" y="7"/>
                  </a:cubicBezTo>
                  <a:cubicBezTo>
                    <a:pt x="94" y="8"/>
                    <a:pt x="93" y="8"/>
                    <a:pt x="92" y="8"/>
                  </a:cubicBezTo>
                  <a:close/>
                  <a:moveTo>
                    <a:pt x="42" y="39"/>
                  </a:moveTo>
                  <a:cubicBezTo>
                    <a:pt x="42" y="39"/>
                    <a:pt x="42" y="39"/>
                    <a:pt x="42" y="39"/>
                  </a:cubicBezTo>
                  <a:cubicBezTo>
                    <a:pt x="44" y="38"/>
                    <a:pt x="47" y="37"/>
                    <a:pt x="49" y="3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49" y="38"/>
                    <a:pt x="48" y="38"/>
                    <a:pt x="48" y="39"/>
                  </a:cubicBezTo>
                  <a:cubicBezTo>
                    <a:pt x="47" y="40"/>
                    <a:pt x="46" y="40"/>
                    <a:pt x="45" y="41"/>
                  </a:cubicBezTo>
                  <a:cubicBezTo>
                    <a:pt x="46" y="40"/>
                    <a:pt x="47" y="39"/>
                    <a:pt x="49" y="38"/>
                  </a:cubicBezTo>
                  <a:cubicBezTo>
                    <a:pt x="49" y="37"/>
                    <a:pt x="48" y="36"/>
                    <a:pt x="48" y="37"/>
                  </a:cubicBezTo>
                  <a:cubicBezTo>
                    <a:pt x="46" y="39"/>
                    <a:pt x="44" y="40"/>
                    <a:pt x="42" y="42"/>
                  </a:cubicBezTo>
                  <a:cubicBezTo>
                    <a:pt x="42" y="42"/>
                    <a:pt x="41" y="42"/>
                    <a:pt x="41" y="42"/>
                  </a:cubicBezTo>
                  <a:cubicBezTo>
                    <a:pt x="41" y="43"/>
                    <a:pt x="40" y="43"/>
                    <a:pt x="40" y="44"/>
                  </a:cubicBezTo>
                  <a:cubicBezTo>
                    <a:pt x="40" y="44"/>
                    <a:pt x="40" y="44"/>
                    <a:pt x="39" y="44"/>
                  </a:cubicBezTo>
                  <a:cubicBezTo>
                    <a:pt x="40" y="43"/>
                    <a:pt x="41" y="41"/>
                    <a:pt x="42" y="39"/>
                  </a:cubicBezTo>
                  <a:close/>
                  <a:moveTo>
                    <a:pt x="41" y="46"/>
                  </a:moveTo>
                  <a:cubicBezTo>
                    <a:pt x="42" y="46"/>
                    <a:pt x="43" y="45"/>
                    <a:pt x="44" y="44"/>
                  </a:cubicBezTo>
                  <a:cubicBezTo>
                    <a:pt x="42" y="47"/>
                    <a:pt x="40" y="50"/>
                    <a:pt x="38" y="53"/>
                  </a:cubicBezTo>
                  <a:cubicBezTo>
                    <a:pt x="38" y="53"/>
                    <a:pt x="37" y="54"/>
                    <a:pt x="37" y="54"/>
                  </a:cubicBezTo>
                  <a:cubicBezTo>
                    <a:pt x="37" y="54"/>
                    <a:pt x="37" y="54"/>
                    <a:pt x="37" y="54"/>
                  </a:cubicBezTo>
                  <a:cubicBezTo>
                    <a:pt x="38" y="52"/>
                    <a:pt x="39" y="49"/>
                    <a:pt x="41" y="46"/>
                  </a:cubicBezTo>
                  <a:close/>
                  <a:moveTo>
                    <a:pt x="36" y="50"/>
                  </a:moveTo>
                  <a:cubicBezTo>
                    <a:pt x="36" y="50"/>
                    <a:pt x="36" y="50"/>
                    <a:pt x="37" y="49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6" y="52"/>
                    <a:pt x="35" y="54"/>
                    <a:pt x="34" y="57"/>
                  </a:cubicBezTo>
                  <a:cubicBezTo>
                    <a:pt x="33" y="57"/>
                    <a:pt x="32" y="58"/>
                    <a:pt x="31" y="59"/>
                  </a:cubicBezTo>
                  <a:cubicBezTo>
                    <a:pt x="33" y="56"/>
                    <a:pt x="34" y="53"/>
                    <a:pt x="36" y="50"/>
                  </a:cubicBezTo>
                  <a:close/>
                  <a:moveTo>
                    <a:pt x="35" y="46"/>
                  </a:moveTo>
                  <a:cubicBezTo>
                    <a:pt x="36" y="45"/>
                    <a:pt x="37" y="44"/>
                    <a:pt x="38" y="43"/>
                  </a:cubicBezTo>
                  <a:cubicBezTo>
                    <a:pt x="37" y="44"/>
                    <a:pt x="36" y="45"/>
                    <a:pt x="36" y="46"/>
                  </a:cubicBezTo>
                  <a:cubicBezTo>
                    <a:pt x="35" y="46"/>
                    <a:pt x="35" y="46"/>
                    <a:pt x="35" y="46"/>
                  </a:cubicBezTo>
                  <a:cubicBezTo>
                    <a:pt x="35" y="46"/>
                    <a:pt x="35" y="46"/>
                    <a:pt x="35" y="46"/>
                  </a:cubicBezTo>
                  <a:close/>
                  <a:moveTo>
                    <a:pt x="32" y="55"/>
                  </a:moveTo>
                  <a:cubicBezTo>
                    <a:pt x="31" y="57"/>
                    <a:pt x="30" y="58"/>
                    <a:pt x="29" y="60"/>
                  </a:cubicBezTo>
                  <a:cubicBezTo>
                    <a:pt x="28" y="60"/>
                    <a:pt x="28" y="60"/>
                    <a:pt x="28" y="60"/>
                  </a:cubicBezTo>
                  <a:lnTo>
                    <a:pt x="32" y="55"/>
                  </a:lnTo>
                  <a:close/>
                  <a:moveTo>
                    <a:pt x="28" y="54"/>
                  </a:moveTo>
                  <a:cubicBezTo>
                    <a:pt x="30" y="51"/>
                    <a:pt x="32" y="49"/>
                    <a:pt x="34" y="47"/>
                  </a:cubicBezTo>
                  <a:cubicBezTo>
                    <a:pt x="33" y="48"/>
                    <a:pt x="32" y="50"/>
                    <a:pt x="31" y="51"/>
                  </a:cubicBezTo>
                  <a:cubicBezTo>
                    <a:pt x="30" y="52"/>
                    <a:pt x="29" y="53"/>
                    <a:pt x="28" y="54"/>
                  </a:cubicBezTo>
                  <a:close/>
                  <a:moveTo>
                    <a:pt x="31" y="79"/>
                  </a:moveTo>
                  <a:cubicBezTo>
                    <a:pt x="30" y="80"/>
                    <a:pt x="29" y="81"/>
                    <a:pt x="28" y="82"/>
                  </a:cubicBezTo>
                  <a:cubicBezTo>
                    <a:pt x="27" y="82"/>
                    <a:pt x="25" y="83"/>
                    <a:pt x="24" y="84"/>
                  </a:cubicBezTo>
                  <a:cubicBezTo>
                    <a:pt x="25" y="83"/>
                    <a:pt x="25" y="81"/>
                    <a:pt x="26" y="80"/>
                  </a:cubicBezTo>
                  <a:cubicBezTo>
                    <a:pt x="28" y="80"/>
                    <a:pt x="29" y="79"/>
                    <a:pt x="31" y="79"/>
                  </a:cubicBezTo>
                  <a:close/>
                  <a:moveTo>
                    <a:pt x="23" y="83"/>
                  </a:moveTo>
                  <a:cubicBezTo>
                    <a:pt x="22" y="83"/>
                    <a:pt x="22" y="83"/>
                    <a:pt x="22" y="83"/>
                  </a:cubicBezTo>
                  <a:cubicBezTo>
                    <a:pt x="22" y="82"/>
                    <a:pt x="23" y="81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0"/>
                    <a:pt x="24" y="80"/>
                    <a:pt x="24" y="80"/>
                  </a:cubicBezTo>
                  <a:cubicBezTo>
                    <a:pt x="24" y="81"/>
                    <a:pt x="23" y="82"/>
                    <a:pt x="23" y="83"/>
                  </a:cubicBezTo>
                  <a:close/>
                  <a:moveTo>
                    <a:pt x="22" y="98"/>
                  </a:moveTo>
                  <a:cubicBezTo>
                    <a:pt x="24" y="103"/>
                    <a:pt x="25" y="109"/>
                    <a:pt x="26" y="115"/>
                  </a:cubicBezTo>
                  <a:cubicBezTo>
                    <a:pt x="26" y="117"/>
                    <a:pt x="26" y="118"/>
                    <a:pt x="27" y="120"/>
                  </a:cubicBezTo>
                  <a:cubicBezTo>
                    <a:pt x="25" y="114"/>
                    <a:pt x="23" y="108"/>
                    <a:pt x="22" y="102"/>
                  </a:cubicBezTo>
                  <a:cubicBezTo>
                    <a:pt x="22" y="101"/>
                    <a:pt x="22" y="99"/>
                    <a:pt x="22" y="98"/>
                  </a:cubicBezTo>
                  <a:close/>
                  <a:moveTo>
                    <a:pt x="27" y="139"/>
                  </a:moveTo>
                  <a:cubicBezTo>
                    <a:pt x="27" y="139"/>
                    <a:pt x="27" y="139"/>
                    <a:pt x="27" y="139"/>
                  </a:cubicBezTo>
                  <a:cubicBezTo>
                    <a:pt x="26" y="140"/>
                    <a:pt x="27" y="140"/>
                    <a:pt x="27" y="140"/>
                  </a:cubicBezTo>
                  <a:cubicBezTo>
                    <a:pt x="27" y="141"/>
                    <a:pt x="27" y="141"/>
                    <a:pt x="27" y="141"/>
                  </a:cubicBezTo>
                  <a:cubicBezTo>
                    <a:pt x="25" y="137"/>
                    <a:pt x="24" y="133"/>
                    <a:pt x="23" y="129"/>
                  </a:cubicBezTo>
                  <a:cubicBezTo>
                    <a:pt x="23" y="127"/>
                    <a:pt x="23" y="125"/>
                    <a:pt x="23" y="123"/>
                  </a:cubicBezTo>
                  <a:cubicBezTo>
                    <a:pt x="22" y="121"/>
                    <a:pt x="22" y="118"/>
                    <a:pt x="22" y="115"/>
                  </a:cubicBezTo>
                  <a:cubicBezTo>
                    <a:pt x="24" y="123"/>
                    <a:pt x="25" y="131"/>
                    <a:pt x="27" y="139"/>
                  </a:cubicBezTo>
                  <a:close/>
                  <a:moveTo>
                    <a:pt x="25" y="156"/>
                  </a:moveTo>
                  <a:cubicBezTo>
                    <a:pt x="23" y="153"/>
                    <a:pt x="22" y="149"/>
                    <a:pt x="21" y="146"/>
                  </a:cubicBezTo>
                  <a:cubicBezTo>
                    <a:pt x="21" y="145"/>
                    <a:pt x="20" y="145"/>
                    <a:pt x="2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2" y="147"/>
                    <a:pt x="23" y="150"/>
                    <a:pt x="25" y="154"/>
                  </a:cubicBezTo>
                  <a:cubicBezTo>
                    <a:pt x="25" y="154"/>
                    <a:pt x="25" y="155"/>
                    <a:pt x="25" y="156"/>
                  </a:cubicBezTo>
                  <a:cubicBezTo>
                    <a:pt x="25" y="156"/>
                    <a:pt x="25" y="156"/>
                    <a:pt x="25" y="156"/>
                  </a:cubicBezTo>
                  <a:close/>
                  <a:moveTo>
                    <a:pt x="29" y="163"/>
                  </a:moveTo>
                  <a:cubicBezTo>
                    <a:pt x="30" y="164"/>
                    <a:pt x="30" y="165"/>
                    <a:pt x="30" y="167"/>
                  </a:cubicBezTo>
                  <a:cubicBezTo>
                    <a:pt x="29" y="164"/>
                    <a:pt x="29" y="162"/>
                    <a:pt x="28" y="160"/>
                  </a:cubicBezTo>
                  <a:cubicBezTo>
                    <a:pt x="28" y="161"/>
                    <a:pt x="29" y="162"/>
                    <a:pt x="29" y="163"/>
                  </a:cubicBezTo>
                  <a:close/>
                  <a:moveTo>
                    <a:pt x="29" y="148"/>
                  </a:moveTo>
                  <a:cubicBezTo>
                    <a:pt x="29" y="147"/>
                    <a:pt x="29" y="146"/>
                    <a:pt x="29" y="145"/>
                  </a:cubicBezTo>
                  <a:cubicBezTo>
                    <a:pt x="30" y="143"/>
                    <a:pt x="30" y="142"/>
                    <a:pt x="31" y="140"/>
                  </a:cubicBezTo>
                  <a:cubicBezTo>
                    <a:pt x="31" y="141"/>
                    <a:pt x="31" y="141"/>
                    <a:pt x="31" y="141"/>
                  </a:cubicBezTo>
                  <a:cubicBezTo>
                    <a:pt x="31" y="142"/>
                    <a:pt x="31" y="143"/>
                    <a:pt x="32" y="144"/>
                  </a:cubicBezTo>
                  <a:cubicBezTo>
                    <a:pt x="32" y="147"/>
                    <a:pt x="33" y="151"/>
                    <a:pt x="33" y="155"/>
                  </a:cubicBezTo>
                  <a:cubicBezTo>
                    <a:pt x="32" y="153"/>
                    <a:pt x="31" y="151"/>
                    <a:pt x="30" y="149"/>
                  </a:cubicBezTo>
                  <a:cubicBezTo>
                    <a:pt x="30" y="149"/>
                    <a:pt x="30" y="149"/>
                    <a:pt x="30" y="149"/>
                  </a:cubicBezTo>
                  <a:cubicBezTo>
                    <a:pt x="30" y="149"/>
                    <a:pt x="30" y="148"/>
                    <a:pt x="29" y="148"/>
                  </a:cubicBezTo>
                  <a:close/>
                  <a:moveTo>
                    <a:pt x="35" y="166"/>
                  </a:moveTo>
                  <a:cubicBezTo>
                    <a:pt x="36" y="168"/>
                    <a:pt x="36" y="169"/>
                    <a:pt x="36" y="171"/>
                  </a:cubicBezTo>
                  <a:cubicBezTo>
                    <a:pt x="35" y="166"/>
                    <a:pt x="33" y="161"/>
                    <a:pt x="30" y="156"/>
                  </a:cubicBezTo>
                  <a:cubicBezTo>
                    <a:pt x="30" y="156"/>
                    <a:pt x="30" y="155"/>
                    <a:pt x="30" y="155"/>
                  </a:cubicBezTo>
                  <a:cubicBezTo>
                    <a:pt x="32" y="159"/>
                    <a:pt x="33" y="162"/>
                    <a:pt x="35" y="166"/>
                  </a:cubicBezTo>
                  <a:close/>
                  <a:moveTo>
                    <a:pt x="38" y="182"/>
                  </a:moveTo>
                  <a:cubicBezTo>
                    <a:pt x="39" y="183"/>
                    <a:pt x="39" y="185"/>
                    <a:pt x="39" y="186"/>
                  </a:cubicBezTo>
                  <a:cubicBezTo>
                    <a:pt x="39" y="186"/>
                    <a:pt x="39" y="186"/>
                    <a:pt x="39" y="186"/>
                  </a:cubicBezTo>
                  <a:cubicBezTo>
                    <a:pt x="38" y="184"/>
                    <a:pt x="37" y="182"/>
                    <a:pt x="35" y="180"/>
                  </a:cubicBezTo>
                  <a:cubicBezTo>
                    <a:pt x="34" y="178"/>
                    <a:pt x="33" y="175"/>
                    <a:pt x="32" y="173"/>
                  </a:cubicBezTo>
                  <a:cubicBezTo>
                    <a:pt x="32" y="171"/>
                    <a:pt x="32" y="170"/>
                    <a:pt x="31" y="168"/>
                  </a:cubicBezTo>
                  <a:cubicBezTo>
                    <a:pt x="34" y="173"/>
                    <a:pt x="36" y="177"/>
                    <a:pt x="38" y="182"/>
                  </a:cubicBezTo>
                  <a:close/>
                  <a:moveTo>
                    <a:pt x="32" y="177"/>
                  </a:moveTo>
                  <a:cubicBezTo>
                    <a:pt x="32" y="177"/>
                    <a:pt x="32" y="178"/>
                    <a:pt x="32" y="178"/>
                  </a:cubicBezTo>
                  <a:cubicBezTo>
                    <a:pt x="34" y="182"/>
                    <a:pt x="37" y="186"/>
                    <a:pt x="39" y="190"/>
                  </a:cubicBezTo>
                  <a:cubicBezTo>
                    <a:pt x="39" y="190"/>
                    <a:pt x="39" y="190"/>
                    <a:pt x="39" y="191"/>
                  </a:cubicBezTo>
                  <a:cubicBezTo>
                    <a:pt x="36" y="188"/>
                    <a:pt x="34" y="185"/>
                    <a:pt x="32" y="183"/>
                  </a:cubicBezTo>
                  <a:cubicBezTo>
                    <a:pt x="32" y="182"/>
                    <a:pt x="32" y="182"/>
                    <a:pt x="32" y="182"/>
                  </a:cubicBezTo>
                  <a:cubicBezTo>
                    <a:pt x="32" y="182"/>
                    <a:pt x="32" y="182"/>
                    <a:pt x="32" y="181"/>
                  </a:cubicBezTo>
                  <a:cubicBezTo>
                    <a:pt x="32" y="180"/>
                    <a:pt x="32" y="179"/>
                    <a:pt x="32" y="177"/>
                  </a:cubicBezTo>
                  <a:close/>
                  <a:moveTo>
                    <a:pt x="38" y="192"/>
                  </a:moveTo>
                  <a:cubicBezTo>
                    <a:pt x="38" y="192"/>
                    <a:pt x="38" y="193"/>
                    <a:pt x="38" y="193"/>
                  </a:cubicBezTo>
                  <a:cubicBezTo>
                    <a:pt x="38" y="192"/>
                    <a:pt x="37" y="192"/>
                    <a:pt x="37" y="192"/>
                  </a:cubicBezTo>
                  <a:cubicBezTo>
                    <a:pt x="36" y="190"/>
                    <a:pt x="36" y="189"/>
                    <a:pt x="35" y="188"/>
                  </a:cubicBezTo>
                  <a:cubicBezTo>
                    <a:pt x="36" y="189"/>
                    <a:pt x="37" y="191"/>
                    <a:pt x="38" y="192"/>
                  </a:cubicBezTo>
                  <a:close/>
                  <a:moveTo>
                    <a:pt x="39" y="197"/>
                  </a:moveTo>
                  <a:cubicBezTo>
                    <a:pt x="39" y="196"/>
                    <a:pt x="39" y="196"/>
                    <a:pt x="38" y="196"/>
                  </a:cubicBezTo>
                  <a:cubicBezTo>
                    <a:pt x="39" y="196"/>
                    <a:pt x="39" y="196"/>
                    <a:pt x="39" y="196"/>
                  </a:cubicBezTo>
                  <a:cubicBezTo>
                    <a:pt x="41" y="199"/>
                    <a:pt x="44" y="202"/>
                    <a:pt x="48" y="204"/>
                  </a:cubicBezTo>
                  <a:cubicBezTo>
                    <a:pt x="48" y="204"/>
                    <a:pt x="49" y="204"/>
                    <a:pt x="49" y="203"/>
                  </a:cubicBezTo>
                  <a:cubicBezTo>
                    <a:pt x="49" y="204"/>
                    <a:pt x="50" y="205"/>
                    <a:pt x="50" y="205"/>
                  </a:cubicBezTo>
                  <a:cubicBezTo>
                    <a:pt x="50" y="205"/>
                    <a:pt x="49" y="205"/>
                    <a:pt x="49" y="204"/>
                  </a:cubicBezTo>
                  <a:cubicBezTo>
                    <a:pt x="48" y="204"/>
                    <a:pt x="48" y="205"/>
                    <a:pt x="48" y="206"/>
                  </a:cubicBezTo>
                  <a:cubicBezTo>
                    <a:pt x="50" y="207"/>
                    <a:pt x="52" y="208"/>
                    <a:pt x="54" y="209"/>
                  </a:cubicBezTo>
                  <a:cubicBezTo>
                    <a:pt x="54" y="210"/>
                    <a:pt x="55" y="211"/>
                    <a:pt x="56" y="212"/>
                  </a:cubicBezTo>
                  <a:cubicBezTo>
                    <a:pt x="54" y="210"/>
                    <a:pt x="51" y="209"/>
                    <a:pt x="49" y="208"/>
                  </a:cubicBezTo>
                  <a:cubicBezTo>
                    <a:pt x="46" y="205"/>
                    <a:pt x="42" y="201"/>
                    <a:pt x="39" y="197"/>
                  </a:cubicBezTo>
                  <a:close/>
                  <a:moveTo>
                    <a:pt x="51" y="212"/>
                  </a:moveTo>
                  <a:cubicBezTo>
                    <a:pt x="52" y="214"/>
                    <a:pt x="54" y="216"/>
                    <a:pt x="56" y="218"/>
                  </a:cubicBezTo>
                  <a:cubicBezTo>
                    <a:pt x="56" y="217"/>
                    <a:pt x="56" y="217"/>
                    <a:pt x="56" y="217"/>
                  </a:cubicBezTo>
                  <a:cubicBezTo>
                    <a:pt x="55" y="217"/>
                    <a:pt x="54" y="216"/>
                    <a:pt x="52" y="215"/>
                  </a:cubicBezTo>
                  <a:cubicBezTo>
                    <a:pt x="51" y="214"/>
                    <a:pt x="50" y="212"/>
                    <a:pt x="49" y="210"/>
                  </a:cubicBezTo>
                  <a:cubicBezTo>
                    <a:pt x="49" y="211"/>
                    <a:pt x="50" y="211"/>
                    <a:pt x="51" y="212"/>
                  </a:cubicBezTo>
                  <a:close/>
                  <a:moveTo>
                    <a:pt x="54" y="220"/>
                  </a:moveTo>
                  <a:cubicBezTo>
                    <a:pt x="55" y="221"/>
                    <a:pt x="56" y="222"/>
                    <a:pt x="57" y="223"/>
                  </a:cubicBezTo>
                  <a:cubicBezTo>
                    <a:pt x="56" y="222"/>
                    <a:pt x="55" y="222"/>
                    <a:pt x="54" y="221"/>
                  </a:cubicBezTo>
                  <a:cubicBezTo>
                    <a:pt x="53" y="220"/>
                    <a:pt x="52" y="220"/>
                    <a:pt x="52" y="219"/>
                  </a:cubicBezTo>
                  <a:cubicBezTo>
                    <a:pt x="52" y="219"/>
                    <a:pt x="52" y="219"/>
                    <a:pt x="52" y="219"/>
                  </a:cubicBezTo>
                  <a:cubicBezTo>
                    <a:pt x="52" y="219"/>
                    <a:pt x="53" y="220"/>
                    <a:pt x="53" y="220"/>
                  </a:cubicBezTo>
                  <a:cubicBezTo>
                    <a:pt x="54" y="220"/>
                    <a:pt x="54" y="220"/>
                    <a:pt x="54" y="220"/>
                  </a:cubicBezTo>
                  <a:close/>
                  <a:moveTo>
                    <a:pt x="53" y="222"/>
                  </a:moveTo>
                  <a:cubicBezTo>
                    <a:pt x="53" y="223"/>
                    <a:pt x="54" y="223"/>
                    <a:pt x="54" y="223"/>
                  </a:cubicBezTo>
                  <a:cubicBezTo>
                    <a:pt x="53" y="223"/>
                    <a:pt x="52" y="222"/>
                    <a:pt x="51" y="221"/>
                  </a:cubicBezTo>
                  <a:cubicBezTo>
                    <a:pt x="51" y="221"/>
                    <a:pt x="51" y="221"/>
                    <a:pt x="51" y="220"/>
                  </a:cubicBezTo>
                  <a:cubicBezTo>
                    <a:pt x="51" y="221"/>
                    <a:pt x="52" y="222"/>
                    <a:pt x="53" y="222"/>
                  </a:cubicBezTo>
                  <a:close/>
                  <a:moveTo>
                    <a:pt x="56" y="228"/>
                  </a:moveTo>
                  <a:cubicBezTo>
                    <a:pt x="57" y="228"/>
                    <a:pt x="57" y="228"/>
                    <a:pt x="57" y="228"/>
                  </a:cubicBezTo>
                  <a:cubicBezTo>
                    <a:pt x="57" y="228"/>
                    <a:pt x="57" y="228"/>
                    <a:pt x="57" y="228"/>
                  </a:cubicBezTo>
                  <a:cubicBezTo>
                    <a:pt x="55" y="227"/>
                    <a:pt x="54" y="226"/>
                    <a:pt x="52" y="225"/>
                  </a:cubicBezTo>
                  <a:cubicBezTo>
                    <a:pt x="54" y="226"/>
                    <a:pt x="55" y="227"/>
                    <a:pt x="56" y="228"/>
                  </a:cubicBezTo>
                  <a:close/>
                  <a:moveTo>
                    <a:pt x="55" y="218"/>
                  </a:moveTo>
                  <a:cubicBezTo>
                    <a:pt x="55" y="218"/>
                    <a:pt x="55" y="218"/>
                    <a:pt x="55" y="218"/>
                  </a:cubicBezTo>
                  <a:cubicBezTo>
                    <a:pt x="57" y="219"/>
                    <a:pt x="58" y="220"/>
                    <a:pt x="60" y="221"/>
                  </a:cubicBezTo>
                  <a:cubicBezTo>
                    <a:pt x="63" y="224"/>
                    <a:pt x="66" y="227"/>
                    <a:pt x="69" y="230"/>
                  </a:cubicBezTo>
                  <a:cubicBezTo>
                    <a:pt x="69" y="230"/>
                    <a:pt x="68" y="230"/>
                    <a:pt x="67" y="229"/>
                  </a:cubicBezTo>
                  <a:cubicBezTo>
                    <a:pt x="65" y="228"/>
                    <a:pt x="62" y="226"/>
                    <a:pt x="60" y="225"/>
                  </a:cubicBezTo>
                  <a:cubicBezTo>
                    <a:pt x="58" y="223"/>
                    <a:pt x="56" y="220"/>
                    <a:pt x="55" y="218"/>
                  </a:cubicBezTo>
                  <a:close/>
                  <a:moveTo>
                    <a:pt x="68" y="227"/>
                  </a:moveTo>
                  <a:cubicBezTo>
                    <a:pt x="68" y="227"/>
                    <a:pt x="68" y="227"/>
                    <a:pt x="68" y="227"/>
                  </a:cubicBezTo>
                  <a:cubicBezTo>
                    <a:pt x="67" y="226"/>
                    <a:pt x="66" y="225"/>
                    <a:pt x="65" y="224"/>
                  </a:cubicBezTo>
                  <a:cubicBezTo>
                    <a:pt x="66" y="225"/>
                    <a:pt x="67" y="226"/>
                    <a:pt x="69" y="226"/>
                  </a:cubicBezTo>
                  <a:cubicBezTo>
                    <a:pt x="69" y="227"/>
                    <a:pt x="70" y="227"/>
                    <a:pt x="70" y="228"/>
                  </a:cubicBezTo>
                  <a:cubicBezTo>
                    <a:pt x="69" y="228"/>
                    <a:pt x="69" y="228"/>
                    <a:pt x="68" y="227"/>
                  </a:cubicBezTo>
                  <a:close/>
                  <a:moveTo>
                    <a:pt x="60" y="220"/>
                  </a:moveTo>
                  <a:cubicBezTo>
                    <a:pt x="59" y="218"/>
                    <a:pt x="57" y="216"/>
                    <a:pt x="55" y="215"/>
                  </a:cubicBezTo>
                  <a:cubicBezTo>
                    <a:pt x="58" y="216"/>
                    <a:pt x="60" y="218"/>
                    <a:pt x="63" y="219"/>
                  </a:cubicBezTo>
                  <a:cubicBezTo>
                    <a:pt x="64" y="221"/>
                    <a:pt x="65" y="222"/>
                    <a:pt x="66" y="223"/>
                  </a:cubicBezTo>
                  <a:cubicBezTo>
                    <a:pt x="64" y="222"/>
                    <a:pt x="62" y="221"/>
                    <a:pt x="60" y="220"/>
                  </a:cubicBezTo>
                  <a:close/>
                  <a:moveTo>
                    <a:pt x="62" y="216"/>
                  </a:moveTo>
                  <a:cubicBezTo>
                    <a:pt x="66" y="219"/>
                    <a:pt x="71" y="222"/>
                    <a:pt x="75" y="225"/>
                  </a:cubicBezTo>
                  <a:cubicBezTo>
                    <a:pt x="71" y="222"/>
                    <a:pt x="67" y="220"/>
                    <a:pt x="63" y="218"/>
                  </a:cubicBezTo>
                  <a:cubicBezTo>
                    <a:pt x="63" y="217"/>
                    <a:pt x="62" y="217"/>
                    <a:pt x="62" y="216"/>
                  </a:cubicBezTo>
                  <a:close/>
                  <a:moveTo>
                    <a:pt x="74" y="221"/>
                  </a:moveTo>
                  <a:cubicBezTo>
                    <a:pt x="73" y="220"/>
                    <a:pt x="73" y="220"/>
                    <a:pt x="72" y="219"/>
                  </a:cubicBezTo>
                  <a:cubicBezTo>
                    <a:pt x="75" y="221"/>
                    <a:pt x="77" y="223"/>
                    <a:pt x="80" y="225"/>
                  </a:cubicBezTo>
                  <a:cubicBezTo>
                    <a:pt x="80" y="225"/>
                    <a:pt x="80" y="225"/>
                    <a:pt x="80" y="225"/>
                  </a:cubicBezTo>
                  <a:cubicBezTo>
                    <a:pt x="78" y="224"/>
                    <a:pt x="76" y="222"/>
                    <a:pt x="74" y="221"/>
                  </a:cubicBezTo>
                  <a:close/>
                  <a:moveTo>
                    <a:pt x="68" y="215"/>
                  </a:moveTo>
                  <a:cubicBezTo>
                    <a:pt x="66" y="214"/>
                    <a:pt x="65" y="213"/>
                    <a:pt x="64" y="211"/>
                  </a:cubicBezTo>
                  <a:cubicBezTo>
                    <a:pt x="65" y="212"/>
                    <a:pt x="67" y="212"/>
                    <a:pt x="68" y="213"/>
                  </a:cubicBezTo>
                  <a:cubicBezTo>
                    <a:pt x="69" y="213"/>
                    <a:pt x="69" y="214"/>
                    <a:pt x="70" y="214"/>
                  </a:cubicBezTo>
                  <a:cubicBezTo>
                    <a:pt x="70" y="214"/>
                    <a:pt x="70" y="215"/>
                    <a:pt x="69" y="215"/>
                  </a:cubicBezTo>
                  <a:cubicBezTo>
                    <a:pt x="69" y="216"/>
                    <a:pt x="70" y="216"/>
                    <a:pt x="71" y="216"/>
                  </a:cubicBezTo>
                  <a:cubicBezTo>
                    <a:pt x="71" y="215"/>
                    <a:pt x="72" y="215"/>
                    <a:pt x="73" y="215"/>
                  </a:cubicBezTo>
                  <a:cubicBezTo>
                    <a:pt x="74" y="215"/>
                    <a:pt x="75" y="215"/>
                    <a:pt x="75" y="216"/>
                  </a:cubicBezTo>
                  <a:cubicBezTo>
                    <a:pt x="77" y="218"/>
                    <a:pt x="78" y="220"/>
                    <a:pt x="79" y="222"/>
                  </a:cubicBezTo>
                  <a:cubicBezTo>
                    <a:pt x="75" y="220"/>
                    <a:pt x="71" y="217"/>
                    <a:pt x="68" y="215"/>
                  </a:cubicBezTo>
                  <a:close/>
                  <a:moveTo>
                    <a:pt x="76" y="204"/>
                  </a:moveTo>
                  <a:cubicBezTo>
                    <a:pt x="75" y="203"/>
                    <a:pt x="74" y="202"/>
                    <a:pt x="73" y="202"/>
                  </a:cubicBezTo>
                  <a:cubicBezTo>
                    <a:pt x="73" y="202"/>
                    <a:pt x="73" y="202"/>
                    <a:pt x="73" y="202"/>
                  </a:cubicBezTo>
                  <a:cubicBezTo>
                    <a:pt x="74" y="202"/>
                    <a:pt x="75" y="203"/>
                    <a:pt x="76" y="203"/>
                  </a:cubicBezTo>
                  <a:cubicBezTo>
                    <a:pt x="76" y="203"/>
                    <a:pt x="76" y="204"/>
                    <a:pt x="76" y="204"/>
                  </a:cubicBezTo>
                  <a:close/>
                  <a:moveTo>
                    <a:pt x="74" y="200"/>
                  </a:moveTo>
                  <a:cubicBezTo>
                    <a:pt x="74" y="200"/>
                    <a:pt x="74" y="200"/>
                    <a:pt x="74" y="200"/>
                  </a:cubicBezTo>
                  <a:cubicBezTo>
                    <a:pt x="74" y="200"/>
                    <a:pt x="74" y="199"/>
                    <a:pt x="74" y="199"/>
                  </a:cubicBezTo>
                  <a:cubicBezTo>
                    <a:pt x="75" y="200"/>
                    <a:pt x="76" y="201"/>
                    <a:pt x="77" y="202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76" y="201"/>
                    <a:pt x="75" y="201"/>
                    <a:pt x="74" y="200"/>
                  </a:cubicBezTo>
                  <a:close/>
                  <a:moveTo>
                    <a:pt x="75" y="199"/>
                  </a:moveTo>
                  <a:cubicBezTo>
                    <a:pt x="75" y="199"/>
                    <a:pt x="76" y="199"/>
                    <a:pt x="76" y="199"/>
                  </a:cubicBezTo>
                  <a:cubicBezTo>
                    <a:pt x="76" y="199"/>
                    <a:pt x="77" y="200"/>
                    <a:pt x="78" y="200"/>
                  </a:cubicBezTo>
                  <a:cubicBezTo>
                    <a:pt x="78" y="200"/>
                    <a:pt x="78" y="201"/>
                    <a:pt x="78" y="201"/>
                  </a:cubicBezTo>
                  <a:cubicBezTo>
                    <a:pt x="77" y="200"/>
                    <a:pt x="76" y="199"/>
                    <a:pt x="75" y="199"/>
                  </a:cubicBezTo>
                  <a:close/>
                  <a:moveTo>
                    <a:pt x="78" y="208"/>
                  </a:moveTo>
                  <a:cubicBezTo>
                    <a:pt x="78" y="208"/>
                    <a:pt x="79" y="208"/>
                    <a:pt x="79" y="208"/>
                  </a:cubicBezTo>
                  <a:cubicBezTo>
                    <a:pt x="79" y="208"/>
                    <a:pt x="78" y="209"/>
                    <a:pt x="78" y="209"/>
                  </a:cubicBezTo>
                  <a:cubicBezTo>
                    <a:pt x="78" y="209"/>
                    <a:pt x="78" y="208"/>
                    <a:pt x="77" y="208"/>
                  </a:cubicBezTo>
                  <a:cubicBezTo>
                    <a:pt x="78" y="208"/>
                    <a:pt x="78" y="208"/>
                    <a:pt x="78" y="208"/>
                  </a:cubicBezTo>
                  <a:close/>
                  <a:moveTo>
                    <a:pt x="78" y="206"/>
                  </a:moveTo>
                  <a:cubicBezTo>
                    <a:pt x="78" y="206"/>
                    <a:pt x="78" y="206"/>
                    <a:pt x="78" y="205"/>
                  </a:cubicBezTo>
                  <a:cubicBezTo>
                    <a:pt x="78" y="205"/>
                    <a:pt x="78" y="205"/>
                    <a:pt x="79" y="204"/>
                  </a:cubicBezTo>
                  <a:cubicBezTo>
                    <a:pt x="79" y="204"/>
                    <a:pt x="79" y="204"/>
                    <a:pt x="79" y="204"/>
                  </a:cubicBezTo>
                  <a:cubicBezTo>
                    <a:pt x="79" y="205"/>
                    <a:pt x="79" y="205"/>
                    <a:pt x="79" y="205"/>
                  </a:cubicBezTo>
                  <a:cubicBezTo>
                    <a:pt x="79" y="205"/>
                    <a:pt x="78" y="205"/>
                    <a:pt x="78" y="206"/>
                  </a:cubicBezTo>
                  <a:close/>
                  <a:moveTo>
                    <a:pt x="79" y="197"/>
                  </a:moveTo>
                  <a:cubicBezTo>
                    <a:pt x="79" y="196"/>
                    <a:pt x="80" y="196"/>
                    <a:pt x="80" y="196"/>
                  </a:cubicBezTo>
                  <a:cubicBezTo>
                    <a:pt x="81" y="196"/>
                    <a:pt x="81" y="196"/>
                    <a:pt x="81" y="196"/>
                  </a:cubicBezTo>
                  <a:cubicBezTo>
                    <a:pt x="81" y="197"/>
                    <a:pt x="80" y="197"/>
                    <a:pt x="80" y="197"/>
                  </a:cubicBezTo>
                  <a:lnTo>
                    <a:pt x="79" y="197"/>
                  </a:lnTo>
                  <a:close/>
                  <a:moveTo>
                    <a:pt x="80" y="206"/>
                  </a:moveTo>
                  <a:cubicBezTo>
                    <a:pt x="81" y="206"/>
                    <a:pt x="81" y="206"/>
                    <a:pt x="81" y="206"/>
                  </a:cubicBezTo>
                  <a:cubicBezTo>
                    <a:pt x="81" y="207"/>
                    <a:pt x="81" y="207"/>
                    <a:pt x="81" y="207"/>
                  </a:cubicBezTo>
                  <a:cubicBezTo>
                    <a:pt x="81" y="207"/>
                    <a:pt x="80" y="207"/>
                    <a:pt x="80" y="207"/>
                  </a:cubicBezTo>
                  <a:cubicBezTo>
                    <a:pt x="80" y="207"/>
                    <a:pt x="80" y="207"/>
                    <a:pt x="80" y="207"/>
                  </a:cubicBezTo>
                  <a:cubicBezTo>
                    <a:pt x="80" y="207"/>
                    <a:pt x="80" y="206"/>
                    <a:pt x="80" y="206"/>
                  </a:cubicBezTo>
                  <a:close/>
                  <a:moveTo>
                    <a:pt x="80" y="209"/>
                  </a:moveTo>
                  <a:cubicBezTo>
                    <a:pt x="82" y="210"/>
                    <a:pt x="83" y="211"/>
                    <a:pt x="85" y="212"/>
                  </a:cubicBezTo>
                  <a:cubicBezTo>
                    <a:pt x="85" y="212"/>
                    <a:pt x="84" y="212"/>
                    <a:pt x="84" y="212"/>
                  </a:cubicBezTo>
                  <a:cubicBezTo>
                    <a:pt x="83" y="211"/>
                    <a:pt x="81" y="210"/>
                    <a:pt x="80" y="210"/>
                  </a:cubicBezTo>
                  <a:cubicBezTo>
                    <a:pt x="80" y="209"/>
                    <a:pt x="80" y="209"/>
                    <a:pt x="80" y="209"/>
                  </a:cubicBezTo>
                  <a:close/>
                  <a:moveTo>
                    <a:pt x="82" y="208"/>
                  </a:moveTo>
                  <a:cubicBezTo>
                    <a:pt x="82" y="208"/>
                    <a:pt x="82" y="208"/>
                    <a:pt x="83" y="208"/>
                  </a:cubicBezTo>
                  <a:cubicBezTo>
                    <a:pt x="84" y="208"/>
                    <a:pt x="85" y="209"/>
                    <a:pt x="86" y="210"/>
                  </a:cubicBezTo>
                  <a:cubicBezTo>
                    <a:pt x="86" y="210"/>
                    <a:pt x="86" y="210"/>
                    <a:pt x="85" y="211"/>
                  </a:cubicBezTo>
                  <a:cubicBezTo>
                    <a:pt x="84" y="210"/>
                    <a:pt x="83" y="209"/>
                    <a:pt x="82" y="208"/>
                  </a:cubicBezTo>
                  <a:close/>
                  <a:moveTo>
                    <a:pt x="85" y="214"/>
                  </a:moveTo>
                  <a:cubicBezTo>
                    <a:pt x="88" y="216"/>
                    <a:pt x="91" y="217"/>
                    <a:pt x="94" y="219"/>
                  </a:cubicBezTo>
                  <a:cubicBezTo>
                    <a:pt x="93" y="218"/>
                    <a:pt x="91" y="218"/>
                    <a:pt x="89" y="217"/>
                  </a:cubicBezTo>
                  <a:cubicBezTo>
                    <a:pt x="88" y="216"/>
                    <a:pt x="86" y="215"/>
                    <a:pt x="85" y="214"/>
                  </a:cubicBezTo>
                  <a:cubicBezTo>
                    <a:pt x="85" y="214"/>
                    <a:pt x="85" y="214"/>
                    <a:pt x="85" y="214"/>
                  </a:cubicBezTo>
                  <a:close/>
                  <a:moveTo>
                    <a:pt x="95" y="221"/>
                  </a:moveTo>
                  <a:cubicBezTo>
                    <a:pt x="95" y="221"/>
                    <a:pt x="95" y="221"/>
                    <a:pt x="95" y="221"/>
                  </a:cubicBezTo>
                  <a:cubicBezTo>
                    <a:pt x="95" y="221"/>
                    <a:pt x="94" y="221"/>
                    <a:pt x="94" y="221"/>
                  </a:cubicBezTo>
                  <a:cubicBezTo>
                    <a:pt x="94" y="221"/>
                    <a:pt x="93" y="220"/>
                    <a:pt x="93" y="220"/>
                  </a:cubicBezTo>
                  <a:cubicBezTo>
                    <a:pt x="94" y="220"/>
                    <a:pt x="94" y="220"/>
                    <a:pt x="95" y="221"/>
                  </a:cubicBezTo>
                  <a:close/>
                  <a:moveTo>
                    <a:pt x="93" y="216"/>
                  </a:moveTo>
                  <a:cubicBezTo>
                    <a:pt x="94" y="215"/>
                    <a:pt x="94" y="215"/>
                    <a:pt x="94" y="215"/>
                  </a:cubicBezTo>
                  <a:cubicBezTo>
                    <a:pt x="95" y="216"/>
                    <a:pt x="96" y="216"/>
                    <a:pt x="97" y="217"/>
                  </a:cubicBezTo>
                  <a:cubicBezTo>
                    <a:pt x="96" y="217"/>
                    <a:pt x="97" y="218"/>
                    <a:pt x="97" y="218"/>
                  </a:cubicBezTo>
                  <a:cubicBezTo>
                    <a:pt x="97" y="218"/>
                    <a:pt x="97" y="218"/>
                    <a:pt x="97" y="218"/>
                  </a:cubicBezTo>
                  <a:cubicBezTo>
                    <a:pt x="96" y="217"/>
                    <a:pt x="95" y="216"/>
                    <a:pt x="93" y="216"/>
                  </a:cubicBezTo>
                  <a:close/>
                  <a:moveTo>
                    <a:pt x="98" y="222"/>
                  </a:moveTo>
                  <a:cubicBezTo>
                    <a:pt x="99" y="222"/>
                    <a:pt x="99" y="222"/>
                    <a:pt x="100" y="222"/>
                  </a:cubicBezTo>
                  <a:cubicBezTo>
                    <a:pt x="100" y="222"/>
                    <a:pt x="100" y="222"/>
                    <a:pt x="99" y="223"/>
                  </a:cubicBezTo>
                  <a:cubicBezTo>
                    <a:pt x="99" y="223"/>
                    <a:pt x="99" y="223"/>
                    <a:pt x="99" y="223"/>
                  </a:cubicBezTo>
                  <a:cubicBezTo>
                    <a:pt x="99" y="223"/>
                    <a:pt x="98" y="223"/>
                    <a:pt x="97" y="222"/>
                  </a:cubicBezTo>
                  <a:cubicBezTo>
                    <a:pt x="97" y="222"/>
                    <a:pt x="98" y="222"/>
                    <a:pt x="98" y="222"/>
                  </a:cubicBezTo>
                  <a:close/>
                  <a:moveTo>
                    <a:pt x="106" y="235"/>
                  </a:moveTo>
                  <a:cubicBezTo>
                    <a:pt x="106" y="236"/>
                    <a:pt x="106" y="236"/>
                    <a:pt x="107" y="236"/>
                  </a:cubicBezTo>
                  <a:cubicBezTo>
                    <a:pt x="108" y="236"/>
                    <a:pt x="109" y="237"/>
                    <a:pt x="110" y="237"/>
                  </a:cubicBezTo>
                  <a:cubicBezTo>
                    <a:pt x="111" y="238"/>
                    <a:pt x="111" y="238"/>
                    <a:pt x="111" y="238"/>
                  </a:cubicBezTo>
                  <a:cubicBezTo>
                    <a:pt x="109" y="238"/>
                    <a:pt x="107" y="237"/>
                    <a:pt x="106" y="235"/>
                  </a:cubicBezTo>
                  <a:close/>
                  <a:moveTo>
                    <a:pt x="110" y="234"/>
                  </a:moveTo>
                  <a:cubicBezTo>
                    <a:pt x="111" y="234"/>
                    <a:pt x="111" y="234"/>
                    <a:pt x="112" y="234"/>
                  </a:cubicBezTo>
                  <a:cubicBezTo>
                    <a:pt x="113" y="235"/>
                    <a:pt x="113" y="235"/>
                    <a:pt x="114" y="235"/>
                  </a:cubicBezTo>
                  <a:cubicBezTo>
                    <a:pt x="114" y="236"/>
                    <a:pt x="114" y="236"/>
                    <a:pt x="113" y="236"/>
                  </a:cubicBezTo>
                  <a:cubicBezTo>
                    <a:pt x="112" y="235"/>
                    <a:pt x="111" y="235"/>
                    <a:pt x="110" y="234"/>
                  </a:cubicBezTo>
                  <a:close/>
                  <a:moveTo>
                    <a:pt x="114" y="231"/>
                  </a:moveTo>
                  <a:cubicBezTo>
                    <a:pt x="113" y="231"/>
                    <a:pt x="113" y="230"/>
                    <a:pt x="113" y="230"/>
                  </a:cubicBezTo>
                  <a:cubicBezTo>
                    <a:pt x="113" y="230"/>
                    <a:pt x="114" y="230"/>
                    <a:pt x="114" y="230"/>
                  </a:cubicBezTo>
                  <a:cubicBezTo>
                    <a:pt x="115" y="231"/>
                    <a:pt x="115" y="231"/>
                    <a:pt x="116" y="231"/>
                  </a:cubicBezTo>
                  <a:cubicBezTo>
                    <a:pt x="115" y="232"/>
                    <a:pt x="115" y="232"/>
                    <a:pt x="115" y="232"/>
                  </a:cubicBezTo>
                  <a:cubicBezTo>
                    <a:pt x="115" y="231"/>
                    <a:pt x="114" y="231"/>
                    <a:pt x="114" y="231"/>
                  </a:cubicBezTo>
                  <a:close/>
                  <a:moveTo>
                    <a:pt x="113" y="227"/>
                  </a:moveTo>
                  <a:cubicBezTo>
                    <a:pt x="113" y="227"/>
                    <a:pt x="113" y="227"/>
                    <a:pt x="114" y="227"/>
                  </a:cubicBezTo>
                  <a:cubicBezTo>
                    <a:pt x="115" y="228"/>
                    <a:pt x="116" y="228"/>
                    <a:pt x="117" y="228"/>
                  </a:cubicBezTo>
                  <a:cubicBezTo>
                    <a:pt x="117" y="229"/>
                    <a:pt x="117" y="230"/>
                    <a:pt x="118" y="229"/>
                  </a:cubicBezTo>
                  <a:cubicBezTo>
                    <a:pt x="118" y="229"/>
                    <a:pt x="118" y="229"/>
                    <a:pt x="118" y="229"/>
                  </a:cubicBezTo>
                  <a:cubicBezTo>
                    <a:pt x="118" y="229"/>
                    <a:pt x="119" y="229"/>
                    <a:pt x="119" y="230"/>
                  </a:cubicBezTo>
                  <a:cubicBezTo>
                    <a:pt x="119" y="230"/>
                    <a:pt x="119" y="230"/>
                    <a:pt x="119" y="230"/>
                  </a:cubicBezTo>
                  <a:cubicBezTo>
                    <a:pt x="118" y="230"/>
                    <a:pt x="117" y="230"/>
                    <a:pt x="117" y="230"/>
                  </a:cubicBezTo>
                  <a:cubicBezTo>
                    <a:pt x="115" y="229"/>
                    <a:pt x="114" y="228"/>
                    <a:pt x="113" y="227"/>
                  </a:cubicBezTo>
                  <a:close/>
                  <a:moveTo>
                    <a:pt x="118" y="224"/>
                  </a:moveTo>
                  <a:cubicBezTo>
                    <a:pt x="119" y="224"/>
                    <a:pt x="120" y="223"/>
                    <a:pt x="121" y="222"/>
                  </a:cubicBezTo>
                  <a:cubicBezTo>
                    <a:pt x="121" y="222"/>
                    <a:pt x="121" y="222"/>
                    <a:pt x="121" y="222"/>
                  </a:cubicBezTo>
                  <a:cubicBezTo>
                    <a:pt x="121" y="223"/>
                    <a:pt x="120" y="224"/>
                    <a:pt x="119" y="225"/>
                  </a:cubicBezTo>
                  <a:cubicBezTo>
                    <a:pt x="119" y="225"/>
                    <a:pt x="118" y="225"/>
                    <a:pt x="118" y="224"/>
                  </a:cubicBezTo>
                  <a:close/>
                  <a:moveTo>
                    <a:pt x="121" y="232"/>
                  </a:moveTo>
                  <a:cubicBezTo>
                    <a:pt x="121" y="232"/>
                    <a:pt x="121" y="232"/>
                    <a:pt x="122" y="232"/>
                  </a:cubicBezTo>
                  <a:cubicBezTo>
                    <a:pt x="123" y="232"/>
                    <a:pt x="124" y="233"/>
                    <a:pt x="124" y="234"/>
                  </a:cubicBezTo>
                  <a:cubicBezTo>
                    <a:pt x="125" y="234"/>
                    <a:pt x="126" y="233"/>
                    <a:pt x="125" y="232"/>
                  </a:cubicBezTo>
                  <a:cubicBezTo>
                    <a:pt x="125" y="232"/>
                    <a:pt x="124" y="232"/>
                    <a:pt x="124" y="231"/>
                  </a:cubicBezTo>
                  <a:cubicBezTo>
                    <a:pt x="126" y="231"/>
                    <a:pt x="129" y="230"/>
                    <a:pt x="131" y="230"/>
                  </a:cubicBezTo>
                  <a:cubicBezTo>
                    <a:pt x="131" y="230"/>
                    <a:pt x="131" y="230"/>
                    <a:pt x="131" y="230"/>
                  </a:cubicBezTo>
                  <a:cubicBezTo>
                    <a:pt x="130" y="231"/>
                    <a:pt x="130" y="232"/>
                    <a:pt x="129" y="233"/>
                  </a:cubicBezTo>
                  <a:cubicBezTo>
                    <a:pt x="128" y="233"/>
                    <a:pt x="128" y="233"/>
                    <a:pt x="128" y="234"/>
                  </a:cubicBezTo>
                  <a:cubicBezTo>
                    <a:pt x="126" y="234"/>
                    <a:pt x="124" y="234"/>
                    <a:pt x="122" y="234"/>
                  </a:cubicBezTo>
                  <a:cubicBezTo>
                    <a:pt x="121" y="233"/>
                    <a:pt x="121" y="233"/>
                    <a:pt x="120" y="232"/>
                  </a:cubicBezTo>
                  <a:cubicBezTo>
                    <a:pt x="120" y="232"/>
                    <a:pt x="120" y="232"/>
                    <a:pt x="121" y="232"/>
                  </a:cubicBezTo>
                  <a:close/>
                  <a:moveTo>
                    <a:pt x="132" y="235"/>
                  </a:moveTo>
                  <a:cubicBezTo>
                    <a:pt x="130" y="235"/>
                    <a:pt x="128" y="236"/>
                    <a:pt x="126" y="236"/>
                  </a:cubicBezTo>
                  <a:cubicBezTo>
                    <a:pt x="125" y="236"/>
                    <a:pt x="124" y="235"/>
                    <a:pt x="123" y="235"/>
                  </a:cubicBezTo>
                  <a:cubicBezTo>
                    <a:pt x="126" y="235"/>
                    <a:pt x="129" y="235"/>
                    <a:pt x="132" y="235"/>
                  </a:cubicBezTo>
                  <a:close/>
                  <a:moveTo>
                    <a:pt x="137" y="235"/>
                  </a:moveTo>
                  <a:cubicBezTo>
                    <a:pt x="137" y="235"/>
                    <a:pt x="136" y="235"/>
                    <a:pt x="136" y="236"/>
                  </a:cubicBezTo>
                  <a:cubicBezTo>
                    <a:pt x="135" y="236"/>
                    <a:pt x="134" y="236"/>
                    <a:pt x="133" y="236"/>
                  </a:cubicBezTo>
                  <a:cubicBezTo>
                    <a:pt x="132" y="236"/>
                    <a:pt x="131" y="236"/>
                    <a:pt x="130" y="237"/>
                  </a:cubicBezTo>
                  <a:cubicBezTo>
                    <a:pt x="132" y="236"/>
                    <a:pt x="134" y="236"/>
                    <a:pt x="137" y="235"/>
                  </a:cubicBezTo>
                  <a:close/>
                  <a:moveTo>
                    <a:pt x="130" y="234"/>
                  </a:moveTo>
                  <a:cubicBezTo>
                    <a:pt x="132" y="233"/>
                    <a:pt x="134" y="232"/>
                    <a:pt x="135" y="231"/>
                  </a:cubicBezTo>
                  <a:cubicBezTo>
                    <a:pt x="135" y="231"/>
                    <a:pt x="136" y="232"/>
                    <a:pt x="137" y="232"/>
                  </a:cubicBezTo>
                  <a:cubicBezTo>
                    <a:pt x="138" y="231"/>
                    <a:pt x="139" y="231"/>
                    <a:pt x="140" y="230"/>
                  </a:cubicBezTo>
                  <a:cubicBezTo>
                    <a:pt x="139" y="231"/>
                    <a:pt x="139" y="232"/>
                    <a:pt x="138" y="233"/>
                  </a:cubicBezTo>
                  <a:cubicBezTo>
                    <a:pt x="135" y="233"/>
                    <a:pt x="133" y="234"/>
                    <a:pt x="130" y="234"/>
                  </a:cubicBezTo>
                  <a:close/>
                  <a:moveTo>
                    <a:pt x="139" y="226"/>
                  </a:moveTo>
                  <a:cubicBezTo>
                    <a:pt x="139" y="226"/>
                    <a:pt x="139" y="227"/>
                    <a:pt x="139" y="227"/>
                  </a:cubicBezTo>
                  <a:cubicBezTo>
                    <a:pt x="138" y="227"/>
                    <a:pt x="137" y="227"/>
                    <a:pt x="136" y="227"/>
                  </a:cubicBezTo>
                  <a:cubicBezTo>
                    <a:pt x="137" y="227"/>
                    <a:pt x="137" y="227"/>
                    <a:pt x="137" y="227"/>
                  </a:cubicBezTo>
                  <a:cubicBezTo>
                    <a:pt x="139" y="226"/>
                    <a:pt x="140" y="225"/>
                    <a:pt x="142" y="224"/>
                  </a:cubicBezTo>
                  <a:cubicBezTo>
                    <a:pt x="141" y="225"/>
                    <a:pt x="140" y="225"/>
                    <a:pt x="139" y="226"/>
                  </a:cubicBezTo>
                  <a:close/>
                  <a:moveTo>
                    <a:pt x="143" y="229"/>
                  </a:moveTo>
                  <a:cubicBezTo>
                    <a:pt x="145" y="229"/>
                    <a:pt x="146" y="229"/>
                    <a:pt x="147" y="229"/>
                  </a:cubicBezTo>
                  <a:cubicBezTo>
                    <a:pt x="148" y="229"/>
                    <a:pt x="149" y="229"/>
                    <a:pt x="149" y="229"/>
                  </a:cubicBezTo>
                  <a:cubicBezTo>
                    <a:pt x="149" y="229"/>
                    <a:pt x="148" y="230"/>
                    <a:pt x="148" y="230"/>
                  </a:cubicBezTo>
                  <a:cubicBezTo>
                    <a:pt x="147" y="231"/>
                    <a:pt x="145" y="232"/>
                    <a:pt x="144" y="232"/>
                  </a:cubicBezTo>
                  <a:cubicBezTo>
                    <a:pt x="143" y="233"/>
                    <a:pt x="141" y="233"/>
                    <a:pt x="140" y="233"/>
                  </a:cubicBezTo>
                  <a:cubicBezTo>
                    <a:pt x="141" y="232"/>
                    <a:pt x="142" y="230"/>
                    <a:pt x="143" y="229"/>
                  </a:cubicBezTo>
                  <a:close/>
                  <a:moveTo>
                    <a:pt x="145" y="236"/>
                  </a:moveTo>
                  <a:cubicBezTo>
                    <a:pt x="149" y="235"/>
                    <a:pt x="153" y="234"/>
                    <a:pt x="158" y="234"/>
                  </a:cubicBezTo>
                  <a:cubicBezTo>
                    <a:pt x="157" y="234"/>
                    <a:pt x="157" y="234"/>
                    <a:pt x="157" y="235"/>
                  </a:cubicBezTo>
                  <a:cubicBezTo>
                    <a:pt x="152" y="235"/>
                    <a:pt x="148" y="236"/>
                    <a:pt x="144" y="236"/>
                  </a:cubicBezTo>
                  <a:cubicBezTo>
                    <a:pt x="144" y="236"/>
                    <a:pt x="145" y="236"/>
                    <a:pt x="145" y="236"/>
                  </a:cubicBezTo>
                  <a:close/>
                  <a:moveTo>
                    <a:pt x="157" y="231"/>
                  </a:moveTo>
                  <a:cubicBezTo>
                    <a:pt x="158" y="231"/>
                    <a:pt x="160" y="230"/>
                    <a:pt x="161" y="229"/>
                  </a:cubicBezTo>
                  <a:cubicBezTo>
                    <a:pt x="160" y="230"/>
                    <a:pt x="160" y="230"/>
                    <a:pt x="159" y="231"/>
                  </a:cubicBezTo>
                  <a:cubicBezTo>
                    <a:pt x="159" y="231"/>
                    <a:pt x="158" y="231"/>
                    <a:pt x="157" y="231"/>
                  </a:cubicBezTo>
                  <a:close/>
                  <a:moveTo>
                    <a:pt x="159" y="229"/>
                  </a:moveTo>
                  <a:cubicBezTo>
                    <a:pt x="161" y="227"/>
                    <a:pt x="164" y="225"/>
                    <a:pt x="166" y="223"/>
                  </a:cubicBezTo>
                  <a:cubicBezTo>
                    <a:pt x="166" y="224"/>
                    <a:pt x="165" y="225"/>
                    <a:pt x="164" y="226"/>
                  </a:cubicBezTo>
                  <a:cubicBezTo>
                    <a:pt x="162" y="227"/>
                    <a:pt x="161" y="228"/>
                    <a:pt x="159" y="229"/>
                  </a:cubicBezTo>
                  <a:close/>
                  <a:moveTo>
                    <a:pt x="165" y="227"/>
                  </a:moveTo>
                  <a:cubicBezTo>
                    <a:pt x="174" y="222"/>
                    <a:pt x="182" y="215"/>
                    <a:pt x="190" y="208"/>
                  </a:cubicBezTo>
                  <a:cubicBezTo>
                    <a:pt x="190" y="209"/>
                    <a:pt x="189" y="210"/>
                    <a:pt x="189" y="210"/>
                  </a:cubicBezTo>
                  <a:cubicBezTo>
                    <a:pt x="189" y="210"/>
                    <a:pt x="189" y="210"/>
                    <a:pt x="189" y="210"/>
                  </a:cubicBezTo>
                  <a:cubicBezTo>
                    <a:pt x="180" y="217"/>
                    <a:pt x="172" y="224"/>
                    <a:pt x="163" y="231"/>
                  </a:cubicBezTo>
                  <a:cubicBezTo>
                    <a:pt x="163" y="231"/>
                    <a:pt x="162" y="231"/>
                    <a:pt x="162" y="231"/>
                  </a:cubicBezTo>
                  <a:cubicBezTo>
                    <a:pt x="163" y="229"/>
                    <a:pt x="164" y="228"/>
                    <a:pt x="165" y="227"/>
                  </a:cubicBezTo>
                  <a:close/>
                  <a:moveTo>
                    <a:pt x="177" y="222"/>
                  </a:moveTo>
                  <a:cubicBezTo>
                    <a:pt x="175" y="224"/>
                    <a:pt x="172" y="226"/>
                    <a:pt x="170" y="229"/>
                  </a:cubicBezTo>
                  <a:cubicBezTo>
                    <a:pt x="169" y="229"/>
                    <a:pt x="168" y="230"/>
                    <a:pt x="168" y="230"/>
                  </a:cubicBezTo>
                  <a:cubicBezTo>
                    <a:pt x="167" y="230"/>
                    <a:pt x="167" y="230"/>
                    <a:pt x="167" y="230"/>
                  </a:cubicBezTo>
                  <a:cubicBezTo>
                    <a:pt x="170" y="227"/>
                    <a:pt x="174" y="224"/>
                    <a:pt x="177" y="222"/>
                  </a:cubicBezTo>
                  <a:close/>
                  <a:moveTo>
                    <a:pt x="185" y="218"/>
                  </a:moveTo>
                  <a:cubicBezTo>
                    <a:pt x="184" y="218"/>
                    <a:pt x="183" y="219"/>
                    <a:pt x="183" y="220"/>
                  </a:cubicBezTo>
                  <a:cubicBezTo>
                    <a:pt x="181" y="221"/>
                    <a:pt x="179" y="223"/>
                    <a:pt x="177" y="225"/>
                  </a:cubicBezTo>
                  <a:cubicBezTo>
                    <a:pt x="176" y="225"/>
                    <a:pt x="176" y="226"/>
                    <a:pt x="175" y="226"/>
                  </a:cubicBezTo>
                  <a:cubicBezTo>
                    <a:pt x="178" y="223"/>
                    <a:pt x="181" y="220"/>
                    <a:pt x="185" y="218"/>
                  </a:cubicBezTo>
                  <a:close/>
                  <a:moveTo>
                    <a:pt x="184" y="216"/>
                  </a:moveTo>
                  <a:cubicBezTo>
                    <a:pt x="186" y="215"/>
                    <a:pt x="188" y="213"/>
                    <a:pt x="190" y="212"/>
                  </a:cubicBezTo>
                  <a:cubicBezTo>
                    <a:pt x="190" y="212"/>
                    <a:pt x="190" y="212"/>
                    <a:pt x="190" y="212"/>
                  </a:cubicBezTo>
                  <a:cubicBezTo>
                    <a:pt x="191" y="211"/>
                    <a:pt x="191" y="211"/>
                    <a:pt x="192" y="210"/>
                  </a:cubicBezTo>
                  <a:cubicBezTo>
                    <a:pt x="192" y="211"/>
                    <a:pt x="192" y="211"/>
                    <a:pt x="191" y="211"/>
                  </a:cubicBezTo>
                  <a:cubicBezTo>
                    <a:pt x="189" y="213"/>
                    <a:pt x="186" y="215"/>
                    <a:pt x="184" y="216"/>
                  </a:cubicBezTo>
                  <a:close/>
                  <a:moveTo>
                    <a:pt x="192" y="212"/>
                  </a:moveTo>
                  <a:cubicBezTo>
                    <a:pt x="193" y="212"/>
                    <a:pt x="193" y="212"/>
                    <a:pt x="194" y="212"/>
                  </a:cubicBezTo>
                  <a:cubicBezTo>
                    <a:pt x="193" y="212"/>
                    <a:pt x="193" y="213"/>
                    <a:pt x="192" y="214"/>
                  </a:cubicBezTo>
                  <a:cubicBezTo>
                    <a:pt x="191" y="215"/>
                    <a:pt x="189" y="217"/>
                    <a:pt x="187" y="218"/>
                  </a:cubicBezTo>
                  <a:cubicBezTo>
                    <a:pt x="189" y="216"/>
                    <a:pt x="191" y="214"/>
                    <a:pt x="192" y="212"/>
                  </a:cubicBezTo>
                  <a:close/>
                  <a:moveTo>
                    <a:pt x="193" y="207"/>
                  </a:moveTo>
                  <a:cubicBezTo>
                    <a:pt x="194" y="206"/>
                    <a:pt x="194" y="205"/>
                    <a:pt x="195" y="204"/>
                  </a:cubicBezTo>
                  <a:cubicBezTo>
                    <a:pt x="197" y="202"/>
                    <a:pt x="199" y="201"/>
                    <a:pt x="201" y="199"/>
                  </a:cubicBezTo>
                  <a:cubicBezTo>
                    <a:pt x="202" y="198"/>
                    <a:pt x="202" y="198"/>
                    <a:pt x="203" y="197"/>
                  </a:cubicBezTo>
                  <a:cubicBezTo>
                    <a:pt x="203" y="198"/>
                    <a:pt x="202" y="199"/>
                    <a:pt x="201" y="200"/>
                  </a:cubicBezTo>
                  <a:cubicBezTo>
                    <a:pt x="198" y="203"/>
                    <a:pt x="196" y="205"/>
                    <a:pt x="193" y="207"/>
                  </a:cubicBezTo>
                  <a:close/>
                  <a:moveTo>
                    <a:pt x="206" y="192"/>
                  </a:moveTo>
                  <a:cubicBezTo>
                    <a:pt x="204" y="194"/>
                    <a:pt x="202" y="196"/>
                    <a:pt x="199" y="197"/>
                  </a:cubicBezTo>
                  <a:cubicBezTo>
                    <a:pt x="201" y="195"/>
                    <a:pt x="202" y="193"/>
                    <a:pt x="204" y="191"/>
                  </a:cubicBezTo>
                  <a:cubicBezTo>
                    <a:pt x="210" y="184"/>
                    <a:pt x="216" y="177"/>
                    <a:pt x="223" y="171"/>
                  </a:cubicBezTo>
                  <a:cubicBezTo>
                    <a:pt x="223" y="171"/>
                    <a:pt x="223" y="171"/>
                    <a:pt x="223" y="171"/>
                  </a:cubicBezTo>
                  <a:cubicBezTo>
                    <a:pt x="220" y="174"/>
                    <a:pt x="218" y="177"/>
                    <a:pt x="216" y="179"/>
                  </a:cubicBezTo>
                  <a:cubicBezTo>
                    <a:pt x="213" y="183"/>
                    <a:pt x="209" y="188"/>
                    <a:pt x="206" y="192"/>
                  </a:cubicBezTo>
                  <a:close/>
                  <a:moveTo>
                    <a:pt x="220" y="144"/>
                  </a:moveTo>
                  <a:cubicBezTo>
                    <a:pt x="220" y="146"/>
                    <a:pt x="219" y="148"/>
                    <a:pt x="219" y="150"/>
                  </a:cubicBezTo>
                  <a:cubicBezTo>
                    <a:pt x="219" y="150"/>
                    <a:pt x="219" y="150"/>
                    <a:pt x="219" y="150"/>
                  </a:cubicBezTo>
                  <a:cubicBezTo>
                    <a:pt x="221" y="144"/>
                    <a:pt x="222" y="137"/>
                    <a:pt x="224" y="131"/>
                  </a:cubicBezTo>
                  <a:cubicBezTo>
                    <a:pt x="223" y="133"/>
                    <a:pt x="223" y="134"/>
                    <a:pt x="223" y="136"/>
                  </a:cubicBezTo>
                  <a:cubicBezTo>
                    <a:pt x="222" y="139"/>
                    <a:pt x="221" y="142"/>
                    <a:pt x="220" y="144"/>
                  </a:cubicBezTo>
                  <a:close/>
                  <a:moveTo>
                    <a:pt x="223" y="102"/>
                  </a:moveTo>
                  <a:cubicBezTo>
                    <a:pt x="223" y="102"/>
                    <a:pt x="223" y="101"/>
                    <a:pt x="223" y="101"/>
                  </a:cubicBezTo>
                  <a:cubicBezTo>
                    <a:pt x="224" y="101"/>
                    <a:pt x="224" y="100"/>
                    <a:pt x="225" y="100"/>
                  </a:cubicBezTo>
                  <a:cubicBezTo>
                    <a:pt x="225" y="100"/>
                    <a:pt x="225" y="101"/>
                    <a:pt x="225" y="101"/>
                  </a:cubicBezTo>
                  <a:cubicBezTo>
                    <a:pt x="225" y="101"/>
                    <a:pt x="224" y="102"/>
                    <a:pt x="223" y="102"/>
                  </a:cubicBezTo>
                  <a:close/>
                  <a:moveTo>
                    <a:pt x="226" y="103"/>
                  </a:moveTo>
                  <a:cubicBezTo>
                    <a:pt x="226" y="103"/>
                    <a:pt x="227" y="104"/>
                    <a:pt x="227" y="104"/>
                  </a:cubicBezTo>
                  <a:cubicBezTo>
                    <a:pt x="227" y="104"/>
                    <a:pt x="227" y="104"/>
                    <a:pt x="227" y="104"/>
                  </a:cubicBezTo>
                  <a:cubicBezTo>
                    <a:pt x="226" y="105"/>
                    <a:pt x="225" y="105"/>
                    <a:pt x="224" y="105"/>
                  </a:cubicBezTo>
                  <a:cubicBezTo>
                    <a:pt x="224" y="105"/>
                    <a:pt x="224" y="105"/>
                    <a:pt x="224" y="104"/>
                  </a:cubicBezTo>
                  <a:cubicBezTo>
                    <a:pt x="224" y="104"/>
                    <a:pt x="225" y="103"/>
                    <a:pt x="226" y="103"/>
                  </a:cubicBezTo>
                  <a:close/>
                  <a:moveTo>
                    <a:pt x="226" y="151"/>
                  </a:moveTo>
                  <a:cubicBezTo>
                    <a:pt x="226" y="151"/>
                    <a:pt x="225" y="152"/>
                    <a:pt x="225" y="152"/>
                  </a:cubicBezTo>
                  <a:cubicBezTo>
                    <a:pt x="225" y="152"/>
                    <a:pt x="225" y="153"/>
                    <a:pt x="225" y="153"/>
                  </a:cubicBezTo>
                  <a:cubicBezTo>
                    <a:pt x="225" y="152"/>
                    <a:pt x="225" y="151"/>
                    <a:pt x="226" y="151"/>
                  </a:cubicBezTo>
                  <a:close/>
                  <a:moveTo>
                    <a:pt x="224" y="151"/>
                  </a:moveTo>
                  <a:cubicBezTo>
                    <a:pt x="224" y="146"/>
                    <a:pt x="225" y="140"/>
                    <a:pt x="225" y="135"/>
                  </a:cubicBezTo>
                  <a:cubicBezTo>
                    <a:pt x="225" y="135"/>
                    <a:pt x="225" y="135"/>
                    <a:pt x="226" y="135"/>
                  </a:cubicBezTo>
                  <a:cubicBezTo>
                    <a:pt x="226" y="138"/>
                    <a:pt x="226" y="142"/>
                    <a:pt x="226" y="145"/>
                  </a:cubicBezTo>
                  <a:cubicBezTo>
                    <a:pt x="225" y="147"/>
                    <a:pt x="225" y="149"/>
                    <a:pt x="224" y="151"/>
                  </a:cubicBezTo>
                  <a:close/>
                  <a:moveTo>
                    <a:pt x="226" y="158"/>
                  </a:moveTo>
                  <a:cubicBezTo>
                    <a:pt x="226" y="157"/>
                    <a:pt x="227" y="157"/>
                    <a:pt x="227" y="156"/>
                  </a:cubicBezTo>
                  <a:cubicBezTo>
                    <a:pt x="227" y="157"/>
                    <a:pt x="227" y="157"/>
                    <a:pt x="227" y="158"/>
                  </a:cubicBezTo>
                  <a:cubicBezTo>
                    <a:pt x="226" y="159"/>
                    <a:pt x="226" y="159"/>
                    <a:pt x="225" y="160"/>
                  </a:cubicBezTo>
                  <a:cubicBezTo>
                    <a:pt x="226" y="159"/>
                    <a:pt x="226" y="159"/>
                    <a:pt x="226" y="158"/>
                  </a:cubicBezTo>
                  <a:close/>
                  <a:moveTo>
                    <a:pt x="226" y="123"/>
                  </a:moveTo>
                  <a:cubicBezTo>
                    <a:pt x="226" y="122"/>
                    <a:pt x="226" y="121"/>
                    <a:pt x="226" y="119"/>
                  </a:cubicBezTo>
                  <a:cubicBezTo>
                    <a:pt x="226" y="119"/>
                    <a:pt x="226" y="119"/>
                    <a:pt x="226" y="119"/>
                  </a:cubicBezTo>
                  <a:cubicBezTo>
                    <a:pt x="227" y="124"/>
                    <a:pt x="227" y="129"/>
                    <a:pt x="227" y="135"/>
                  </a:cubicBezTo>
                  <a:cubicBezTo>
                    <a:pt x="227" y="131"/>
                    <a:pt x="226" y="127"/>
                    <a:pt x="226" y="123"/>
                  </a:cubicBezTo>
                  <a:close/>
                  <a:moveTo>
                    <a:pt x="224" y="164"/>
                  </a:moveTo>
                  <a:cubicBezTo>
                    <a:pt x="225" y="163"/>
                    <a:pt x="226" y="162"/>
                    <a:pt x="227" y="161"/>
                  </a:cubicBezTo>
                  <a:cubicBezTo>
                    <a:pt x="227" y="162"/>
                    <a:pt x="227" y="162"/>
                    <a:pt x="227" y="162"/>
                  </a:cubicBezTo>
                  <a:cubicBezTo>
                    <a:pt x="226" y="163"/>
                    <a:pt x="225" y="164"/>
                    <a:pt x="224" y="165"/>
                  </a:cubicBezTo>
                  <a:cubicBezTo>
                    <a:pt x="224" y="164"/>
                    <a:pt x="224" y="164"/>
                    <a:pt x="224" y="164"/>
                  </a:cubicBezTo>
                  <a:close/>
                  <a:moveTo>
                    <a:pt x="227" y="169"/>
                  </a:moveTo>
                  <a:cubicBezTo>
                    <a:pt x="227" y="168"/>
                    <a:pt x="228" y="167"/>
                    <a:pt x="228" y="167"/>
                  </a:cubicBezTo>
                  <a:cubicBezTo>
                    <a:pt x="227" y="168"/>
                    <a:pt x="226" y="170"/>
                    <a:pt x="225" y="171"/>
                  </a:cubicBezTo>
                  <a:cubicBezTo>
                    <a:pt x="225" y="171"/>
                    <a:pt x="225" y="171"/>
                    <a:pt x="225" y="171"/>
                  </a:cubicBezTo>
                  <a:cubicBezTo>
                    <a:pt x="226" y="171"/>
                    <a:pt x="226" y="170"/>
                    <a:pt x="227" y="169"/>
                  </a:cubicBezTo>
                  <a:close/>
                  <a:moveTo>
                    <a:pt x="228" y="123"/>
                  </a:moveTo>
                  <a:cubicBezTo>
                    <a:pt x="228" y="121"/>
                    <a:pt x="228" y="119"/>
                    <a:pt x="228" y="117"/>
                  </a:cubicBezTo>
                  <a:cubicBezTo>
                    <a:pt x="228" y="116"/>
                    <a:pt x="228" y="116"/>
                    <a:pt x="229" y="115"/>
                  </a:cubicBezTo>
                  <a:cubicBezTo>
                    <a:pt x="228" y="118"/>
                    <a:pt x="228" y="121"/>
                    <a:pt x="228" y="123"/>
                  </a:cubicBezTo>
                  <a:close/>
                  <a:moveTo>
                    <a:pt x="227" y="112"/>
                  </a:moveTo>
                  <a:cubicBezTo>
                    <a:pt x="227" y="111"/>
                    <a:pt x="227" y="111"/>
                    <a:pt x="226" y="110"/>
                  </a:cubicBezTo>
                  <a:cubicBezTo>
                    <a:pt x="227" y="110"/>
                    <a:pt x="228" y="109"/>
                    <a:pt x="229" y="108"/>
                  </a:cubicBezTo>
                  <a:cubicBezTo>
                    <a:pt x="229" y="109"/>
                    <a:pt x="229" y="109"/>
                    <a:pt x="229" y="109"/>
                  </a:cubicBezTo>
                  <a:cubicBezTo>
                    <a:pt x="228" y="110"/>
                    <a:pt x="227" y="111"/>
                    <a:pt x="227" y="112"/>
                  </a:cubicBezTo>
                  <a:close/>
                  <a:moveTo>
                    <a:pt x="232" y="108"/>
                  </a:moveTo>
                  <a:cubicBezTo>
                    <a:pt x="232" y="108"/>
                    <a:pt x="232" y="107"/>
                    <a:pt x="232" y="107"/>
                  </a:cubicBezTo>
                  <a:cubicBezTo>
                    <a:pt x="232" y="106"/>
                    <a:pt x="232" y="106"/>
                    <a:pt x="233" y="105"/>
                  </a:cubicBezTo>
                  <a:cubicBezTo>
                    <a:pt x="233" y="108"/>
                    <a:pt x="234" y="111"/>
                    <a:pt x="235" y="114"/>
                  </a:cubicBezTo>
                  <a:cubicBezTo>
                    <a:pt x="235" y="114"/>
                    <a:pt x="235" y="114"/>
                    <a:pt x="235" y="115"/>
                  </a:cubicBezTo>
                  <a:cubicBezTo>
                    <a:pt x="234" y="112"/>
                    <a:pt x="233" y="110"/>
                    <a:pt x="232" y="108"/>
                  </a:cubicBezTo>
                  <a:close/>
                  <a:moveTo>
                    <a:pt x="234" y="103"/>
                  </a:moveTo>
                  <a:cubicBezTo>
                    <a:pt x="234" y="103"/>
                    <a:pt x="234" y="103"/>
                    <a:pt x="233" y="103"/>
                  </a:cubicBezTo>
                  <a:cubicBezTo>
                    <a:pt x="232" y="97"/>
                    <a:pt x="230" y="92"/>
                    <a:pt x="229" y="87"/>
                  </a:cubicBezTo>
                  <a:cubicBezTo>
                    <a:pt x="230" y="89"/>
                    <a:pt x="231" y="90"/>
                    <a:pt x="231" y="92"/>
                  </a:cubicBezTo>
                  <a:cubicBezTo>
                    <a:pt x="233" y="97"/>
                    <a:pt x="234" y="102"/>
                    <a:pt x="235" y="107"/>
                  </a:cubicBezTo>
                  <a:cubicBezTo>
                    <a:pt x="235" y="106"/>
                    <a:pt x="234" y="105"/>
                    <a:pt x="234" y="103"/>
                  </a:cubicBezTo>
                  <a:close/>
                  <a:moveTo>
                    <a:pt x="229" y="69"/>
                  </a:moveTo>
                  <a:cubicBezTo>
                    <a:pt x="230" y="69"/>
                    <a:pt x="230" y="69"/>
                    <a:pt x="230" y="70"/>
                  </a:cubicBezTo>
                  <a:cubicBezTo>
                    <a:pt x="231" y="71"/>
                    <a:pt x="231" y="72"/>
                    <a:pt x="232" y="72"/>
                  </a:cubicBezTo>
                  <a:cubicBezTo>
                    <a:pt x="231" y="72"/>
                    <a:pt x="231" y="72"/>
                    <a:pt x="231" y="72"/>
                  </a:cubicBezTo>
                  <a:cubicBezTo>
                    <a:pt x="231" y="72"/>
                    <a:pt x="231" y="72"/>
                    <a:pt x="231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1"/>
                    <a:pt x="230" y="71"/>
                    <a:pt x="230" y="71"/>
                  </a:cubicBezTo>
                  <a:cubicBezTo>
                    <a:pt x="230" y="70"/>
                    <a:pt x="229" y="69"/>
                    <a:pt x="229" y="69"/>
                  </a:cubicBezTo>
                  <a:close/>
                  <a:moveTo>
                    <a:pt x="233" y="86"/>
                  </a:moveTo>
                  <a:cubicBezTo>
                    <a:pt x="233" y="86"/>
                    <a:pt x="233" y="86"/>
                    <a:pt x="233" y="86"/>
                  </a:cubicBezTo>
                  <a:cubicBezTo>
                    <a:pt x="233" y="87"/>
                    <a:pt x="234" y="88"/>
                    <a:pt x="234" y="88"/>
                  </a:cubicBezTo>
                  <a:cubicBezTo>
                    <a:pt x="234" y="88"/>
                    <a:pt x="233" y="87"/>
                    <a:pt x="233" y="86"/>
                  </a:cubicBezTo>
                  <a:close/>
                  <a:moveTo>
                    <a:pt x="232" y="69"/>
                  </a:moveTo>
                  <a:cubicBezTo>
                    <a:pt x="231" y="68"/>
                    <a:pt x="231" y="68"/>
                    <a:pt x="231" y="67"/>
                  </a:cubicBezTo>
                  <a:cubicBezTo>
                    <a:pt x="232" y="69"/>
                    <a:pt x="233" y="70"/>
                    <a:pt x="235" y="71"/>
                  </a:cubicBezTo>
                  <a:cubicBezTo>
                    <a:pt x="235" y="72"/>
                    <a:pt x="235" y="73"/>
                    <a:pt x="236" y="74"/>
                  </a:cubicBezTo>
                  <a:cubicBezTo>
                    <a:pt x="236" y="74"/>
                    <a:pt x="236" y="74"/>
                    <a:pt x="237" y="74"/>
                  </a:cubicBezTo>
                  <a:cubicBezTo>
                    <a:pt x="237" y="75"/>
                    <a:pt x="237" y="75"/>
                    <a:pt x="237" y="76"/>
                  </a:cubicBezTo>
                  <a:cubicBezTo>
                    <a:pt x="235" y="73"/>
                    <a:pt x="234" y="71"/>
                    <a:pt x="232" y="69"/>
                  </a:cubicBezTo>
                  <a:close/>
                  <a:moveTo>
                    <a:pt x="226" y="55"/>
                  </a:moveTo>
                  <a:cubicBezTo>
                    <a:pt x="225" y="54"/>
                    <a:pt x="225" y="53"/>
                    <a:pt x="224" y="52"/>
                  </a:cubicBezTo>
                  <a:cubicBezTo>
                    <a:pt x="224" y="51"/>
                    <a:pt x="223" y="50"/>
                    <a:pt x="223" y="50"/>
                  </a:cubicBezTo>
                  <a:cubicBezTo>
                    <a:pt x="224" y="51"/>
                    <a:pt x="225" y="52"/>
                    <a:pt x="226" y="53"/>
                  </a:cubicBezTo>
                  <a:cubicBezTo>
                    <a:pt x="226" y="53"/>
                    <a:pt x="226" y="54"/>
                    <a:pt x="226" y="55"/>
                  </a:cubicBezTo>
                  <a:close/>
                  <a:moveTo>
                    <a:pt x="223" y="54"/>
                  </a:moveTo>
                  <a:cubicBezTo>
                    <a:pt x="225" y="56"/>
                    <a:pt x="226" y="59"/>
                    <a:pt x="228" y="62"/>
                  </a:cubicBezTo>
                  <a:cubicBezTo>
                    <a:pt x="226" y="60"/>
                    <a:pt x="224" y="58"/>
                    <a:pt x="223" y="56"/>
                  </a:cubicBezTo>
                  <a:cubicBezTo>
                    <a:pt x="223" y="56"/>
                    <a:pt x="224" y="56"/>
                    <a:pt x="223" y="56"/>
                  </a:cubicBezTo>
                  <a:cubicBezTo>
                    <a:pt x="223" y="55"/>
                    <a:pt x="223" y="54"/>
                    <a:pt x="223" y="54"/>
                  </a:cubicBezTo>
                  <a:close/>
                  <a:moveTo>
                    <a:pt x="228" y="65"/>
                  </a:moveTo>
                  <a:cubicBezTo>
                    <a:pt x="227" y="66"/>
                    <a:pt x="227" y="66"/>
                    <a:pt x="227" y="66"/>
                  </a:cubicBezTo>
                  <a:cubicBezTo>
                    <a:pt x="227" y="68"/>
                    <a:pt x="228" y="70"/>
                    <a:pt x="228" y="71"/>
                  </a:cubicBezTo>
                  <a:cubicBezTo>
                    <a:pt x="228" y="71"/>
                    <a:pt x="228" y="72"/>
                    <a:pt x="228" y="72"/>
                  </a:cubicBezTo>
                  <a:cubicBezTo>
                    <a:pt x="227" y="70"/>
                    <a:pt x="226" y="68"/>
                    <a:pt x="225" y="66"/>
                  </a:cubicBezTo>
                  <a:cubicBezTo>
                    <a:pt x="225" y="65"/>
                    <a:pt x="224" y="65"/>
                    <a:pt x="224" y="65"/>
                  </a:cubicBezTo>
                  <a:cubicBezTo>
                    <a:pt x="223" y="64"/>
                    <a:pt x="222" y="62"/>
                    <a:pt x="222" y="61"/>
                  </a:cubicBezTo>
                  <a:cubicBezTo>
                    <a:pt x="222" y="61"/>
                    <a:pt x="223" y="60"/>
                    <a:pt x="222" y="60"/>
                  </a:cubicBezTo>
                  <a:cubicBezTo>
                    <a:pt x="221" y="58"/>
                    <a:pt x="220" y="57"/>
                    <a:pt x="218" y="55"/>
                  </a:cubicBezTo>
                  <a:cubicBezTo>
                    <a:pt x="218" y="55"/>
                    <a:pt x="218" y="54"/>
                    <a:pt x="217" y="53"/>
                  </a:cubicBezTo>
                  <a:cubicBezTo>
                    <a:pt x="221" y="57"/>
                    <a:pt x="225" y="61"/>
                    <a:pt x="228" y="65"/>
                  </a:cubicBezTo>
                  <a:close/>
                  <a:moveTo>
                    <a:pt x="214" y="48"/>
                  </a:moveTo>
                  <a:cubicBezTo>
                    <a:pt x="213" y="47"/>
                    <a:pt x="212" y="45"/>
                    <a:pt x="211" y="44"/>
                  </a:cubicBezTo>
                  <a:cubicBezTo>
                    <a:pt x="214" y="46"/>
                    <a:pt x="216" y="47"/>
                    <a:pt x="218" y="49"/>
                  </a:cubicBezTo>
                  <a:cubicBezTo>
                    <a:pt x="219" y="51"/>
                    <a:pt x="220" y="53"/>
                    <a:pt x="221" y="54"/>
                  </a:cubicBezTo>
                  <a:cubicBezTo>
                    <a:pt x="219" y="52"/>
                    <a:pt x="216" y="50"/>
                    <a:pt x="214" y="48"/>
                  </a:cubicBezTo>
                  <a:close/>
                  <a:moveTo>
                    <a:pt x="211" y="42"/>
                  </a:moveTo>
                  <a:cubicBezTo>
                    <a:pt x="211" y="41"/>
                    <a:pt x="211" y="41"/>
                    <a:pt x="210" y="41"/>
                  </a:cubicBezTo>
                  <a:cubicBezTo>
                    <a:pt x="210" y="41"/>
                    <a:pt x="210" y="41"/>
                    <a:pt x="210" y="41"/>
                  </a:cubicBezTo>
                  <a:cubicBezTo>
                    <a:pt x="212" y="42"/>
                    <a:pt x="214" y="43"/>
                    <a:pt x="215" y="45"/>
                  </a:cubicBezTo>
                  <a:cubicBezTo>
                    <a:pt x="214" y="44"/>
                    <a:pt x="212" y="43"/>
                    <a:pt x="211" y="42"/>
                  </a:cubicBezTo>
                  <a:close/>
                  <a:moveTo>
                    <a:pt x="210" y="47"/>
                  </a:moveTo>
                  <a:cubicBezTo>
                    <a:pt x="211" y="48"/>
                    <a:pt x="211" y="48"/>
                    <a:pt x="211" y="49"/>
                  </a:cubicBezTo>
                  <a:cubicBezTo>
                    <a:pt x="210" y="47"/>
                    <a:pt x="208" y="45"/>
                    <a:pt x="206" y="43"/>
                  </a:cubicBezTo>
                  <a:cubicBezTo>
                    <a:pt x="207" y="44"/>
                    <a:pt x="209" y="46"/>
                    <a:pt x="210" y="47"/>
                  </a:cubicBezTo>
                  <a:close/>
                  <a:moveTo>
                    <a:pt x="208" y="40"/>
                  </a:moveTo>
                  <a:cubicBezTo>
                    <a:pt x="207" y="39"/>
                    <a:pt x="206" y="38"/>
                    <a:pt x="206" y="37"/>
                  </a:cubicBezTo>
                  <a:cubicBezTo>
                    <a:pt x="206" y="38"/>
                    <a:pt x="207" y="38"/>
                    <a:pt x="208" y="39"/>
                  </a:cubicBezTo>
                  <a:cubicBezTo>
                    <a:pt x="208" y="39"/>
                    <a:pt x="208" y="39"/>
                    <a:pt x="208" y="40"/>
                  </a:cubicBezTo>
                  <a:cubicBezTo>
                    <a:pt x="208" y="40"/>
                    <a:pt x="208" y="40"/>
                    <a:pt x="208" y="40"/>
                  </a:cubicBezTo>
                  <a:close/>
                  <a:moveTo>
                    <a:pt x="207" y="42"/>
                  </a:moveTo>
                  <a:cubicBezTo>
                    <a:pt x="205" y="40"/>
                    <a:pt x="202" y="39"/>
                    <a:pt x="200" y="37"/>
                  </a:cubicBezTo>
                  <a:cubicBezTo>
                    <a:pt x="200" y="37"/>
                    <a:pt x="200" y="37"/>
                    <a:pt x="201" y="37"/>
                  </a:cubicBezTo>
                  <a:cubicBezTo>
                    <a:pt x="201" y="37"/>
                    <a:pt x="202" y="36"/>
                    <a:pt x="201" y="36"/>
                  </a:cubicBezTo>
                  <a:cubicBezTo>
                    <a:pt x="201" y="36"/>
                    <a:pt x="201" y="36"/>
                    <a:pt x="201" y="36"/>
                  </a:cubicBezTo>
                  <a:cubicBezTo>
                    <a:pt x="202" y="36"/>
                    <a:pt x="202" y="36"/>
                    <a:pt x="203" y="36"/>
                  </a:cubicBezTo>
                  <a:cubicBezTo>
                    <a:pt x="204" y="38"/>
                    <a:pt x="206" y="40"/>
                    <a:pt x="207" y="42"/>
                  </a:cubicBezTo>
                  <a:close/>
                  <a:moveTo>
                    <a:pt x="202" y="34"/>
                  </a:moveTo>
                  <a:cubicBezTo>
                    <a:pt x="201" y="34"/>
                    <a:pt x="201" y="34"/>
                    <a:pt x="200" y="34"/>
                  </a:cubicBezTo>
                  <a:cubicBezTo>
                    <a:pt x="198" y="32"/>
                    <a:pt x="196" y="30"/>
                    <a:pt x="194" y="28"/>
                  </a:cubicBezTo>
                  <a:cubicBezTo>
                    <a:pt x="197" y="29"/>
                    <a:pt x="200" y="31"/>
                    <a:pt x="202" y="33"/>
                  </a:cubicBezTo>
                  <a:cubicBezTo>
                    <a:pt x="202" y="33"/>
                    <a:pt x="201" y="34"/>
                    <a:pt x="202" y="34"/>
                  </a:cubicBezTo>
                  <a:close/>
                  <a:moveTo>
                    <a:pt x="194" y="32"/>
                  </a:moveTo>
                  <a:cubicBezTo>
                    <a:pt x="195" y="32"/>
                    <a:pt x="195" y="32"/>
                    <a:pt x="195" y="32"/>
                  </a:cubicBezTo>
                  <a:cubicBezTo>
                    <a:pt x="196" y="33"/>
                    <a:pt x="197" y="34"/>
                    <a:pt x="198" y="35"/>
                  </a:cubicBezTo>
                  <a:cubicBezTo>
                    <a:pt x="198" y="35"/>
                    <a:pt x="198" y="35"/>
                    <a:pt x="198" y="35"/>
                  </a:cubicBezTo>
                  <a:cubicBezTo>
                    <a:pt x="197" y="35"/>
                    <a:pt x="196" y="34"/>
                    <a:pt x="195" y="34"/>
                  </a:cubicBezTo>
                  <a:cubicBezTo>
                    <a:pt x="193" y="33"/>
                    <a:pt x="191" y="31"/>
                    <a:pt x="189" y="29"/>
                  </a:cubicBezTo>
                  <a:cubicBezTo>
                    <a:pt x="190" y="29"/>
                    <a:pt x="190" y="29"/>
                    <a:pt x="190" y="29"/>
                  </a:cubicBezTo>
                  <a:cubicBezTo>
                    <a:pt x="191" y="30"/>
                    <a:pt x="193" y="31"/>
                    <a:pt x="194" y="32"/>
                  </a:cubicBezTo>
                  <a:close/>
                  <a:moveTo>
                    <a:pt x="192" y="33"/>
                  </a:moveTo>
                  <a:cubicBezTo>
                    <a:pt x="191" y="33"/>
                    <a:pt x="191" y="33"/>
                    <a:pt x="190" y="33"/>
                  </a:cubicBezTo>
                  <a:cubicBezTo>
                    <a:pt x="190" y="32"/>
                    <a:pt x="190" y="33"/>
                    <a:pt x="190" y="33"/>
                  </a:cubicBezTo>
                  <a:cubicBezTo>
                    <a:pt x="191" y="34"/>
                    <a:pt x="193" y="35"/>
                    <a:pt x="195" y="36"/>
                  </a:cubicBezTo>
                  <a:cubicBezTo>
                    <a:pt x="195" y="36"/>
                    <a:pt x="196" y="36"/>
                    <a:pt x="196" y="37"/>
                  </a:cubicBezTo>
                  <a:cubicBezTo>
                    <a:pt x="196" y="37"/>
                    <a:pt x="196" y="37"/>
                    <a:pt x="196" y="37"/>
                  </a:cubicBezTo>
                  <a:cubicBezTo>
                    <a:pt x="198" y="38"/>
                    <a:pt x="200" y="40"/>
                    <a:pt x="201" y="41"/>
                  </a:cubicBezTo>
                  <a:cubicBezTo>
                    <a:pt x="203" y="43"/>
                    <a:pt x="204" y="44"/>
                    <a:pt x="205" y="46"/>
                  </a:cubicBezTo>
                  <a:cubicBezTo>
                    <a:pt x="202" y="42"/>
                    <a:pt x="197" y="39"/>
                    <a:pt x="193" y="36"/>
                  </a:cubicBezTo>
                  <a:cubicBezTo>
                    <a:pt x="193" y="36"/>
                    <a:pt x="193" y="35"/>
                    <a:pt x="192" y="35"/>
                  </a:cubicBezTo>
                  <a:cubicBezTo>
                    <a:pt x="191" y="35"/>
                    <a:pt x="191" y="35"/>
                    <a:pt x="191" y="35"/>
                  </a:cubicBezTo>
                  <a:cubicBezTo>
                    <a:pt x="190" y="34"/>
                    <a:pt x="188" y="34"/>
                    <a:pt x="187" y="33"/>
                  </a:cubicBezTo>
                  <a:cubicBezTo>
                    <a:pt x="187" y="33"/>
                    <a:pt x="186" y="34"/>
                    <a:pt x="187" y="34"/>
                  </a:cubicBezTo>
                  <a:cubicBezTo>
                    <a:pt x="187" y="34"/>
                    <a:pt x="187" y="34"/>
                    <a:pt x="187" y="35"/>
                  </a:cubicBezTo>
                  <a:cubicBezTo>
                    <a:pt x="184" y="35"/>
                    <a:pt x="180" y="35"/>
                    <a:pt x="177" y="36"/>
                  </a:cubicBezTo>
                  <a:cubicBezTo>
                    <a:pt x="178" y="35"/>
                    <a:pt x="180" y="35"/>
                    <a:pt x="181" y="34"/>
                  </a:cubicBezTo>
                  <a:cubicBezTo>
                    <a:pt x="182" y="34"/>
                    <a:pt x="182" y="33"/>
                    <a:pt x="181" y="33"/>
                  </a:cubicBezTo>
                  <a:cubicBezTo>
                    <a:pt x="180" y="33"/>
                    <a:pt x="179" y="32"/>
                    <a:pt x="178" y="32"/>
                  </a:cubicBezTo>
                  <a:cubicBezTo>
                    <a:pt x="179" y="32"/>
                    <a:pt x="179" y="31"/>
                    <a:pt x="178" y="31"/>
                  </a:cubicBezTo>
                  <a:cubicBezTo>
                    <a:pt x="176" y="30"/>
                    <a:pt x="173" y="29"/>
                    <a:pt x="170" y="28"/>
                  </a:cubicBezTo>
                  <a:cubicBezTo>
                    <a:pt x="170" y="27"/>
                    <a:pt x="170" y="27"/>
                    <a:pt x="170" y="27"/>
                  </a:cubicBezTo>
                  <a:cubicBezTo>
                    <a:pt x="168" y="26"/>
                    <a:pt x="166" y="26"/>
                    <a:pt x="164" y="25"/>
                  </a:cubicBezTo>
                  <a:cubicBezTo>
                    <a:pt x="164" y="25"/>
                    <a:pt x="165" y="24"/>
                    <a:pt x="166" y="23"/>
                  </a:cubicBezTo>
                  <a:cubicBezTo>
                    <a:pt x="166" y="23"/>
                    <a:pt x="166" y="23"/>
                    <a:pt x="166" y="23"/>
                  </a:cubicBezTo>
                  <a:cubicBezTo>
                    <a:pt x="173" y="26"/>
                    <a:pt x="180" y="29"/>
                    <a:pt x="186" y="32"/>
                  </a:cubicBezTo>
                  <a:cubicBezTo>
                    <a:pt x="187" y="32"/>
                    <a:pt x="188" y="31"/>
                    <a:pt x="187" y="30"/>
                  </a:cubicBezTo>
                  <a:cubicBezTo>
                    <a:pt x="186" y="30"/>
                    <a:pt x="185" y="29"/>
                    <a:pt x="184" y="28"/>
                  </a:cubicBezTo>
                  <a:cubicBezTo>
                    <a:pt x="185" y="29"/>
                    <a:pt x="186" y="29"/>
                    <a:pt x="187" y="29"/>
                  </a:cubicBezTo>
                  <a:cubicBezTo>
                    <a:pt x="189" y="30"/>
                    <a:pt x="190" y="32"/>
                    <a:pt x="192" y="33"/>
                  </a:cubicBezTo>
                  <a:close/>
                  <a:moveTo>
                    <a:pt x="167" y="17"/>
                  </a:moveTo>
                  <a:cubicBezTo>
                    <a:pt x="165" y="15"/>
                    <a:pt x="162" y="14"/>
                    <a:pt x="160" y="12"/>
                  </a:cubicBezTo>
                  <a:cubicBezTo>
                    <a:pt x="160" y="12"/>
                    <a:pt x="160" y="12"/>
                    <a:pt x="161" y="12"/>
                  </a:cubicBezTo>
                  <a:cubicBezTo>
                    <a:pt x="161" y="12"/>
                    <a:pt x="161" y="12"/>
                    <a:pt x="161" y="12"/>
                  </a:cubicBezTo>
                  <a:cubicBezTo>
                    <a:pt x="164" y="12"/>
                    <a:pt x="166" y="14"/>
                    <a:pt x="169" y="15"/>
                  </a:cubicBezTo>
                  <a:cubicBezTo>
                    <a:pt x="174" y="18"/>
                    <a:pt x="180" y="23"/>
                    <a:pt x="185" y="26"/>
                  </a:cubicBezTo>
                  <a:cubicBezTo>
                    <a:pt x="179" y="23"/>
                    <a:pt x="173" y="20"/>
                    <a:pt x="167" y="17"/>
                  </a:cubicBezTo>
                  <a:close/>
                  <a:moveTo>
                    <a:pt x="172" y="13"/>
                  </a:moveTo>
                  <a:cubicBezTo>
                    <a:pt x="171" y="13"/>
                    <a:pt x="169" y="12"/>
                    <a:pt x="168" y="11"/>
                  </a:cubicBezTo>
                  <a:cubicBezTo>
                    <a:pt x="169" y="12"/>
                    <a:pt x="171" y="12"/>
                    <a:pt x="173" y="13"/>
                  </a:cubicBezTo>
                  <a:cubicBezTo>
                    <a:pt x="172" y="13"/>
                    <a:pt x="172" y="13"/>
                    <a:pt x="172" y="13"/>
                  </a:cubicBezTo>
                  <a:close/>
                  <a:moveTo>
                    <a:pt x="133" y="12"/>
                  </a:moveTo>
                  <a:cubicBezTo>
                    <a:pt x="133" y="12"/>
                    <a:pt x="132" y="12"/>
                    <a:pt x="132" y="12"/>
                  </a:cubicBezTo>
                  <a:cubicBezTo>
                    <a:pt x="131" y="12"/>
                    <a:pt x="129" y="12"/>
                    <a:pt x="128" y="12"/>
                  </a:cubicBezTo>
                  <a:cubicBezTo>
                    <a:pt x="128" y="12"/>
                    <a:pt x="127" y="12"/>
                    <a:pt x="127" y="12"/>
                  </a:cubicBezTo>
                  <a:cubicBezTo>
                    <a:pt x="127" y="12"/>
                    <a:pt x="127" y="11"/>
                    <a:pt x="128" y="11"/>
                  </a:cubicBezTo>
                  <a:cubicBezTo>
                    <a:pt x="130" y="11"/>
                    <a:pt x="131" y="11"/>
                    <a:pt x="133" y="12"/>
                  </a:cubicBezTo>
                  <a:close/>
                  <a:moveTo>
                    <a:pt x="132" y="28"/>
                  </a:moveTo>
                  <a:cubicBezTo>
                    <a:pt x="132" y="28"/>
                    <a:pt x="131" y="29"/>
                    <a:pt x="130" y="29"/>
                  </a:cubicBezTo>
                  <a:cubicBezTo>
                    <a:pt x="129" y="29"/>
                    <a:pt x="129" y="29"/>
                    <a:pt x="128" y="29"/>
                  </a:cubicBezTo>
                  <a:cubicBezTo>
                    <a:pt x="129" y="29"/>
                    <a:pt x="129" y="28"/>
                    <a:pt x="129" y="28"/>
                  </a:cubicBezTo>
                  <a:cubicBezTo>
                    <a:pt x="129" y="28"/>
                    <a:pt x="129" y="27"/>
                    <a:pt x="128" y="27"/>
                  </a:cubicBezTo>
                  <a:cubicBezTo>
                    <a:pt x="127" y="28"/>
                    <a:pt x="126" y="28"/>
                    <a:pt x="124" y="29"/>
                  </a:cubicBezTo>
                  <a:cubicBezTo>
                    <a:pt x="123" y="29"/>
                    <a:pt x="122" y="29"/>
                    <a:pt x="121" y="29"/>
                  </a:cubicBezTo>
                  <a:cubicBezTo>
                    <a:pt x="122" y="28"/>
                    <a:pt x="124" y="27"/>
                    <a:pt x="125" y="26"/>
                  </a:cubicBezTo>
                  <a:cubicBezTo>
                    <a:pt x="128" y="27"/>
                    <a:pt x="130" y="27"/>
                    <a:pt x="132" y="28"/>
                  </a:cubicBezTo>
                  <a:close/>
                  <a:moveTo>
                    <a:pt x="124" y="22"/>
                  </a:moveTo>
                  <a:cubicBezTo>
                    <a:pt x="123" y="22"/>
                    <a:pt x="122" y="22"/>
                    <a:pt x="121" y="22"/>
                  </a:cubicBezTo>
                  <a:cubicBezTo>
                    <a:pt x="121" y="22"/>
                    <a:pt x="122" y="22"/>
                    <a:pt x="122" y="21"/>
                  </a:cubicBezTo>
                  <a:cubicBezTo>
                    <a:pt x="123" y="21"/>
                    <a:pt x="125" y="22"/>
                    <a:pt x="126" y="22"/>
                  </a:cubicBezTo>
                  <a:cubicBezTo>
                    <a:pt x="125" y="22"/>
                    <a:pt x="125" y="22"/>
                    <a:pt x="124" y="22"/>
                  </a:cubicBezTo>
                  <a:close/>
                  <a:moveTo>
                    <a:pt x="123" y="15"/>
                  </a:moveTo>
                  <a:cubicBezTo>
                    <a:pt x="122" y="16"/>
                    <a:pt x="121" y="16"/>
                    <a:pt x="120" y="17"/>
                  </a:cubicBezTo>
                  <a:cubicBezTo>
                    <a:pt x="120" y="17"/>
                    <a:pt x="119" y="17"/>
                    <a:pt x="119" y="17"/>
                  </a:cubicBezTo>
                  <a:cubicBezTo>
                    <a:pt x="121" y="16"/>
                    <a:pt x="122" y="15"/>
                    <a:pt x="124" y="14"/>
                  </a:cubicBezTo>
                  <a:cubicBezTo>
                    <a:pt x="124" y="14"/>
                    <a:pt x="124" y="14"/>
                    <a:pt x="124" y="14"/>
                  </a:cubicBezTo>
                  <a:cubicBezTo>
                    <a:pt x="124" y="14"/>
                    <a:pt x="125" y="14"/>
                    <a:pt x="126" y="15"/>
                  </a:cubicBezTo>
                  <a:cubicBezTo>
                    <a:pt x="125" y="15"/>
                    <a:pt x="124" y="15"/>
                    <a:pt x="123" y="15"/>
                  </a:cubicBezTo>
                  <a:close/>
                  <a:moveTo>
                    <a:pt x="125" y="11"/>
                  </a:moveTo>
                  <a:cubicBezTo>
                    <a:pt x="124" y="11"/>
                    <a:pt x="123" y="11"/>
                    <a:pt x="122" y="11"/>
                  </a:cubicBezTo>
                  <a:cubicBezTo>
                    <a:pt x="123" y="11"/>
                    <a:pt x="124" y="11"/>
                    <a:pt x="125" y="11"/>
                  </a:cubicBezTo>
                  <a:cubicBezTo>
                    <a:pt x="125" y="11"/>
                    <a:pt x="125" y="11"/>
                    <a:pt x="125" y="11"/>
                  </a:cubicBezTo>
                  <a:close/>
                  <a:moveTo>
                    <a:pt x="114" y="5"/>
                  </a:moveTo>
                  <a:cubicBezTo>
                    <a:pt x="114" y="5"/>
                    <a:pt x="114" y="5"/>
                    <a:pt x="113" y="5"/>
                  </a:cubicBezTo>
                  <a:cubicBezTo>
                    <a:pt x="113" y="5"/>
                    <a:pt x="113" y="5"/>
                    <a:pt x="113" y="6"/>
                  </a:cubicBezTo>
                  <a:cubicBezTo>
                    <a:pt x="111" y="6"/>
                    <a:pt x="110" y="6"/>
                    <a:pt x="108" y="6"/>
                  </a:cubicBezTo>
                  <a:cubicBezTo>
                    <a:pt x="108" y="6"/>
                    <a:pt x="108" y="6"/>
                    <a:pt x="108" y="6"/>
                  </a:cubicBezTo>
                  <a:cubicBezTo>
                    <a:pt x="109" y="6"/>
                    <a:pt x="111" y="5"/>
                    <a:pt x="113" y="5"/>
                  </a:cubicBezTo>
                  <a:cubicBezTo>
                    <a:pt x="114" y="5"/>
                    <a:pt x="114" y="5"/>
                    <a:pt x="115" y="5"/>
                  </a:cubicBezTo>
                  <a:cubicBezTo>
                    <a:pt x="115" y="5"/>
                    <a:pt x="115" y="5"/>
                    <a:pt x="114" y="5"/>
                  </a:cubicBezTo>
                  <a:close/>
                  <a:moveTo>
                    <a:pt x="99" y="5"/>
                  </a:moveTo>
                  <a:cubicBezTo>
                    <a:pt x="99" y="5"/>
                    <a:pt x="98" y="5"/>
                    <a:pt x="98" y="5"/>
                  </a:cubicBezTo>
                  <a:cubicBezTo>
                    <a:pt x="99" y="5"/>
                    <a:pt x="100" y="4"/>
                    <a:pt x="102" y="4"/>
                  </a:cubicBezTo>
                  <a:cubicBezTo>
                    <a:pt x="101" y="4"/>
                    <a:pt x="100" y="5"/>
                    <a:pt x="99" y="5"/>
                  </a:cubicBezTo>
                  <a:close/>
                  <a:moveTo>
                    <a:pt x="22" y="63"/>
                  </a:moveTo>
                  <a:cubicBezTo>
                    <a:pt x="23" y="63"/>
                    <a:pt x="23" y="63"/>
                    <a:pt x="23" y="63"/>
                  </a:cubicBezTo>
                  <a:cubicBezTo>
                    <a:pt x="23" y="63"/>
                    <a:pt x="23" y="63"/>
                    <a:pt x="23" y="63"/>
                  </a:cubicBezTo>
                  <a:cubicBezTo>
                    <a:pt x="22" y="65"/>
                    <a:pt x="21" y="66"/>
                    <a:pt x="20" y="68"/>
                  </a:cubicBezTo>
                  <a:cubicBezTo>
                    <a:pt x="19" y="68"/>
                    <a:pt x="19" y="69"/>
                    <a:pt x="18" y="70"/>
                  </a:cubicBezTo>
                  <a:cubicBezTo>
                    <a:pt x="18" y="70"/>
                    <a:pt x="17" y="70"/>
                    <a:pt x="17" y="70"/>
                  </a:cubicBezTo>
                  <a:cubicBezTo>
                    <a:pt x="19" y="68"/>
                    <a:pt x="20" y="65"/>
                    <a:pt x="22" y="63"/>
                  </a:cubicBezTo>
                  <a:close/>
                  <a:moveTo>
                    <a:pt x="21" y="78"/>
                  </a:moveTo>
                  <a:cubicBezTo>
                    <a:pt x="23" y="76"/>
                    <a:pt x="24" y="75"/>
                    <a:pt x="25" y="73"/>
                  </a:cubicBezTo>
                  <a:cubicBezTo>
                    <a:pt x="24" y="76"/>
                    <a:pt x="22" y="79"/>
                    <a:pt x="20" y="82"/>
                  </a:cubicBezTo>
                  <a:cubicBezTo>
                    <a:pt x="19" y="83"/>
                    <a:pt x="18" y="84"/>
                    <a:pt x="17" y="85"/>
                  </a:cubicBezTo>
                  <a:cubicBezTo>
                    <a:pt x="17" y="85"/>
                    <a:pt x="17" y="84"/>
                    <a:pt x="17" y="84"/>
                  </a:cubicBezTo>
                  <a:cubicBezTo>
                    <a:pt x="17" y="83"/>
                    <a:pt x="17" y="83"/>
                    <a:pt x="16" y="83"/>
                  </a:cubicBezTo>
                  <a:cubicBezTo>
                    <a:pt x="17" y="82"/>
                    <a:pt x="17" y="81"/>
                    <a:pt x="17" y="80"/>
                  </a:cubicBezTo>
                  <a:cubicBezTo>
                    <a:pt x="18" y="79"/>
                    <a:pt x="19" y="78"/>
                    <a:pt x="20" y="77"/>
                  </a:cubicBezTo>
                  <a:cubicBezTo>
                    <a:pt x="20" y="78"/>
                    <a:pt x="21" y="78"/>
                    <a:pt x="21" y="78"/>
                  </a:cubicBezTo>
                  <a:close/>
                  <a:moveTo>
                    <a:pt x="20" y="88"/>
                  </a:moveTo>
                  <a:cubicBezTo>
                    <a:pt x="20" y="87"/>
                    <a:pt x="20" y="87"/>
                    <a:pt x="20" y="86"/>
                  </a:cubicBezTo>
                  <a:cubicBezTo>
                    <a:pt x="20" y="85"/>
                    <a:pt x="21" y="85"/>
                    <a:pt x="21" y="84"/>
                  </a:cubicBezTo>
                  <a:cubicBezTo>
                    <a:pt x="21" y="84"/>
                    <a:pt x="21" y="84"/>
                    <a:pt x="21" y="84"/>
                  </a:cubicBezTo>
                  <a:cubicBezTo>
                    <a:pt x="22" y="84"/>
                    <a:pt x="22" y="85"/>
                    <a:pt x="22" y="85"/>
                  </a:cubicBezTo>
                  <a:cubicBezTo>
                    <a:pt x="21" y="86"/>
                    <a:pt x="21" y="87"/>
                    <a:pt x="20" y="88"/>
                  </a:cubicBezTo>
                  <a:close/>
                  <a:moveTo>
                    <a:pt x="21" y="120"/>
                  </a:moveTo>
                  <a:cubicBezTo>
                    <a:pt x="19" y="113"/>
                    <a:pt x="18" y="107"/>
                    <a:pt x="17" y="100"/>
                  </a:cubicBezTo>
                  <a:cubicBezTo>
                    <a:pt x="18" y="100"/>
                    <a:pt x="18" y="100"/>
                    <a:pt x="18" y="100"/>
                  </a:cubicBezTo>
                  <a:cubicBezTo>
                    <a:pt x="19" y="102"/>
                    <a:pt x="19" y="105"/>
                    <a:pt x="20" y="108"/>
                  </a:cubicBezTo>
                  <a:cubicBezTo>
                    <a:pt x="20" y="110"/>
                    <a:pt x="20" y="113"/>
                    <a:pt x="20" y="115"/>
                  </a:cubicBezTo>
                  <a:cubicBezTo>
                    <a:pt x="20" y="117"/>
                    <a:pt x="21" y="118"/>
                    <a:pt x="21" y="120"/>
                  </a:cubicBezTo>
                  <a:close/>
                  <a:moveTo>
                    <a:pt x="17" y="89"/>
                  </a:moveTo>
                  <a:cubicBezTo>
                    <a:pt x="17" y="89"/>
                    <a:pt x="17" y="89"/>
                    <a:pt x="18" y="89"/>
                  </a:cubicBezTo>
                  <a:cubicBezTo>
                    <a:pt x="18" y="91"/>
                    <a:pt x="18" y="93"/>
                    <a:pt x="18" y="95"/>
                  </a:cubicBezTo>
                  <a:cubicBezTo>
                    <a:pt x="18" y="95"/>
                    <a:pt x="18" y="95"/>
                    <a:pt x="18" y="95"/>
                  </a:cubicBezTo>
                  <a:cubicBezTo>
                    <a:pt x="18" y="93"/>
                    <a:pt x="17" y="92"/>
                    <a:pt x="17" y="90"/>
                  </a:cubicBezTo>
                  <a:cubicBezTo>
                    <a:pt x="17" y="90"/>
                    <a:pt x="17" y="90"/>
                    <a:pt x="16" y="89"/>
                  </a:cubicBezTo>
                  <a:cubicBezTo>
                    <a:pt x="17" y="89"/>
                    <a:pt x="17" y="89"/>
                    <a:pt x="17" y="89"/>
                  </a:cubicBezTo>
                  <a:close/>
                  <a:moveTo>
                    <a:pt x="18" y="114"/>
                  </a:moveTo>
                  <a:cubicBezTo>
                    <a:pt x="17" y="110"/>
                    <a:pt x="16" y="106"/>
                    <a:pt x="15" y="103"/>
                  </a:cubicBezTo>
                  <a:cubicBezTo>
                    <a:pt x="15" y="102"/>
                    <a:pt x="16" y="102"/>
                    <a:pt x="16" y="102"/>
                  </a:cubicBezTo>
                  <a:cubicBezTo>
                    <a:pt x="16" y="106"/>
                    <a:pt x="17" y="110"/>
                    <a:pt x="18" y="114"/>
                  </a:cubicBezTo>
                  <a:close/>
                  <a:moveTo>
                    <a:pt x="15" y="100"/>
                  </a:moveTo>
                  <a:cubicBezTo>
                    <a:pt x="15" y="98"/>
                    <a:pt x="15" y="96"/>
                    <a:pt x="15" y="93"/>
                  </a:cubicBezTo>
                  <a:cubicBezTo>
                    <a:pt x="15" y="95"/>
                    <a:pt x="16" y="97"/>
                    <a:pt x="16" y="98"/>
                  </a:cubicBezTo>
                  <a:cubicBezTo>
                    <a:pt x="15" y="99"/>
                    <a:pt x="15" y="99"/>
                    <a:pt x="15" y="100"/>
                  </a:cubicBezTo>
                  <a:close/>
                  <a:moveTo>
                    <a:pt x="21" y="131"/>
                  </a:moveTo>
                  <a:cubicBezTo>
                    <a:pt x="21" y="133"/>
                    <a:pt x="22" y="135"/>
                    <a:pt x="22" y="136"/>
                  </a:cubicBezTo>
                  <a:cubicBezTo>
                    <a:pt x="22" y="136"/>
                    <a:pt x="22" y="136"/>
                    <a:pt x="22" y="135"/>
                  </a:cubicBezTo>
                  <a:cubicBezTo>
                    <a:pt x="21" y="134"/>
                    <a:pt x="20" y="135"/>
                    <a:pt x="20" y="136"/>
                  </a:cubicBezTo>
                  <a:cubicBezTo>
                    <a:pt x="21" y="139"/>
                    <a:pt x="22" y="142"/>
                    <a:pt x="23" y="145"/>
                  </a:cubicBezTo>
                  <a:cubicBezTo>
                    <a:pt x="22" y="143"/>
                    <a:pt x="21" y="141"/>
                    <a:pt x="19" y="140"/>
                  </a:cubicBezTo>
                  <a:cubicBezTo>
                    <a:pt x="17" y="129"/>
                    <a:pt x="16" y="118"/>
                    <a:pt x="14" y="107"/>
                  </a:cubicBezTo>
                  <a:cubicBezTo>
                    <a:pt x="16" y="115"/>
                    <a:pt x="19" y="123"/>
                    <a:pt x="21" y="131"/>
                  </a:cubicBezTo>
                  <a:close/>
                  <a:moveTo>
                    <a:pt x="17" y="165"/>
                  </a:moveTo>
                  <a:cubicBezTo>
                    <a:pt x="17" y="165"/>
                    <a:pt x="17" y="165"/>
                    <a:pt x="17" y="165"/>
                  </a:cubicBezTo>
                  <a:cubicBezTo>
                    <a:pt x="18" y="167"/>
                    <a:pt x="18" y="168"/>
                    <a:pt x="19" y="170"/>
                  </a:cubicBezTo>
                  <a:cubicBezTo>
                    <a:pt x="19" y="169"/>
                    <a:pt x="18" y="169"/>
                    <a:pt x="18" y="168"/>
                  </a:cubicBezTo>
                  <a:cubicBezTo>
                    <a:pt x="17" y="167"/>
                    <a:pt x="17" y="166"/>
                    <a:pt x="16" y="166"/>
                  </a:cubicBezTo>
                  <a:cubicBezTo>
                    <a:pt x="17" y="165"/>
                    <a:pt x="17" y="165"/>
                    <a:pt x="17" y="165"/>
                  </a:cubicBezTo>
                  <a:cubicBezTo>
                    <a:pt x="17" y="165"/>
                    <a:pt x="17" y="165"/>
                    <a:pt x="17" y="165"/>
                  </a:cubicBezTo>
                  <a:close/>
                  <a:moveTo>
                    <a:pt x="19" y="163"/>
                  </a:moveTo>
                  <a:cubicBezTo>
                    <a:pt x="19" y="163"/>
                    <a:pt x="18" y="163"/>
                    <a:pt x="18" y="163"/>
                  </a:cubicBezTo>
                  <a:cubicBezTo>
                    <a:pt x="17" y="162"/>
                    <a:pt x="17" y="162"/>
                    <a:pt x="16" y="161"/>
                  </a:cubicBezTo>
                  <a:cubicBezTo>
                    <a:pt x="16" y="157"/>
                    <a:pt x="15" y="154"/>
                    <a:pt x="15" y="150"/>
                  </a:cubicBezTo>
                  <a:cubicBezTo>
                    <a:pt x="16" y="155"/>
                    <a:pt x="18" y="160"/>
                    <a:pt x="20" y="164"/>
                  </a:cubicBezTo>
                  <a:cubicBezTo>
                    <a:pt x="19" y="164"/>
                    <a:pt x="19" y="164"/>
                    <a:pt x="19" y="163"/>
                  </a:cubicBezTo>
                  <a:close/>
                  <a:moveTo>
                    <a:pt x="15" y="169"/>
                  </a:moveTo>
                  <a:cubicBezTo>
                    <a:pt x="15" y="169"/>
                    <a:pt x="15" y="169"/>
                    <a:pt x="15" y="169"/>
                  </a:cubicBezTo>
                  <a:cubicBezTo>
                    <a:pt x="14" y="165"/>
                    <a:pt x="13" y="162"/>
                    <a:pt x="11" y="158"/>
                  </a:cubicBezTo>
                  <a:cubicBezTo>
                    <a:pt x="12" y="160"/>
                    <a:pt x="13" y="162"/>
                    <a:pt x="14" y="164"/>
                  </a:cubicBezTo>
                  <a:cubicBezTo>
                    <a:pt x="14" y="164"/>
                    <a:pt x="14" y="164"/>
                    <a:pt x="14" y="164"/>
                  </a:cubicBezTo>
                  <a:cubicBezTo>
                    <a:pt x="15" y="165"/>
                    <a:pt x="15" y="166"/>
                    <a:pt x="16" y="167"/>
                  </a:cubicBezTo>
                  <a:cubicBezTo>
                    <a:pt x="16" y="168"/>
                    <a:pt x="16" y="168"/>
                    <a:pt x="16" y="168"/>
                  </a:cubicBezTo>
                  <a:cubicBezTo>
                    <a:pt x="16" y="168"/>
                    <a:pt x="15" y="168"/>
                    <a:pt x="15" y="169"/>
                  </a:cubicBezTo>
                  <a:close/>
                  <a:moveTo>
                    <a:pt x="8" y="128"/>
                  </a:moveTo>
                  <a:cubicBezTo>
                    <a:pt x="9" y="129"/>
                    <a:pt x="10" y="128"/>
                    <a:pt x="10" y="128"/>
                  </a:cubicBezTo>
                  <a:cubicBezTo>
                    <a:pt x="10" y="124"/>
                    <a:pt x="9" y="120"/>
                    <a:pt x="9" y="117"/>
                  </a:cubicBezTo>
                  <a:cubicBezTo>
                    <a:pt x="9" y="116"/>
                    <a:pt x="10" y="115"/>
                    <a:pt x="10" y="114"/>
                  </a:cubicBezTo>
                  <a:cubicBezTo>
                    <a:pt x="10" y="121"/>
                    <a:pt x="11" y="129"/>
                    <a:pt x="12" y="137"/>
                  </a:cubicBezTo>
                  <a:cubicBezTo>
                    <a:pt x="12" y="142"/>
                    <a:pt x="13" y="146"/>
                    <a:pt x="13" y="151"/>
                  </a:cubicBezTo>
                  <a:cubicBezTo>
                    <a:pt x="12" y="147"/>
                    <a:pt x="11" y="142"/>
                    <a:pt x="10" y="138"/>
                  </a:cubicBezTo>
                  <a:cubicBezTo>
                    <a:pt x="10" y="136"/>
                    <a:pt x="9" y="134"/>
                    <a:pt x="9" y="133"/>
                  </a:cubicBezTo>
                  <a:cubicBezTo>
                    <a:pt x="9" y="131"/>
                    <a:pt x="8" y="129"/>
                    <a:pt x="8" y="128"/>
                  </a:cubicBezTo>
                  <a:cubicBezTo>
                    <a:pt x="8" y="128"/>
                    <a:pt x="8" y="128"/>
                    <a:pt x="8" y="128"/>
                  </a:cubicBezTo>
                  <a:close/>
                  <a:moveTo>
                    <a:pt x="8" y="106"/>
                  </a:moveTo>
                  <a:cubicBezTo>
                    <a:pt x="8" y="105"/>
                    <a:pt x="9" y="104"/>
                    <a:pt x="9" y="103"/>
                  </a:cubicBezTo>
                  <a:cubicBezTo>
                    <a:pt x="9" y="105"/>
                    <a:pt x="9" y="108"/>
                    <a:pt x="9" y="111"/>
                  </a:cubicBezTo>
                  <a:cubicBezTo>
                    <a:pt x="9" y="109"/>
                    <a:pt x="8" y="108"/>
                    <a:pt x="8" y="106"/>
                  </a:cubicBezTo>
                  <a:close/>
                  <a:moveTo>
                    <a:pt x="9" y="99"/>
                  </a:moveTo>
                  <a:cubicBezTo>
                    <a:pt x="10" y="98"/>
                    <a:pt x="10" y="97"/>
                    <a:pt x="10" y="96"/>
                  </a:cubicBezTo>
                  <a:cubicBezTo>
                    <a:pt x="10" y="97"/>
                    <a:pt x="11" y="97"/>
                    <a:pt x="11" y="97"/>
                  </a:cubicBezTo>
                  <a:cubicBezTo>
                    <a:pt x="11" y="99"/>
                    <a:pt x="10" y="101"/>
                    <a:pt x="10" y="103"/>
                  </a:cubicBezTo>
                  <a:cubicBezTo>
                    <a:pt x="10" y="102"/>
                    <a:pt x="10" y="100"/>
                    <a:pt x="9" y="99"/>
                  </a:cubicBezTo>
                  <a:close/>
                  <a:moveTo>
                    <a:pt x="11" y="149"/>
                  </a:moveTo>
                  <a:cubicBezTo>
                    <a:pt x="12" y="153"/>
                    <a:pt x="13" y="157"/>
                    <a:pt x="14" y="161"/>
                  </a:cubicBezTo>
                  <a:cubicBezTo>
                    <a:pt x="13" y="159"/>
                    <a:pt x="12" y="156"/>
                    <a:pt x="11" y="154"/>
                  </a:cubicBezTo>
                  <a:cubicBezTo>
                    <a:pt x="11" y="152"/>
                    <a:pt x="11" y="150"/>
                    <a:pt x="11" y="149"/>
                  </a:cubicBezTo>
                  <a:close/>
                  <a:moveTo>
                    <a:pt x="14" y="141"/>
                  </a:moveTo>
                  <a:cubicBezTo>
                    <a:pt x="14" y="140"/>
                    <a:pt x="14" y="139"/>
                    <a:pt x="14" y="138"/>
                  </a:cubicBezTo>
                  <a:cubicBezTo>
                    <a:pt x="14" y="136"/>
                    <a:pt x="14" y="134"/>
                    <a:pt x="14" y="132"/>
                  </a:cubicBezTo>
                  <a:cubicBezTo>
                    <a:pt x="14" y="133"/>
                    <a:pt x="14" y="134"/>
                    <a:pt x="15" y="135"/>
                  </a:cubicBezTo>
                  <a:cubicBezTo>
                    <a:pt x="15" y="138"/>
                    <a:pt x="16" y="141"/>
                    <a:pt x="16" y="143"/>
                  </a:cubicBezTo>
                  <a:cubicBezTo>
                    <a:pt x="17" y="147"/>
                    <a:pt x="17" y="152"/>
                    <a:pt x="18" y="156"/>
                  </a:cubicBezTo>
                  <a:cubicBezTo>
                    <a:pt x="17" y="151"/>
                    <a:pt x="15" y="146"/>
                    <a:pt x="14" y="141"/>
                  </a:cubicBezTo>
                  <a:close/>
                  <a:moveTo>
                    <a:pt x="10" y="90"/>
                  </a:moveTo>
                  <a:cubicBezTo>
                    <a:pt x="10" y="91"/>
                    <a:pt x="9" y="92"/>
                    <a:pt x="8" y="92"/>
                  </a:cubicBezTo>
                  <a:cubicBezTo>
                    <a:pt x="9" y="91"/>
                    <a:pt x="10" y="89"/>
                    <a:pt x="12" y="88"/>
                  </a:cubicBezTo>
                  <a:cubicBezTo>
                    <a:pt x="11" y="89"/>
                    <a:pt x="11" y="89"/>
                    <a:pt x="10" y="90"/>
                  </a:cubicBezTo>
                  <a:close/>
                  <a:moveTo>
                    <a:pt x="9" y="93"/>
                  </a:moveTo>
                  <a:cubicBezTo>
                    <a:pt x="9" y="94"/>
                    <a:pt x="9" y="95"/>
                    <a:pt x="9" y="96"/>
                  </a:cubicBezTo>
                  <a:cubicBezTo>
                    <a:pt x="8" y="96"/>
                    <a:pt x="8" y="95"/>
                    <a:pt x="8" y="95"/>
                  </a:cubicBezTo>
                  <a:cubicBezTo>
                    <a:pt x="8" y="95"/>
                    <a:pt x="8" y="95"/>
                    <a:pt x="8" y="95"/>
                  </a:cubicBezTo>
                  <a:cubicBezTo>
                    <a:pt x="8" y="94"/>
                    <a:pt x="9" y="94"/>
                    <a:pt x="9" y="93"/>
                  </a:cubicBezTo>
                  <a:close/>
                  <a:moveTo>
                    <a:pt x="8" y="116"/>
                  </a:moveTo>
                  <a:cubicBezTo>
                    <a:pt x="8" y="117"/>
                    <a:pt x="7" y="117"/>
                    <a:pt x="7" y="118"/>
                  </a:cubicBezTo>
                  <a:cubicBezTo>
                    <a:pt x="7" y="117"/>
                    <a:pt x="7" y="117"/>
                    <a:pt x="7" y="116"/>
                  </a:cubicBezTo>
                  <a:cubicBezTo>
                    <a:pt x="7" y="115"/>
                    <a:pt x="7" y="113"/>
                    <a:pt x="7" y="112"/>
                  </a:cubicBezTo>
                  <a:cubicBezTo>
                    <a:pt x="7" y="113"/>
                    <a:pt x="8" y="115"/>
                    <a:pt x="8" y="116"/>
                  </a:cubicBezTo>
                  <a:close/>
                  <a:moveTo>
                    <a:pt x="8" y="144"/>
                  </a:moveTo>
                  <a:cubicBezTo>
                    <a:pt x="8" y="140"/>
                    <a:pt x="7" y="136"/>
                    <a:pt x="7" y="133"/>
                  </a:cubicBezTo>
                  <a:cubicBezTo>
                    <a:pt x="7" y="133"/>
                    <a:pt x="7" y="134"/>
                    <a:pt x="7" y="134"/>
                  </a:cubicBezTo>
                  <a:cubicBezTo>
                    <a:pt x="8" y="137"/>
                    <a:pt x="8" y="141"/>
                    <a:pt x="8" y="144"/>
                  </a:cubicBezTo>
                  <a:close/>
                  <a:moveTo>
                    <a:pt x="9" y="159"/>
                  </a:moveTo>
                  <a:cubicBezTo>
                    <a:pt x="9" y="158"/>
                    <a:pt x="8" y="157"/>
                    <a:pt x="8" y="157"/>
                  </a:cubicBezTo>
                  <a:cubicBezTo>
                    <a:pt x="8" y="156"/>
                    <a:pt x="8" y="156"/>
                    <a:pt x="8" y="155"/>
                  </a:cubicBezTo>
                  <a:cubicBezTo>
                    <a:pt x="8" y="156"/>
                    <a:pt x="9" y="157"/>
                    <a:pt x="9" y="158"/>
                  </a:cubicBezTo>
                  <a:cubicBezTo>
                    <a:pt x="9" y="158"/>
                    <a:pt x="10" y="158"/>
                    <a:pt x="10" y="158"/>
                  </a:cubicBezTo>
                  <a:cubicBezTo>
                    <a:pt x="11" y="160"/>
                    <a:pt x="12" y="163"/>
                    <a:pt x="12" y="165"/>
                  </a:cubicBezTo>
                  <a:cubicBezTo>
                    <a:pt x="12" y="165"/>
                    <a:pt x="12" y="165"/>
                    <a:pt x="12" y="166"/>
                  </a:cubicBezTo>
                  <a:cubicBezTo>
                    <a:pt x="14" y="171"/>
                    <a:pt x="16" y="176"/>
                    <a:pt x="19" y="181"/>
                  </a:cubicBezTo>
                  <a:cubicBezTo>
                    <a:pt x="20" y="182"/>
                    <a:pt x="20" y="183"/>
                    <a:pt x="20" y="184"/>
                  </a:cubicBezTo>
                  <a:cubicBezTo>
                    <a:pt x="20" y="183"/>
                    <a:pt x="20" y="182"/>
                    <a:pt x="19" y="182"/>
                  </a:cubicBezTo>
                  <a:cubicBezTo>
                    <a:pt x="15" y="174"/>
                    <a:pt x="12" y="166"/>
                    <a:pt x="9" y="159"/>
                  </a:cubicBezTo>
                  <a:close/>
                  <a:moveTo>
                    <a:pt x="18" y="144"/>
                  </a:moveTo>
                  <a:cubicBezTo>
                    <a:pt x="19" y="145"/>
                    <a:pt x="19" y="145"/>
                    <a:pt x="19" y="146"/>
                  </a:cubicBezTo>
                  <a:cubicBezTo>
                    <a:pt x="19" y="147"/>
                    <a:pt x="19" y="147"/>
                    <a:pt x="19" y="148"/>
                  </a:cubicBezTo>
                  <a:cubicBezTo>
                    <a:pt x="21" y="154"/>
                    <a:pt x="23" y="161"/>
                    <a:pt x="25" y="168"/>
                  </a:cubicBezTo>
                  <a:cubicBezTo>
                    <a:pt x="25" y="168"/>
                    <a:pt x="25" y="169"/>
                    <a:pt x="25" y="169"/>
                  </a:cubicBezTo>
                  <a:cubicBezTo>
                    <a:pt x="24" y="168"/>
                    <a:pt x="24" y="168"/>
                    <a:pt x="23" y="168"/>
                  </a:cubicBezTo>
                  <a:cubicBezTo>
                    <a:pt x="22" y="160"/>
                    <a:pt x="20" y="152"/>
                    <a:pt x="18" y="144"/>
                  </a:cubicBezTo>
                  <a:close/>
                  <a:moveTo>
                    <a:pt x="27" y="189"/>
                  </a:moveTo>
                  <a:cubicBezTo>
                    <a:pt x="28" y="191"/>
                    <a:pt x="29" y="193"/>
                    <a:pt x="30" y="195"/>
                  </a:cubicBezTo>
                  <a:cubicBezTo>
                    <a:pt x="30" y="195"/>
                    <a:pt x="30" y="195"/>
                    <a:pt x="29" y="195"/>
                  </a:cubicBezTo>
                  <a:cubicBezTo>
                    <a:pt x="28" y="191"/>
                    <a:pt x="26" y="188"/>
                    <a:pt x="25" y="185"/>
                  </a:cubicBezTo>
                  <a:cubicBezTo>
                    <a:pt x="25" y="187"/>
                    <a:pt x="26" y="188"/>
                    <a:pt x="27" y="189"/>
                  </a:cubicBezTo>
                  <a:close/>
                  <a:moveTo>
                    <a:pt x="30" y="190"/>
                  </a:moveTo>
                  <a:cubicBezTo>
                    <a:pt x="29" y="190"/>
                    <a:pt x="29" y="189"/>
                    <a:pt x="29" y="188"/>
                  </a:cubicBezTo>
                  <a:cubicBezTo>
                    <a:pt x="29" y="189"/>
                    <a:pt x="30" y="190"/>
                    <a:pt x="31" y="191"/>
                  </a:cubicBezTo>
                  <a:cubicBezTo>
                    <a:pt x="32" y="192"/>
                    <a:pt x="32" y="193"/>
                    <a:pt x="32" y="194"/>
                  </a:cubicBezTo>
                  <a:cubicBezTo>
                    <a:pt x="32" y="194"/>
                    <a:pt x="32" y="194"/>
                    <a:pt x="32" y="194"/>
                  </a:cubicBezTo>
                  <a:cubicBezTo>
                    <a:pt x="31" y="193"/>
                    <a:pt x="31" y="192"/>
                    <a:pt x="30" y="190"/>
                  </a:cubicBezTo>
                  <a:close/>
                  <a:moveTo>
                    <a:pt x="31" y="187"/>
                  </a:moveTo>
                  <a:cubicBezTo>
                    <a:pt x="30" y="185"/>
                    <a:pt x="28" y="182"/>
                    <a:pt x="27" y="180"/>
                  </a:cubicBezTo>
                  <a:cubicBezTo>
                    <a:pt x="29" y="182"/>
                    <a:pt x="30" y="184"/>
                    <a:pt x="31" y="186"/>
                  </a:cubicBezTo>
                  <a:cubicBezTo>
                    <a:pt x="31" y="186"/>
                    <a:pt x="31" y="186"/>
                    <a:pt x="32" y="187"/>
                  </a:cubicBezTo>
                  <a:cubicBezTo>
                    <a:pt x="33" y="189"/>
                    <a:pt x="35" y="192"/>
                    <a:pt x="36" y="195"/>
                  </a:cubicBezTo>
                  <a:cubicBezTo>
                    <a:pt x="36" y="195"/>
                    <a:pt x="36" y="195"/>
                    <a:pt x="36" y="195"/>
                  </a:cubicBezTo>
                  <a:cubicBezTo>
                    <a:pt x="36" y="194"/>
                    <a:pt x="35" y="194"/>
                    <a:pt x="35" y="193"/>
                  </a:cubicBezTo>
                  <a:cubicBezTo>
                    <a:pt x="34" y="192"/>
                    <a:pt x="34" y="192"/>
                    <a:pt x="33" y="191"/>
                  </a:cubicBezTo>
                  <a:cubicBezTo>
                    <a:pt x="32" y="190"/>
                    <a:pt x="32" y="188"/>
                    <a:pt x="31" y="187"/>
                  </a:cubicBezTo>
                  <a:close/>
                  <a:moveTo>
                    <a:pt x="37" y="206"/>
                  </a:moveTo>
                  <a:cubicBezTo>
                    <a:pt x="39" y="208"/>
                    <a:pt x="41" y="210"/>
                    <a:pt x="43" y="212"/>
                  </a:cubicBezTo>
                  <a:cubicBezTo>
                    <a:pt x="42" y="211"/>
                    <a:pt x="41" y="211"/>
                    <a:pt x="40" y="210"/>
                  </a:cubicBezTo>
                  <a:cubicBezTo>
                    <a:pt x="40" y="210"/>
                    <a:pt x="40" y="210"/>
                    <a:pt x="39" y="209"/>
                  </a:cubicBezTo>
                  <a:cubicBezTo>
                    <a:pt x="38" y="207"/>
                    <a:pt x="36" y="205"/>
                    <a:pt x="34" y="204"/>
                  </a:cubicBezTo>
                  <a:cubicBezTo>
                    <a:pt x="35" y="204"/>
                    <a:pt x="36" y="205"/>
                    <a:pt x="37" y="206"/>
                  </a:cubicBezTo>
                  <a:close/>
                  <a:moveTo>
                    <a:pt x="41" y="205"/>
                  </a:moveTo>
                  <a:cubicBezTo>
                    <a:pt x="41" y="204"/>
                    <a:pt x="40" y="203"/>
                    <a:pt x="40" y="203"/>
                  </a:cubicBezTo>
                  <a:cubicBezTo>
                    <a:pt x="40" y="203"/>
                    <a:pt x="40" y="203"/>
                    <a:pt x="40" y="203"/>
                  </a:cubicBezTo>
                  <a:cubicBezTo>
                    <a:pt x="42" y="205"/>
                    <a:pt x="44" y="208"/>
                    <a:pt x="46" y="211"/>
                  </a:cubicBezTo>
                  <a:cubicBezTo>
                    <a:pt x="45" y="209"/>
                    <a:pt x="43" y="207"/>
                    <a:pt x="41" y="205"/>
                  </a:cubicBezTo>
                  <a:close/>
                  <a:moveTo>
                    <a:pt x="43" y="212"/>
                  </a:moveTo>
                  <a:cubicBezTo>
                    <a:pt x="44" y="212"/>
                    <a:pt x="44" y="213"/>
                    <a:pt x="45" y="213"/>
                  </a:cubicBezTo>
                  <a:cubicBezTo>
                    <a:pt x="45" y="213"/>
                    <a:pt x="45" y="213"/>
                    <a:pt x="45" y="213"/>
                  </a:cubicBezTo>
                  <a:cubicBezTo>
                    <a:pt x="46" y="214"/>
                    <a:pt x="47" y="215"/>
                    <a:pt x="49" y="216"/>
                  </a:cubicBezTo>
                  <a:cubicBezTo>
                    <a:pt x="47" y="214"/>
                    <a:pt x="45" y="213"/>
                    <a:pt x="43" y="212"/>
                  </a:cubicBezTo>
                  <a:cubicBezTo>
                    <a:pt x="43" y="212"/>
                    <a:pt x="43" y="212"/>
                    <a:pt x="43" y="212"/>
                  </a:cubicBezTo>
                  <a:close/>
                  <a:moveTo>
                    <a:pt x="44" y="215"/>
                  </a:moveTo>
                  <a:cubicBezTo>
                    <a:pt x="45" y="215"/>
                    <a:pt x="45" y="215"/>
                    <a:pt x="45" y="216"/>
                  </a:cubicBezTo>
                  <a:cubicBezTo>
                    <a:pt x="45" y="216"/>
                    <a:pt x="45" y="216"/>
                    <a:pt x="45" y="216"/>
                  </a:cubicBezTo>
                  <a:cubicBezTo>
                    <a:pt x="45" y="217"/>
                    <a:pt x="46" y="217"/>
                    <a:pt x="46" y="217"/>
                  </a:cubicBezTo>
                  <a:cubicBezTo>
                    <a:pt x="45" y="216"/>
                    <a:pt x="44" y="216"/>
                    <a:pt x="44" y="215"/>
                  </a:cubicBezTo>
                  <a:cubicBezTo>
                    <a:pt x="44" y="215"/>
                    <a:pt x="44" y="215"/>
                    <a:pt x="44" y="215"/>
                  </a:cubicBezTo>
                  <a:close/>
                  <a:moveTo>
                    <a:pt x="50" y="222"/>
                  </a:moveTo>
                  <a:cubicBezTo>
                    <a:pt x="51" y="222"/>
                    <a:pt x="51" y="222"/>
                    <a:pt x="51" y="223"/>
                  </a:cubicBezTo>
                  <a:cubicBezTo>
                    <a:pt x="49" y="221"/>
                    <a:pt x="47" y="219"/>
                    <a:pt x="45" y="217"/>
                  </a:cubicBezTo>
                  <a:cubicBezTo>
                    <a:pt x="46" y="219"/>
                    <a:pt x="48" y="220"/>
                    <a:pt x="50" y="222"/>
                  </a:cubicBezTo>
                  <a:close/>
                  <a:moveTo>
                    <a:pt x="73" y="227"/>
                  </a:moveTo>
                  <a:cubicBezTo>
                    <a:pt x="72" y="226"/>
                    <a:pt x="70" y="226"/>
                    <a:pt x="69" y="225"/>
                  </a:cubicBezTo>
                  <a:cubicBezTo>
                    <a:pt x="68" y="223"/>
                    <a:pt x="67" y="222"/>
                    <a:pt x="66" y="221"/>
                  </a:cubicBezTo>
                  <a:cubicBezTo>
                    <a:pt x="74" y="225"/>
                    <a:pt x="81" y="229"/>
                    <a:pt x="88" y="235"/>
                  </a:cubicBezTo>
                  <a:cubicBezTo>
                    <a:pt x="87" y="235"/>
                    <a:pt x="86" y="234"/>
                    <a:pt x="86" y="234"/>
                  </a:cubicBezTo>
                  <a:cubicBezTo>
                    <a:pt x="81" y="232"/>
                    <a:pt x="77" y="229"/>
                    <a:pt x="73" y="227"/>
                  </a:cubicBezTo>
                  <a:close/>
                  <a:moveTo>
                    <a:pt x="81" y="225"/>
                  </a:moveTo>
                  <a:cubicBezTo>
                    <a:pt x="82" y="226"/>
                    <a:pt x="84" y="227"/>
                    <a:pt x="85" y="229"/>
                  </a:cubicBezTo>
                  <a:cubicBezTo>
                    <a:pt x="84" y="228"/>
                    <a:pt x="83" y="227"/>
                    <a:pt x="81" y="226"/>
                  </a:cubicBezTo>
                  <a:cubicBezTo>
                    <a:pt x="81" y="226"/>
                    <a:pt x="81" y="226"/>
                    <a:pt x="81" y="225"/>
                  </a:cubicBezTo>
                  <a:close/>
                  <a:moveTo>
                    <a:pt x="82" y="223"/>
                  </a:moveTo>
                  <a:cubicBezTo>
                    <a:pt x="81" y="223"/>
                    <a:pt x="81" y="223"/>
                    <a:pt x="81" y="224"/>
                  </a:cubicBezTo>
                  <a:cubicBezTo>
                    <a:pt x="81" y="224"/>
                    <a:pt x="81" y="223"/>
                    <a:pt x="80" y="223"/>
                  </a:cubicBezTo>
                  <a:cubicBezTo>
                    <a:pt x="79" y="221"/>
                    <a:pt x="78" y="219"/>
                    <a:pt x="77" y="216"/>
                  </a:cubicBezTo>
                  <a:cubicBezTo>
                    <a:pt x="79" y="218"/>
                    <a:pt x="81" y="220"/>
                    <a:pt x="83" y="222"/>
                  </a:cubicBezTo>
                  <a:cubicBezTo>
                    <a:pt x="83" y="222"/>
                    <a:pt x="83" y="222"/>
                    <a:pt x="83" y="223"/>
                  </a:cubicBezTo>
                  <a:cubicBezTo>
                    <a:pt x="86" y="225"/>
                    <a:pt x="89" y="228"/>
                    <a:pt x="93" y="230"/>
                  </a:cubicBezTo>
                  <a:cubicBezTo>
                    <a:pt x="93" y="230"/>
                    <a:pt x="93" y="230"/>
                    <a:pt x="93" y="231"/>
                  </a:cubicBezTo>
                  <a:cubicBezTo>
                    <a:pt x="89" y="229"/>
                    <a:pt x="86" y="226"/>
                    <a:pt x="82" y="223"/>
                  </a:cubicBezTo>
                  <a:close/>
                  <a:moveTo>
                    <a:pt x="98" y="240"/>
                  </a:moveTo>
                  <a:cubicBezTo>
                    <a:pt x="98" y="240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9" y="239"/>
                    <a:pt x="99" y="239"/>
                    <a:pt x="99" y="239"/>
                  </a:cubicBezTo>
                  <a:cubicBezTo>
                    <a:pt x="98" y="238"/>
                    <a:pt x="97" y="237"/>
                    <a:pt x="96" y="236"/>
                  </a:cubicBezTo>
                  <a:cubicBezTo>
                    <a:pt x="97" y="237"/>
                    <a:pt x="97" y="237"/>
                    <a:pt x="98" y="237"/>
                  </a:cubicBezTo>
                  <a:cubicBezTo>
                    <a:pt x="98" y="237"/>
                    <a:pt x="98" y="238"/>
                    <a:pt x="98" y="238"/>
                  </a:cubicBezTo>
                  <a:cubicBezTo>
                    <a:pt x="100" y="239"/>
                    <a:pt x="102" y="240"/>
                    <a:pt x="104" y="241"/>
                  </a:cubicBezTo>
                  <a:cubicBezTo>
                    <a:pt x="102" y="241"/>
                    <a:pt x="101" y="241"/>
                    <a:pt x="99" y="241"/>
                  </a:cubicBezTo>
                  <a:cubicBezTo>
                    <a:pt x="97" y="239"/>
                    <a:pt x="95" y="238"/>
                    <a:pt x="93" y="237"/>
                  </a:cubicBezTo>
                  <a:cubicBezTo>
                    <a:pt x="91" y="236"/>
                    <a:pt x="90" y="235"/>
                    <a:pt x="89" y="234"/>
                  </a:cubicBezTo>
                  <a:cubicBezTo>
                    <a:pt x="92" y="236"/>
                    <a:pt x="95" y="238"/>
                    <a:pt x="98" y="240"/>
                  </a:cubicBezTo>
                  <a:close/>
                  <a:moveTo>
                    <a:pt x="96" y="243"/>
                  </a:moveTo>
                  <a:cubicBezTo>
                    <a:pt x="99" y="244"/>
                    <a:pt x="102" y="244"/>
                    <a:pt x="105" y="244"/>
                  </a:cubicBezTo>
                  <a:cubicBezTo>
                    <a:pt x="107" y="245"/>
                    <a:pt x="109" y="245"/>
                    <a:pt x="112" y="246"/>
                  </a:cubicBezTo>
                  <a:cubicBezTo>
                    <a:pt x="109" y="246"/>
                    <a:pt x="107" y="246"/>
                    <a:pt x="104" y="246"/>
                  </a:cubicBezTo>
                  <a:cubicBezTo>
                    <a:pt x="101" y="245"/>
                    <a:pt x="99" y="244"/>
                    <a:pt x="96" y="244"/>
                  </a:cubicBezTo>
                  <a:cubicBezTo>
                    <a:pt x="96" y="244"/>
                    <a:pt x="96" y="243"/>
                    <a:pt x="96" y="243"/>
                  </a:cubicBezTo>
                  <a:close/>
                  <a:moveTo>
                    <a:pt x="109" y="242"/>
                  </a:moveTo>
                  <a:cubicBezTo>
                    <a:pt x="106" y="241"/>
                    <a:pt x="104" y="240"/>
                    <a:pt x="101" y="238"/>
                  </a:cubicBezTo>
                  <a:cubicBezTo>
                    <a:pt x="104" y="239"/>
                    <a:pt x="106" y="239"/>
                    <a:pt x="108" y="239"/>
                  </a:cubicBezTo>
                  <a:cubicBezTo>
                    <a:pt x="110" y="241"/>
                    <a:pt x="113" y="242"/>
                    <a:pt x="115" y="243"/>
                  </a:cubicBezTo>
                  <a:cubicBezTo>
                    <a:pt x="113" y="243"/>
                    <a:pt x="111" y="243"/>
                    <a:pt x="109" y="242"/>
                  </a:cubicBezTo>
                  <a:close/>
                  <a:moveTo>
                    <a:pt x="122" y="241"/>
                  </a:moveTo>
                  <a:cubicBezTo>
                    <a:pt x="122" y="241"/>
                    <a:pt x="122" y="240"/>
                    <a:pt x="122" y="240"/>
                  </a:cubicBezTo>
                  <a:cubicBezTo>
                    <a:pt x="122" y="240"/>
                    <a:pt x="122" y="240"/>
                    <a:pt x="122" y="240"/>
                  </a:cubicBezTo>
                  <a:cubicBezTo>
                    <a:pt x="123" y="240"/>
                    <a:pt x="124" y="241"/>
                    <a:pt x="125" y="241"/>
                  </a:cubicBezTo>
                  <a:cubicBezTo>
                    <a:pt x="126" y="241"/>
                    <a:pt x="127" y="240"/>
                    <a:pt x="126" y="240"/>
                  </a:cubicBezTo>
                  <a:cubicBezTo>
                    <a:pt x="126" y="240"/>
                    <a:pt x="126" y="240"/>
                    <a:pt x="126" y="240"/>
                  </a:cubicBezTo>
                  <a:cubicBezTo>
                    <a:pt x="129" y="240"/>
                    <a:pt x="131" y="239"/>
                    <a:pt x="134" y="239"/>
                  </a:cubicBezTo>
                  <a:cubicBezTo>
                    <a:pt x="131" y="240"/>
                    <a:pt x="127" y="241"/>
                    <a:pt x="124" y="242"/>
                  </a:cubicBezTo>
                  <a:cubicBezTo>
                    <a:pt x="123" y="242"/>
                    <a:pt x="122" y="241"/>
                    <a:pt x="122" y="241"/>
                  </a:cubicBezTo>
                  <a:close/>
                  <a:moveTo>
                    <a:pt x="127" y="244"/>
                  </a:moveTo>
                  <a:cubicBezTo>
                    <a:pt x="129" y="244"/>
                    <a:pt x="131" y="244"/>
                    <a:pt x="133" y="244"/>
                  </a:cubicBezTo>
                  <a:cubicBezTo>
                    <a:pt x="131" y="244"/>
                    <a:pt x="129" y="244"/>
                    <a:pt x="127" y="245"/>
                  </a:cubicBezTo>
                  <a:cubicBezTo>
                    <a:pt x="127" y="244"/>
                    <a:pt x="127" y="244"/>
                    <a:pt x="127" y="244"/>
                  </a:cubicBezTo>
                  <a:close/>
                  <a:moveTo>
                    <a:pt x="127" y="243"/>
                  </a:moveTo>
                  <a:cubicBezTo>
                    <a:pt x="136" y="240"/>
                    <a:pt x="146" y="238"/>
                    <a:pt x="155" y="237"/>
                  </a:cubicBezTo>
                  <a:cubicBezTo>
                    <a:pt x="155" y="237"/>
                    <a:pt x="155" y="237"/>
                    <a:pt x="155" y="237"/>
                  </a:cubicBezTo>
                  <a:cubicBezTo>
                    <a:pt x="146" y="239"/>
                    <a:pt x="137" y="242"/>
                    <a:pt x="127" y="243"/>
                  </a:cubicBezTo>
                  <a:close/>
                  <a:moveTo>
                    <a:pt x="140" y="245"/>
                  </a:moveTo>
                  <a:cubicBezTo>
                    <a:pt x="143" y="245"/>
                    <a:pt x="145" y="245"/>
                    <a:pt x="148" y="244"/>
                  </a:cubicBezTo>
                  <a:cubicBezTo>
                    <a:pt x="150" y="244"/>
                    <a:pt x="153" y="244"/>
                    <a:pt x="155" y="243"/>
                  </a:cubicBezTo>
                  <a:cubicBezTo>
                    <a:pt x="152" y="244"/>
                    <a:pt x="149" y="245"/>
                    <a:pt x="146" y="245"/>
                  </a:cubicBezTo>
                  <a:cubicBezTo>
                    <a:pt x="144" y="245"/>
                    <a:pt x="142" y="246"/>
                    <a:pt x="140" y="246"/>
                  </a:cubicBezTo>
                  <a:cubicBezTo>
                    <a:pt x="139" y="246"/>
                    <a:pt x="138" y="246"/>
                    <a:pt x="136" y="246"/>
                  </a:cubicBezTo>
                  <a:cubicBezTo>
                    <a:pt x="138" y="246"/>
                    <a:pt x="139" y="246"/>
                    <a:pt x="140" y="245"/>
                  </a:cubicBezTo>
                  <a:close/>
                  <a:moveTo>
                    <a:pt x="147" y="243"/>
                  </a:moveTo>
                  <a:cubicBezTo>
                    <a:pt x="146" y="243"/>
                    <a:pt x="144" y="243"/>
                    <a:pt x="142" y="243"/>
                  </a:cubicBezTo>
                  <a:cubicBezTo>
                    <a:pt x="150" y="242"/>
                    <a:pt x="157" y="240"/>
                    <a:pt x="164" y="237"/>
                  </a:cubicBezTo>
                  <a:cubicBezTo>
                    <a:pt x="165" y="237"/>
                    <a:pt x="165" y="236"/>
                    <a:pt x="165" y="236"/>
                  </a:cubicBezTo>
                  <a:cubicBezTo>
                    <a:pt x="165" y="236"/>
                    <a:pt x="165" y="236"/>
                    <a:pt x="165" y="236"/>
                  </a:cubicBezTo>
                  <a:cubicBezTo>
                    <a:pt x="165" y="236"/>
                    <a:pt x="166" y="236"/>
                    <a:pt x="166" y="236"/>
                  </a:cubicBezTo>
                  <a:cubicBezTo>
                    <a:pt x="169" y="236"/>
                    <a:pt x="172" y="235"/>
                    <a:pt x="175" y="234"/>
                  </a:cubicBezTo>
                  <a:cubicBezTo>
                    <a:pt x="175" y="234"/>
                    <a:pt x="174" y="234"/>
                    <a:pt x="174" y="234"/>
                  </a:cubicBezTo>
                  <a:cubicBezTo>
                    <a:pt x="174" y="235"/>
                    <a:pt x="174" y="235"/>
                    <a:pt x="174" y="235"/>
                  </a:cubicBezTo>
                  <a:cubicBezTo>
                    <a:pt x="169" y="237"/>
                    <a:pt x="164" y="239"/>
                    <a:pt x="160" y="242"/>
                  </a:cubicBezTo>
                  <a:cubicBezTo>
                    <a:pt x="160" y="242"/>
                    <a:pt x="159" y="242"/>
                    <a:pt x="159" y="242"/>
                  </a:cubicBezTo>
                  <a:cubicBezTo>
                    <a:pt x="155" y="242"/>
                    <a:pt x="151" y="242"/>
                    <a:pt x="147" y="243"/>
                  </a:cubicBezTo>
                  <a:close/>
                  <a:moveTo>
                    <a:pt x="168" y="234"/>
                  </a:moveTo>
                  <a:cubicBezTo>
                    <a:pt x="168" y="234"/>
                    <a:pt x="168" y="233"/>
                    <a:pt x="169" y="233"/>
                  </a:cubicBezTo>
                  <a:cubicBezTo>
                    <a:pt x="172" y="231"/>
                    <a:pt x="175" y="229"/>
                    <a:pt x="178" y="226"/>
                  </a:cubicBezTo>
                  <a:cubicBezTo>
                    <a:pt x="182" y="224"/>
                    <a:pt x="186" y="221"/>
                    <a:pt x="190" y="218"/>
                  </a:cubicBezTo>
                  <a:cubicBezTo>
                    <a:pt x="188" y="220"/>
                    <a:pt x="186" y="223"/>
                    <a:pt x="184" y="225"/>
                  </a:cubicBezTo>
                  <a:cubicBezTo>
                    <a:pt x="184" y="225"/>
                    <a:pt x="184" y="225"/>
                    <a:pt x="184" y="225"/>
                  </a:cubicBezTo>
                  <a:cubicBezTo>
                    <a:pt x="183" y="226"/>
                    <a:pt x="182" y="227"/>
                    <a:pt x="181" y="228"/>
                  </a:cubicBezTo>
                  <a:cubicBezTo>
                    <a:pt x="181" y="228"/>
                    <a:pt x="181" y="228"/>
                    <a:pt x="181" y="229"/>
                  </a:cubicBezTo>
                  <a:cubicBezTo>
                    <a:pt x="180" y="229"/>
                    <a:pt x="180" y="229"/>
                    <a:pt x="180" y="230"/>
                  </a:cubicBezTo>
                  <a:cubicBezTo>
                    <a:pt x="176" y="232"/>
                    <a:pt x="172" y="233"/>
                    <a:pt x="168" y="234"/>
                  </a:cubicBezTo>
                  <a:close/>
                  <a:moveTo>
                    <a:pt x="198" y="221"/>
                  </a:moveTo>
                  <a:cubicBezTo>
                    <a:pt x="198" y="221"/>
                    <a:pt x="199" y="220"/>
                    <a:pt x="199" y="220"/>
                  </a:cubicBezTo>
                  <a:cubicBezTo>
                    <a:pt x="199" y="220"/>
                    <a:pt x="199" y="220"/>
                    <a:pt x="199" y="221"/>
                  </a:cubicBezTo>
                  <a:cubicBezTo>
                    <a:pt x="198" y="221"/>
                    <a:pt x="197" y="222"/>
                    <a:pt x="196" y="223"/>
                  </a:cubicBezTo>
                  <a:cubicBezTo>
                    <a:pt x="196" y="223"/>
                    <a:pt x="196" y="223"/>
                    <a:pt x="196" y="223"/>
                  </a:cubicBezTo>
                  <a:cubicBezTo>
                    <a:pt x="196" y="222"/>
                    <a:pt x="197" y="222"/>
                    <a:pt x="198" y="221"/>
                  </a:cubicBezTo>
                  <a:close/>
                  <a:moveTo>
                    <a:pt x="192" y="219"/>
                  </a:moveTo>
                  <a:cubicBezTo>
                    <a:pt x="193" y="218"/>
                    <a:pt x="193" y="218"/>
                    <a:pt x="194" y="217"/>
                  </a:cubicBezTo>
                  <a:cubicBezTo>
                    <a:pt x="196" y="215"/>
                    <a:pt x="198" y="214"/>
                    <a:pt x="200" y="212"/>
                  </a:cubicBezTo>
                  <a:cubicBezTo>
                    <a:pt x="197" y="214"/>
                    <a:pt x="195" y="217"/>
                    <a:pt x="192" y="219"/>
                  </a:cubicBezTo>
                  <a:close/>
                  <a:moveTo>
                    <a:pt x="229" y="185"/>
                  </a:moveTo>
                  <a:cubicBezTo>
                    <a:pt x="231" y="183"/>
                    <a:pt x="232" y="181"/>
                    <a:pt x="233" y="179"/>
                  </a:cubicBezTo>
                  <a:cubicBezTo>
                    <a:pt x="234" y="177"/>
                    <a:pt x="235" y="175"/>
                    <a:pt x="237" y="172"/>
                  </a:cubicBezTo>
                  <a:cubicBezTo>
                    <a:pt x="237" y="172"/>
                    <a:pt x="237" y="172"/>
                    <a:pt x="237" y="172"/>
                  </a:cubicBezTo>
                  <a:cubicBezTo>
                    <a:pt x="236" y="174"/>
                    <a:pt x="236" y="176"/>
                    <a:pt x="235" y="177"/>
                  </a:cubicBezTo>
                  <a:cubicBezTo>
                    <a:pt x="235" y="178"/>
                    <a:pt x="234" y="179"/>
                    <a:pt x="234" y="180"/>
                  </a:cubicBezTo>
                  <a:cubicBezTo>
                    <a:pt x="232" y="183"/>
                    <a:pt x="230" y="185"/>
                    <a:pt x="228" y="188"/>
                  </a:cubicBezTo>
                  <a:cubicBezTo>
                    <a:pt x="229" y="187"/>
                    <a:pt x="229" y="186"/>
                    <a:pt x="229" y="185"/>
                  </a:cubicBezTo>
                  <a:close/>
                  <a:moveTo>
                    <a:pt x="233" y="152"/>
                  </a:moveTo>
                  <a:cubicBezTo>
                    <a:pt x="234" y="142"/>
                    <a:pt x="235" y="131"/>
                    <a:pt x="236" y="120"/>
                  </a:cubicBezTo>
                  <a:cubicBezTo>
                    <a:pt x="236" y="120"/>
                    <a:pt x="236" y="120"/>
                    <a:pt x="237" y="120"/>
                  </a:cubicBezTo>
                  <a:cubicBezTo>
                    <a:pt x="237" y="121"/>
                    <a:pt x="237" y="122"/>
                    <a:pt x="237" y="122"/>
                  </a:cubicBezTo>
                  <a:cubicBezTo>
                    <a:pt x="237" y="123"/>
                    <a:pt x="237" y="124"/>
                    <a:pt x="237" y="125"/>
                  </a:cubicBezTo>
                  <a:cubicBezTo>
                    <a:pt x="237" y="134"/>
                    <a:pt x="235" y="143"/>
                    <a:pt x="233" y="152"/>
                  </a:cubicBezTo>
                  <a:close/>
                  <a:moveTo>
                    <a:pt x="237" y="112"/>
                  </a:moveTo>
                  <a:cubicBezTo>
                    <a:pt x="237" y="112"/>
                    <a:pt x="237" y="111"/>
                    <a:pt x="237" y="110"/>
                  </a:cubicBezTo>
                  <a:cubicBezTo>
                    <a:pt x="237" y="112"/>
                    <a:pt x="238" y="113"/>
                    <a:pt x="238" y="115"/>
                  </a:cubicBezTo>
                  <a:cubicBezTo>
                    <a:pt x="238" y="115"/>
                    <a:pt x="238" y="116"/>
                    <a:pt x="238" y="117"/>
                  </a:cubicBezTo>
                  <a:cubicBezTo>
                    <a:pt x="238" y="115"/>
                    <a:pt x="237" y="114"/>
                    <a:pt x="237" y="112"/>
                  </a:cubicBezTo>
                  <a:close/>
                  <a:moveTo>
                    <a:pt x="236" y="94"/>
                  </a:moveTo>
                  <a:cubicBezTo>
                    <a:pt x="237" y="98"/>
                    <a:pt x="238" y="101"/>
                    <a:pt x="239" y="105"/>
                  </a:cubicBezTo>
                  <a:cubicBezTo>
                    <a:pt x="239" y="104"/>
                    <a:pt x="239" y="103"/>
                    <a:pt x="238" y="103"/>
                  </a:cubicBezTo>
                  <a:cubicBezTo>
                    <a:pt x="238" y="100"/>
                    <a:pt x="237" y="97"/>
                    <a:pt x="236" y="94"/>
                  </a:cubicBezTo>
                  <a:close/>
                  <a:moveTo>
                    <a:pt x="239" y="156"/>
                  </a:moveTo>
                  <a:cubicBezTo>
                    <a:pt x="239" y="156"/>
                    <a:pt x="239" y="155"/>
                    <a:pt x="240" y="155"/>
                  </a:cubicBezTo>
                  <a:cubicBezTo>
                    <a:pt x="240" y="156"/>
                    <a:pt x="239" y="157"/>
                    <a:pt x="239" y="158"/>
                  </a:cubicBezTo>
                  <a:cubicBezTo>
                    <a:pt x="239" y="158"/>
                    <a:pt x="239" y="159"/>
                    <a:pt x="238" y="160"/>
                  </a:cubicBezTo>
                  <a:cubicBezTo>
                    <a:pt x="239" y="158"/>
                    <a:pt x="239" y="157"/>
                    <a:pt x="239" y="156"/>
                  </a:cubicBezTo>
                  <a:close/>
                  <a:moveTo>
                    <a:pt x="239" y="153"/>
                  </a:moveTo>
                  <a:cubicBezTo>
                    <a:pt x="239" y="151"/>
                    <a:pt x="239" y="150"/>
                    <a:pt x="240" y="148"/>
                  </a:cubicBezTo>
                  <a:cubicBezTo>
                    <a:pt x="241" y="140"/>
                    <a:pt x="241" y="132"/>
                    <a:pt x="241" y="124"/>
                  </a:cubicBezTo>
                  <a:cubicBezTo>
                    <a:pt x="241" y="124"/>
                    <a:pt x="242" y="125"/>
                    <a:pt x="242" y="126"/>
                  </a:cubicBezTo>
                  <a:cubicBezTo>
                    <a:pt x="242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27"/>
                    <a:pt x="243" y="127"/>
                    <a:pt x="243" y="127"/>
                  </a:cubicBezTo>
                  <a:cubicBezTo>
                    <a:pt x="243" y="136"/>
                    <a:pt x="242" y="144"/>
                    <a:pt x="240" y="153"/>
                  </a:cubicBezTo>
                  <a:cubicBezTo>
                    <a:pt x="240" y="153"/>
                    <a:pt x="240" y="153"/>
                    <a:pt x="240" y="153"/>
                  </a:cubicBezTo>
                  <a:cubicBezTo>
                    <a:pt x="240" y="153"/>
                    <a:pt x="239" y="153"/>
                    <a:pt x="239" y="153"/>
                  </a:cubicBezTo>
                  <a:close/>
                  <a:moveTo>
                    <a:pt x="244" y="139"/>
                  </a:moveTo>
                  <a:cubicBezTo>
                    <a:pt x="245" y="141"/>
                    <a:pt x="245" y="143"/>
                    <a:pt x="245" y="145"/>
                  </a:cubicBezTo>
                  <a:cubicBezTo>
                    <a:pt x="245" y="146"/>
                    <a:pt x="245" y="147"/>
                    <a:pt x="244" y="148"/>
                  </a:cubicBezTo>
                  <a:cubicBezTo>
                    <a:pt x="244" y="148"/>
                    <a:pt x="244" y="148"/>
                    <a:pt x="244" y="148"/>
                  </a:cubicBezTo>
                  <a:cubicBezTo>
                    <a:pt x="244" y="150"/>
                    <a:pt x="243" y="151"/>
                    <a:pt x="243" y="153"/>
                  </a:cubicBezTo>
                  <a:cubicBezTo>
                    <a:pt x="243" y="155"/>
                    <a:pt x="242" y="156"/>
                    <a:pt x="242" y="158"/>
                  </a:cubicBezTo>
                  <a:cubicBezTo>
                    <a:pt x="243" y="152"/>
                    <a:pt x="244" y="145"/>
                    <a:pt x="244" y="139"/>
                  </a:cubicBezTo>
                  <a:close/>
                  <a:moveTo>
                    <a:pt x="245" y="135"/>
                  </a:moveTo>
                  <a:cubicBezTo>
                    <a:pt x="245" y="132"/>
                    <a:pt x="245" y="129"/>
                    <a:pt x="245" y="126"/>
                  </a:cubicBezTo>
                  <a:cubicBezTo>
                    <a:pt x="245" y="126"/>
                    <a:pt x="245" y="126"/>
                    <a:pt x="245" y="127"/>
                  </a:cubicBezTo>
                  <a:cubicBezTo>
                    <a:pt x="245" y="127"/>
                    <a:pt x="245" y="127"/>
                    <a:pt x="246" y="127"/>
                  </a:cubicBezTo>
                  <a:cubicBezTo>
                    <a:pt x="246" y="131"/>
                    <a:pt x="246" y="135"/>
                    <a:pt x="246" y="140"/>
                  </a:cubicBezTo>
                  <a:cubicBezTo>
                    <a:pt x="246" y="138"/>
                    <a:pt x="245" y="137"/>
                    <a:pt x="245" y="136"/>
                  </a:cubicBezTo>
                  <a:cubicBezTo>
                    <a:pt x="245" y="135"/>
                    <a:pt x="245" y="135"/>
                    <a:pt x="245" y="135"/>
                  </a:cubicBezTo>
                  <a:close/>
                  <a:moveTo>
                    <a:pt x="245" y="95"/>
                  </a:moveTo>
                  <a:cubicBezTo>
                    <a:pt x="247" y="99"/>
                    <a:pt x="248" y="103"/>
                    <a:pt x="248" y="107"/>
                  </a:cubicBezTo>
                  <a:cubicBezTo>
                    <a:pt x="248" y="103"/>
                    <a:pt x="246" y="99"/>
                    <a:pt x="245" y="95"/>
                  </a:cubicBezTo>
                  <a:close/>
                  <a:moveTo>
                    <a:pt x="247" y="129"/>
                  </a:moveTo>
                  <a:cubicBezTo>
                    <a:pt x="247" y="129"/>
                    <a:pt x="247" y="129"/>
                    <a:pt x="248" y="128"/>
                  </a:cubicBezTo>
                  <a:cubicBezTo>
                    <a:pt x="247" y="130"/>
                    <a:pt x="247" y="132"/>
                    <a:pt x="247" y="133"/>
                  </a:cubicBezTo>
                  <a:cubicBezTo>
                    <a:pt x="247" y="132"/>
                    <a:pt x="247" y="130"/>
                    <a:pt x="247" y="129"/>
                  </a:cubicBezTo>
                  <a:close/>
                  <a:moveTo>
                    <a:pt x="247" y="123"/>
                  </a:moveTo>
                  <a:cubicBezTo>
                    <a:pt x="247" y="120"/>
                    <a:pt x="247" y="116"/>
                    <a:pt x="247" y="112"/>
                  </a:cubicBezTo>
                  <a:cubicBezTo>
                    <a:pt x="248" y="114"/>
                    <a:pt x="248" y="117"/>
                    <a:pt x="249" y="119"/>
                  </a:cubicBezTo>
                  <a:cubicBezTo>
                    <a:pt x="248" y="122"/>
                    <a:pt x="248" y="125"/>
                    <a:pt x="248" y="127"/>
                  </a:cubicBezTo>
                  <a:cubicBezTo>
                    <a:pt x="248" y="126"/>
                    <a:pt x="247" y="125"/>
                    <a:pt x="247" y="123"/>
                  </a:cubicBezTo>
                  <a:close/>
                  <a:moveTo>
                    <a:pt x="225" y="50"/>
                  </a:moveTo>
                  <a:cubicBezTo>
                    <a:pt x="223" y="47"/>
                    <a:pt x="220" y="45"/>
                    <a:pt x="218" y="42"/>
                  </a:cubicBezTo>
                  <a:cubicBezTo>
                    <a:pt x="218" y="42"/>
                    <a:pt x="217" y="42"/>
                    <a:pt x="217" y="43"/>
                  </a:cubicBezTo>
                  <a:cubicBezTo>
                    <a:pt x="216" y="41"/>
                    <a:pt x="215" y="40"/>
                    <a:pt x="213" y="39"/>
                  </a:cubicBezTo>
                  <a:cubicBezTo>
                    <a:pt x="213" y="38"/>
                    <a:pt x="212" y="39"/>
                    <a:pt x="212" y="39"/>
                  </a:cubicBezTo>
                  <a:cubicBezTo>
                    <a:pt x="211" y="39"/>
                    <a:pt x="211" y="38"/>
                    <a:pt x="211" y="38"/>
                  </a:cubicBezTo>
                  <a:cubicBezTo>
                    <a:pt x="211" y="38"/>
                    <a:pt x="211" y="37"/>
                    <a:pt x="211" y="37"/>
                  </a:cubicBezTo>
                  <a:cubicBezTo>
                    <a:pt x="210" y="36"/>
                    <a:pt x="208" y="34"/>
                    <a:pt x="207" y="33"/>
                  </a:cubicBezTo>
                  <a:cubicBezTo>
                    <a:pt x="204" y="29"/>
                    <a:pt x="200" y="26"/>
                    <a:pt x="195" y="24"/>
                  </a:cubicBezTo>
                  <a:cubicBezTo>
                    <a:pt x="190" y="20"/>
                    <a:pt x="184" y="17"/>
                    <a:pt x="179" y="13"/>
                  </a:cubicBezTo>
                  <a:cubicBezTo>
                    <a:pt x="192" y="19"/>
                    <a:pt x="204" y="28"/>
                    <a:pt x="215" y="38"/>
                  </a:cubicBezTo>
                  <a:cubicBezTo>
                    <a:pt x="219" y="42"/>
                    <a:pt x="222" y="46"/>
                    <a:pt x="225" y="50"/>
                  </a:cubicBezTo>
                  <a:close/>
                  <a:moveTo>
                    <a:pt x="178" y="13"/>
                  </a:moveTo>
                  <a:cubicBezTo>
                    <a:pt x="178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7" y="13"/>
                  </a:cubicBezTo>
                  <a:cubicBezTo>
                    <a:pt x="177" y="13"/>
                    <a:pt x="177" y="13"/>
                    <a:pt x="176" y="13"/>
                  </a:cubicBezTo>
                  <a:cubicBezTo>
                    <a:pt x="176" y="12"/>
                    <a:pt x="175" y="12"/>
                    <a:pt x="175" y="12"/>
                  </a:cubicBezTo>
                  <a:cubicBezTo>
                    <a:pt x="174" y="12"/>
                    <a:pt x="174" y="11"/>
                    <a:pt x="173" y="11"/>
                  </a:cubicBezTo>
                  <a:cubicBezTo>
                    <a:pt x="175" y="11"/>
                    <a:pt x="176" y="12"/>
                    <a:pt x="178" y="13"/>
                  </a:cubicBezTo>
                  <a:close/>
                  <a:moveTo>
                    <a:pt x="128" y="2"/>
                  </a:moveTo>
                  <a:cubicBezTo>
                    <a:pt x="124" y="2"/>
                    <a:pt x="120" y="2"/>
                    <a:pt x="116" y="3"/>
                  </a:cubicBezTo>
                  <a:cubicBezTo>
                    <a:pt x="114" y="3"/>
                    <a:pt x="112" y="3"/>
                    <a:pt x="110" y="3"/>
                  </a:cubicBezTo>
                  <a:cubicBezTo>
                    <a:pt x="116" y="2"/>
                    <a:pt x="121" y="2"/>
                    <a:pt x="126" y="2"/>
                  </a:cubicBezTo>
                  <a:cubicBezTo>
                    <a:pt x="127" y="2"/>
                    <a:pt x="127" y="2"/>
                    <a:pt x="128" y="2"/>
                  </a:cubicBezTo>
                  <a:close/>
                  <a:moveTo>
                    <a:pt x="8" y="87"/>
                  </a:moveTo>
                  <a:cubicBezTo>
                    <a:pt x="9" y="86"/>
                    <a:pt x="10" y="84"/>
                    <a:pt x="11" y="83"/>
                  </a:cubicBezTo>
                  <a:cubicBezTo>
                    <a:pt x="13" y="82"/>
                    <a:pt x="14" y="81"/>
                    <a:pt x="15" y="79"/>
                  </a:cubicBezTo>
                  <a:cubicBezTo>
                    <a:pt x="16" y="79"/>
                    <a:pt x="15" y="79"/>
                    <a:pt x="15" y="79"/>
                  </a:cubicBezTo>
                  <a:cubicBezTo>
                    <a:pt x="14" y="79"/>
                    <a:pt x="14" y="80"/>
                    <a:pt x="13" y="81"/>
                  </a:cubicBezTo>
                  <a:cubicBezTo>
                    <a:pt x="12" y="81"/>
                    <a:pt x="12" y="82"/>
                    <a:pt x="12" y="82"/>
                  </a:cubicBezTo>
                  <a:cubicBezTo>
                    <a:pt x="14" y="78"/>
                    <a:pt x="17" y="75"/>
                    <a:pt x="19" y="71"/>
                  </a:cubicBezTo>
                  <a:cubicBezTo>
                    <a:pt x="20" y="71"/>
                    <a:pt x="20" y="71"/>
                    <a:pt x="20" y="71"/>
                  </a:cubicBezTo>
                  <a:cubicBezTo>
                    <a:pt x="19" y="73"/>
                    <a:pt x="19" y="74"/>
                    <a:pt x="18" y="75"/>
                  </a:cubicBezTo>
                  <a:cubicBezTo>
                    <a:pt x="17" y="77"/>
                    <a:pt x="17" y="78"/>
                    <a:pt x="16" y="79"/>
                  </a:cubicBezTo>
                  <a:cubicBezTo>
                    <a:pt x="13" y="83"/>
                    <a:pt x="10" y="87"/>
                    <a:pt x="7" y="92"/>
                  </a:cubicBezTo>
                  <a:cubicBezTo>
                    <a:pt x="7" y="90"/>
                    <a:pt x="8" y="89"/>
                    <a:pt x="8" y="87"/>
                  </a:cubicBezTo>
                  <a:close/>
                  <a:moveTo>
                    <a:pt x="8" y="166"/>
                  </a:moveTo>
                  <a:cubicBezTo>
                    <a:pt x="9" y="168"/>
                    <a:pt x="10" y="170"/>
                    <a:pt x="11" y="173"/>
                  </a:cubicBezTo>
                  <a:cubicBezTo>
                    <a:pt x="11" y="173"/>
                    <a:pt x="11" y="173"/>
                    <a:pt x="11" y="173"/>
                  </a:cubicBezTo>
                  <a:cubicBezTo>
                    <a:pt x="12" y="173"/>
                    <a:pt x="12" y="173"/>
                    <a:pt x="12" y="173"/>
                  </a:cubicBezTo>
                  <a:cubicBezTo>
                    <a:pt x="13" y="177"/>
                    <a:pt x="15" y="181"/>
                    <a:pt x="17" y="184"/>
                  </a:cubicBezTo>
                  <a:cubicBezTo>
                    <a:pt x="16" y="183"/>
                    <a:pt x="15" y="182"/>
                    <a:pt x="14" y="180"/>
                  </a:cubicBezTo>
                  <a:cubicBezTo>
                    <a:pt x="11" y="176"/>
                    <a:pt x="9" y="171"/>
                    <a:pt x="8" y="166"/>
                  </a:cubicBezTo>
                  <a:close/>
                  <a:moveTo>
                    <a:pt x="17" y="188"/>
                  </a:moveTo>
                  <a:cubicBezTo>
                    <a:pt x="19" y="189"/>
                    <a:pt x="20" y="191"/>
                    <a:pt x="21" y="192"/>
                  </a:cubicBezTo>
                  <a:cubicBezTo>
                    <a:pt x="21" y="192"/>
                    <a:pt x="21" y="192"/>
                    <a:pt x="21" y="192"/>
                  </a:cubicBezTo>
                  <a:cubicBezTo>
                    <a:pt x="22" y="193"/>
                    <a:pt x="23" y="194"/>
                    <a:pt x="23" y="195"/>
                  </a:cubicBezTo>
                  <a:cubicBezTo>
                    <a:pt x="24" y="195"/>
                    <a:pt x="24" y="195"/>
                    <a:pt x="24" y="195"/>
                  </a:cubicBezTo>
                  <a:cubicBezTo>
                    <a:pt x="24" y="195"/>
                    <a:pt x="24" y="195"/>
                    <a:pt x="24" y="196"/>
                  </a:cubicBezTo>
                  <a:cubicBezTo>
                    <a:pt x="24" y="196"/>
                    <a:pt x="25" y="197"/>
                    <a:pt x="25" y="197"/>
                  </a:cubicBezTo>
                  <a:cubicBezTo>
                    <a:pt x="28" y="200"/>
                    <a:pt x="30" y="203"/>
                    <a:pt x="33" y="206"/>
                  </a:cubicBezTo>
                  <a:cubicBezTo>
                    <a:pt x="32" y="206"/>
                    <a:pt x="32" y="207"/>
                    <a:pt x="32" y="207"/>
                  </a:cubicBezTo>
                  <a:cubicBezTo>
                    <a:pt x="33" y="209"/>
                    <a:pt x="35" y="210"/>
                    <a:pt x="36" y="211"/>
                  </a:cubicBezTo>
                  <a:cubicBezTo>
                    <a:pt x="36" y="211"/>
                    <a:pt x="36" y="211"/>
                    <a:pt x="36" y="212"/>
                  </a:cubicBezTo>
                  <a:cubicBezTo>
                    <a:pt x="40" y="216"/>
                    <a:pt x="43" y="220"/>
                    <a:pt x="47" y="223"/>
                  </a:cubicBezTo>
                  <a:cubicBezTo>
                    <a:pt x="44" y="221"/>
                    <a:pt x="41" y="218"/>
                    <a:pt x="38" y="215"/>
                  </a:cubicBezTo>
                  <a:cubicBezTo>
                    <a:pt x="30" y="207"/>
                    <a:pt x="23" y="198"/>
                    <a:pt x="17" y="188"/>
                  </a:cubicBezTo>
                  <a:close/>
                  <a:moveTo>
                    <a:pt x="94" y="245"/>
                  </a:moveTo>
                  <a:cubicBezTo>
                    <a:pt x="95" y="246"/>
                    <a:pt x="96" y="246"/>
                    <a:pt x="97" y="246"/>
                  </a:cubicBezTo>
                  <a:cubicBezTo>
                    <a:pt x="97" y="246"/>
                    <a:pt x="97" y="247"/>
                    <a:pt x="97" y="247"/>
                  </a:cubicBezTo>
                  <a:cubicBezTo>
                    <a:pt x="100" y="248"/>
                    <a:pt x="102" y="248"/>
                    <a:pt x="105" y="249"/>
                  </a:cubicBezTo>
                  <a:cubicBezTo>
                    <a:pt x="105" y="249"/>
                    <a:pt x="105" y="249"/>
                    <a:pt x="105" y="248"/>
                  </a:cubicBezTo>
                  <a:cubicBezTo>
                    <a:pt x="109" y="249"/>
                    <a:pt x="112" y="249"/>
                    <a:pt x="116" y="249"/>
                  </a:cubicBezTo>
                  <a:cubicBezTo>
                    <a:pt x="115" y="250"/>
                    <a:pt x="116" y="250"/>
                    <a:pt x="116" y="250"/>
                  </a:cubicBezTo>
                  <a:cubicBezTo>
                    <a:pt x="119" y="251"/>
                    <a:pt x="121" y="251"/>
                    <a:pt x="123" y="251"/>
                  </a:cubicBezTo>
                  <a:cubicBezTo>
                    <a:pt x="111" y="251"/>
                    <a:pt x="99" y="249"/>
                    <a:pt x="88" y="245"/>
                  </a:cubicBezTo>
                  <a:cubicBezTo>
                    <a:pt x="90" y="245"/>
                    <a:pt x="92" y="245"/>
                    <a:pt x="94" y="245"/>
                  </a:cubicBezTo>
                  <a:close/>
                  <a:moveTo>
                    <a:pt x="135" y="251"/>
                  </a:moveTo>
                  <a:cubicBezTo>
                    <a:pt x="140" y="250"/>
                    <a:pt x="145" y="249"/>
                    <a:pt x="150" y="248"/>
                  </a:cubicBezTo>
                  <a:cubicBezTo>
                    <a:pt x="151" y="248"/>
                    <a:pt x="150" y="247"/>
                    <a:pt x="150" y="247"/>
                  </a:cubicBezTo>
                  <a:cubicBezTo>
                    <a:pt x="142" y="249"/>
                    <a:pt x="134" y="250"/>
                    <a:pt x="127" y="250"/>
                  </a:cubicBezTo>
                  <a:cubicBezTo>
                    <a:pt x="127" y="250"/>
                    <a:pt x="126" y="249"/>
                    <a:pt x="126" y="249"/>
                  </a:cubicBezTo>
                  <a:cubicBezTo>
                    <a:pt x="120" y="248"/>
                    <a:pt x="114" y="248"/>
                    <a:pt x="108" y="248"/>
                  </a:cubicBezTo>
                  <a:cubicBezTo>
                    <a:pt x="108" y="247"/>
                    <a:pt x="108" y="247"/>
                    <a:pt x="108" y="247"/>
                  </a:cubicBezTo>
                  <a:cubicBezTo>
                    <a:pt x="110" y="247"/>
                    <a:pt x="113" y="247"/>
                    <a:pt x="115" y="247"/>
                  </a:cubicBezTo>
                  <a:cubicBezTo>
                    <a:pt x="115" y="247"/>
                    <a:pt x="115" y="247"/>
                    <a:pt x="115" y="246"/>
                  </a:cubicBezTo>
                  <a:cubicBezTo>
                    <a:pt x="117" y="246"/>
                    <a:pt x="118" y="247"/>
                    <a:pt x="119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0" y="247"/>
                    <a:pt x="120" y="247"/>
                    <a:pt x="120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1" y="247"/>
                    <a:pt x="121" y="247"/>
                    <a:pt x="121" y="247"/>
                  </a:cubicBezTo>
                  <a:cubicBezTo>
                    <a:pt x="122" y="247"/>
                    <a:pt x="122" y="247"/>
                    <a:pt x="122" y="247"/>
                  </a:cubicBezTo>
                  <a:cubicBezTo>
                    <a:pt x="123" y="247"/>
                    <a:pt x="125" y="247"/>
                    <a:pt x="126" y="248"/>
                  </a:cubicBezTo>
                  <a:cubicBezTo>
                    <a:pt x="126" y="248"/>
                    <a:pt x="126" y="248"/>
                    <a:pt x="127" y="248"/>
                  </a:cubicBezTo>
                  <a:cubicBezTo>
                    <a:pt x="136" y="248"/>
                    <a:pt x="144" y="247"/>
                    <a:pt x="153" y="246"/>
                  </a:cubicBezTo>
                  <a:cubicBezTo>
                    <a:pt x="153" y="246"/>
                    <a:pt x="153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4" y="246"/>
                    <a:pt x="154" y="246"/>
                    <a:pt x="154" y="246"/>
                  </a:cubicBezTo>
                  <a:cubicBezTo>
                    <a:pt x="155" y="246"/>
                    <a:pt x="156" y="246"/>
                    <a:pt x="157" y="245"/>
                  </a:cubicBezTo>
                  <a:cubicBezTo>
                    <a:pt x="157" y="246"/>
                    <a:pt x="158" y="246"/>
                    <a:pt x="159" y="246"/>
                  </a:cubicBezTo>
                  <a:cubicBezTo>
                    <a:pt x="160" y="246"/>
                    <a:pt x="161" y="245"/>
                    <a:pt x="162" y="244"/>
                  </a:cubicBezTo>
                  <a:cubicBezTo>
                    <a:pt x="164" y="244"/>
                    <a:pt x="165" y="243"/>
                    <a:pt x="166" y="243"/>
                  </a:cubicBezTo>
                  <a:cubicBezTo>
                    <a:pt x="168" y="242"/>
                    <a:pt x="170" y="242"/>
                    <a:pt x="171" y="241"/>
                  </a:cubicBezTo>
                  <a:cubicBezTo>
                    <a:pt x="172" y="241"/>
                    <a:pt x="174" y="240"/>
                    <a:pt x="175" y="240"/>
                  </a:cubicBezTo>
                  <a:cubicBezTo>
                    <a:pt x="177" y="239"/>
                    <a:pt x="178" y="238"/>
                    <a:pt x="180" y="238"/>
                  </a:cubicBezTo>
                  <a:cubicBezTo>
                    <a:pt x="180" y="238"/>
                    <a:pt x="180" y="238"/>
                    <a:pt x="181" y="238"/>
                  </a:cubicBezTo>
                  <a:cubicBezTo>
                    <a:pt x="184" y="236"/>
                    <a:pt x="188" y="234"/>
                    <a:pt x="191" y="232"/>
                  </a:cubicBezTo>
                  <a:cubicBezTo>
                    <a:pt x="192" y="231"/>
                    <a:pt x="191" y="230"/>
                    <a:pt x="190" y="231"/>
                  </a:cubicBezTo>
                  <a:cubicBezTo>
                    <a:pt x="193" y="229"/>
                    <a:pt x="195" y="228"/>
                    <a:pt x="197" y="226"/>
                  </a:cubicBezTo>
                  <a:cubicBezTo>
                    <a:pt x="197" y="226"/>
                    <a:pt x="197" y="226"/>
                    <a:pt x="197" y="226"/>
                  </a:cubicBezTo>
                  <a:cubicBezTo>
                    <a:pt x="198" y="225"/>
                    <a:pt x="199" y="225"/>
                    <a:pt x="200" y="224"/>
                  </a:cubicBezTo>
                  <a:cubicBezTo>
                    <a:pt x="200" y="223"/>
                    <a:pt x="201" y="223"/>
                    <a:pt x="201" y="223"/>
                  </a:cubicBezTo>
                  <a:cubicBezTo>
                    <a:pt x="203" y="221"/>
                    <a:pt x="205" y="220"/>
                    <a:pt x="207" y="218"/>
                  </a:cubicBezTo>
                  <a:cubicBezTo>
                    <a:pt x="207" y="218"/>
                    <a:pt x="207" y="218"/>
                    <a:pt x="208" y="218"/>
                  </a:cubicBezTo>
                  <a:cubicBezTo>
                    <a:pt x="207" y="218"/>
                    <a:pt x="207" y="219"/>
                    <a:pt x="206" y="220"/>
                  </a:cubicBezTo>
                  <a:cubicBezTo>
                    <a:pt x="206" y="220"/>
                    <a:pt x="207" y="221"/>
                    <a:pt x="207" y="221"/>
                  </a:cubicBezTo>
                  <a:cubicBezTo>
                    <a:pt x="208" y="220"/>
                    <a:pt x="209" y="219"/>
                    <a:pt x="210" y="218"/>
                  </a:cubicBezTo>
                  <a:cubicBezTo>
                    <a:pt x="210" y="218"/>
                    <a:pt x="211" y="219"/>
                    <a:pt x="211" y="219"/>
                  </a:cubicBezTo>
                  <a:cubicBezTo>
                    <a:pt x="190" y="237"/>
                    <a:pt x="163" y="249"/>
                    <a:pt x="135" y="251"/>
                  </a:cubicBezTo>
                  <a:close/>
                  <a:moveTo>
                    <a:pt x="215" y="215"/>
                  </a:moveTo>
                  <a:cubicBezTo>
                    <a:pt x="214" y="215"/>
                    <a:pt x="214" y="215"/>
                    <a:pt x="214" y="216"/>
                  </a:cubicBezTo>
                  <a:cubicBezTo>
                    <a:pt x="214" y="215"/>
                    <a:pt x="215" y="214"/>
                    <a:pt x="216" y="213"/>
                  </a:cubicBezTo>
                  <a:cubicBezTo>
                    <a:pt x="220" y="209"/>
                    <a:pt x="224" y="203"/>
                    <a:pt x="227" y="197"/>
                  </a:cubicBezTo>
                  <a:cubicBezTo>
                    <a:pt x="229" y="196"/>
                    <a:pt x="230" y="195"/>
                    <a:pt x="231" y="194"/>
                  </a:cubicBezTo>
                  <a:cubicBezTo>
                    <a:pt x="231" y="193"/>
                    <a:pt x="231" y="193"/>
                    <a:pt x="231" y="193"/>
                  </a:cubicBezTo>
                  <a:cubicBezTo>
                    <a:pt x="229" y="193"/>
                    <a:pt x="228" y="193"/>
                    <a:pt x="227" y="194"/>
                  </a:cubicBezTo>
                  <a:cubicBezTo>
                    <a:pt x="227" y="193"/>
                    <a:pt x="227" y="193"/>
                    <a:pt x="227" y="193"/>
                  </a:cubicBezTo>
                  <a:cubicBezTo>
                    <a:pt x="227" y="193"/>
                    <a:pt x="228" y="193"/>
                    <a:pt x="228" y="193"/>
                  </a:cubicBezTo>
                  <a:cubicBezTo>
                    <a:pt x="230" y="192"/>
                    <a:pt x="231" y="190"/>
                    <a:pt x="232" y="188"/>
                  </a:cubicBezTo>
                  <a:cubicBezTo>
                    <a:pt x="232" y="188"/>
                    <a:pt x="232" y="188"/>
                    <a:pt x="233" y="188"/>
                  </a:cubicBezTo>
                  <a:cubicBezTo>
                    <a:pt x="233" y="188"/>
                    <a:pt x="233" y="188"/>
                    <a:pt x="233" y="188"/>
                  </a:cubicBezTo>
                  <a:cubicBezTo>
                    <a:pt x="234" y="187"/>
                    <a:pt x="234" y="185"/>
                    <a:pt x="235" y="184"/>
                  </a:cubicBezTo>
                  <a:cubicBezTo>
                    <a:pt x="242" y="175"/>
                    <a:pt x="246" y="164"/>
                    <a:pt x="246" y="153"/>
                  </a:cubicBezTo>
                  <a:cubicBezTo>
                    <a:pt x="246" y="152"/>
                    <a:pt x="246" y="151"/>
                    <a:pt x="246" y="150"/>
                  </a:cubicBezTo>
                  <a:cubicBezTo>
                    <a:pt x="248" y="145"/>
                    <a:pt x="248" y="140"/>
                    <a:pt x="248" y="134"/>
                  </a:cubicBezTo>
                  <a:cubicBezTo>
                    <a:pt x="249" y="132"/>
                    <a:pt x="249" y="129"/>
                    <a:pt x="250" y="126"/>
                  </a:cubicBezTo>
                  <a:cubicBezTo>
                    <a:pt x="250" y="128"/>
                    <a:pt x="250" y="131"/>
                    <a:pt x="250" y="133"/>
                  </a:cubicBezTo>
                  <a:cubicBezTo>
                    <a:pt x="250" y="134"/>
                    <a:pt x="251" y="134"/>
                    <a:pt x="252" y="133"/>
                  </a:cubicBezTo>
                  <a:cubicBezTo>
                    <a:pt x="250" y="164"/>
                    <a:pt x="237" y="193"/>
                    <a:pt x="215" y="21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 algn="ctr">
                <a:defRPr/>
              </a:pPr>
              <a:r>
                <a:rPr lang="en-US" altLang="zh-CN" sz="1600" b="1" dirty="0" smtClean="0"/>
                <a:t>05</a:t>
              </a:r>
              <a:endParaRPr lang="zh-CN" altLang="en-US" sz="1600" b="1" dirty="0"/>
            </a:p>
          </p:txBody>
        </p:sp>
        <p:sp>
          <p:nvSpPr>
            <p:cNvPr id="15" name="MH_Other_10"/>
            <p:cNvSpPr>
              <a:spLocks noEditPoints="1"/>
            </p:cNvSpPr>
            <p:nvPr>
              <p:custDataLst>
                <p:tags r:id="rId11"/>
              </p:custDataLst>
            </p:nvPr>
          </p:nvSpPr>
          <p:spPr bwMode="auto">
            <a:xfrm rot="2984858">
              <a:off x="4894105" y="4271614"/>
              <a:ext cx="314325" cy="252413"/>
            </a:xfrm>
            <a:custGeom>
              <a:avLst/>
              <a:gdLst>
                <a:gd name="T0" fmla="*/ 202 w 232"/>
                <a:gd name="T1" fmla="*/ 90 h 184"/>
                <a:gd name="T2" fmla="*/ 21 w 232"/>
                <a:gd name="T3" fmla="*/ 128 h 184"/>
                <a:gd name="T4" fmla="*/ 108 w 232"/>
                <a:gd name="T5" fmla="*/ 145 h 184"/>
                <a:gd name="T6" fmla="*/ 208 w 232"/>
                <a:gd name="T7" fmla="*/ 117 h 184"/>
                <a:gd name="T8" fmla="*/ 4 w 232"/>
                <a:gd name="T9" fmla="*/ 84 h 184"/>
                <a:gd name="T10" fmla="*/ 110 w 232"/>
                <a:gd name="T11" fmla="*/ 159 h 184"/>
                <a:gd name="T12" fmla="*/ 116 w 232"/>
                <a:gd name="T13" fmla="*/ 162 h 184"/>
                <a:gd name="T14" fmla="*/ 28 w 232"/>
                <a:gd name="T15" fmla="*/ 120 h 184"/>
                <a:gd name="T16" fmla="*/ 28 w 232"/>
                <a:gd name="T17" fmla="*/ 120 h 184"/>
                <a:gd name="T18" fmla="*/ 93 w 232"/>
                <a:gd name="T19" fmla="*/ 153 h 184"/>
                <a:gd name="T20" fmla="*/ 25 w 232"/>
                <a:gd name="T21" fmla="*/ 129 h 184"/>
                <a:gd name="T22" fmla="*/ 160 w 232"/>
                <a:gd name="T23" fmla="*/ 171 h 184"/>
                <a:gd name="T24" fmla="*/ 111 w 232"/>
                <a:gd name="T25" fmla="*/ 151 h 184"/>
                <a:gd name="T26" fmla="*/ 134 w 232"/>
                <a:gd name="T27" fmla="*/ 157 h 184"/>
                <a:gd name="T28" fmla="*/ 37 w 232"/>
                <a:gd name="T29" fmla="*/ 126 h 184"/>
                <a:gd name="T30" fmla="*/ 127 w 232"/>
                <a:gd name="T31" fmla="*/ 153 h 184"/>
                <a:gd name="T32" fmla="*/ 100 w 232"/>
                <a:gd name="T33" fmla="*/ 148 h 184"/>
                <a:gd name="T34" fmla="*/ 105 w 232"/>
                <a:gd name="T35" fmla="*/ 151 h 184"/>
                <a:gd name="T36" fmla="*/ 134 w 232"/>
                <a:gd name="T37" fmla="*/ 154 h 184"/>
                <a:gd name="T38" fmla="*/ 174 w 232"/>
                <a:gd name="T39" fmla="*/ 168 h 184"/>
                <a:gd name="T40" fmla="*/ 84 w 232"/>
                <a:gd name="T41" fmla="*/ 133 h 184"/>
                <a:gd name="T42" fmla="*/ 103 w 232"/>
                <a:gd name="T43" fmla="*/ 157 h 184"/>
                <a:gd name="T44" fmla="*/ 180 w 232"/>
                <a:gd name="T45" fmla="*/ 164 h 184"/>
                <a:gd name="T46" fmla="*/ 145 w 232"/>
                <a:gd name="T47" fmla="*/ 158 h 184"/>
                <a:gd name="T48" fmla="*/ 140 w 232"/>
                <a:gd name="T49" fmla="*/ 156 h 184"/>
                <a:gd name="T50" fmla="*/ 96 w 232"/>
                <a:gd name="T51" fmla="*/ 146 h 184"/>
                <a:gd name="T52" fmla="*/ 98 w 232"/>
                <a:gd name="T53" fmla="*/ 140 h 184"/>
                <a:gd name="T54" fmla="*/ 155 w 232"/>
                <a:gd name="T55" fmla="*/ 166 h 184"/>
                <a:gd name="T56" fmla="*/ 147 w 232"/>
                <a:gd name="T57" fmla="*/ 164 h 184"/>
                <a:gd name="T58" fmla="*/ 12 w 232"/>
                <a:gd name="T59" fmla="*/ 38 h 184"/>
                <a:gd name="T60" fmla="*/ 142 w 232"/>
                <a:gd name="T61" fmla="*/ 156 h 184"/>
                <a:gd name="T62" fmla="*/ 83 w 232"/>
                <a:gd name="T63" fmla="*/ 70 h 184"/>
                <a:gd name="T64" fmla="*/ 173 w 232"/>
                <a:gd name="T65" fmla="*/ 159 h 184"/>
                <a:gd name="T66" fmla="*/ 157 w 232"/>
                <a:gd name="T67" fmla="*/ 158 h 184"/>
                <a:gd name="T68" fmla="*/ 144 w 232"/>
                <a:gd name="T69" fmla="*/ 164 h 184"/>
                <a:gd name="T70" fmla="*/ 85 w 232"/>
                <a:gd name="T71" fmla="*/ 133 h 184"/>
                <a:gd name="T72" fmla="*/ 32 w 232"/>
                <a:gd name="T73" fmla="*/ 23 h 184"/>
                <a:gd name="T74" fmla="*/ 17 w 232"/>
                <a:gd name="T75" fmla="*/ 49 h 184"/>
                <a:gd name="T76" fmla="*/ 88 w 232"/>
                <a:gd name="T77" fmla="*/ 67 h 184"/>
                <a:gd name="T78" fmla="*/ 14 w 232"/>
                <a:gd name="T79" fmla="*/ 45 h 184"/>
                <a:gd name="T80" fmla="*/ 94 w 232"/>
                <a:gd name="T81" fmla="*/ 60 h 184"/>
                <a:gd name="T82" fmla="*/ 59 w 232"/>
                <a:gd name="T83" fmla="*/ 114 h 184"/>
                <a:gd name="T84" fmla="*/ 24 w 232"/>
                <a:gd name="T85" fmla="*/ 54 h 184"/>
                <a:gd name="T86" fmla="*/ 19 w 232"/>
                <a:gd name="T87" fmla="*/ 120 h 184"/>
                <a:gd name="T88" fmla="*/ 153 w 232"/>
                <a:gd name="T89" fmla="*/ 147 h 184"/>
                <a:gd name="T90" fmla="*/ 204 w 232"/>
                <a:gd name="T91" fmla="*/ 129 h 184"/>
                <a:gd name="T92" fmla="*/ 186 w 232"/>
                <a:gd name="T93" fmla="*/ 132 h 184"/>
                <a:gd name="T94" fmla="*/ 168 w 232"/>
                <a:gd name="T95" fmla="*/ 117 h 184"/>
                <a:gd name="T96" fmla="*/ 192 w 232"/>
                <a:gd name="T97" fmla="*/ 108 h 184"/>
                <a:gd name="T98" fmla="*/ 64 w 232"/>
                <a:gd name="T99" fmla="*/ 66 h 184"/>
                <a:gd name="T100" fmla="*/ 47 w 232"/>
                <a:gd name="T101" fmla="*/ 31 h 184"/>
                <a:gd name="T102" fmla="*/ 40 w 232"/>
                <a:gd name="T103" fmla="*/ 59 h 184"/>
                <a:gd name="T104" fmla="*/ 28 w 232"/>
                <a:gd name="T105" fmla="*/ 61 h 184"/>
                <a:gd name="T106" fmla="*/ 209 w 232"/>
                <a:gd name="T107" fmla="*/ 172 h 184"/>
                <a:gd name="T108" fmla="*/ 162 w 232"/>
                <a:gd name="T109" fmla="*/ 176 h 184"/>
                <a:gd name="T110" fmla="*/ 47 w 232"/>
                <a:gd name="T111" fmla="*/ 126 h 184"/>
                <a:gd name="T112" fmla="*/ 6 w 232"/>
                <a:gd name="T113" fmla="*/ 74 h 184"/>
                <a:gd name="T114" fmla="*/ 4 w 232"/>
                <a:gd name="T115" fmla="*/ 81 h 184"/>
                <a:gd name="T116" fmla="*/ 2 w 232"/>
                <a:gd name="T117" fmla="*/ 38 h 184"/>
                <a:gd name="T118" fmla="*/ 7 w 232"/>
                <a:gd name="T119" fmla="*/ 6 h 184"/>
                <a:gd name="T120" fmla="*/ 104 w 232"/>
                <a:gd name="T121" fmla="*/ 31 h 184"/>
                <a:gd name="T122" fmla="*/ 186 w 232"/>
                <a:gd name="T123" fmla="*/ 83 h 184"/>
                <a:gd name="T124" fmla="*/ 224 w 232"/>
                <a:gd name="T125" fmla="*/ 14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32" h="184">
                  <a:moveTo>
                    <a:pt x="191" y="61"/>
                  </a:moveTo>
                  <a:cubicBezTo>
                    <a:pt x="191" y="61"/>
                    <a:pt x="191" y="62"/>
                    <a:pt x="191" y="62"/>
                  </a:cubicBezTo>
                  <a:cubicBezTo>
                    <a:pt x="190" y="62"/>
                    <a:pt x="191" y="61"/>
                    <a:pt x="191" y="61"/>
                  </a:cubicBezTo>
                  <a:cubicBezTo>
                    <a:pt x="191" y="61"/>
                    <a:pt x="191" y="61"/>
                    <a:pt x="191" y="61"/>
                  </a:cubicBezTo>
                  <a:close/>
                  <a:moveTo>
                    <a:pt x="16" y="50"/>
                  </a:moveTo>
                  <a:cubicBezTo>
                    <a:pt x="16" y="50"/>
                    <a:pt x="16" y="50"/>
                    <a:pt x="16" y="50"/>
                  </a:cubicBezTo>
                  <a:cubicBezTo>
                    <a:pt x="16" y="50"/>
                    <a:pt x="16" y="50"/>
                    <a:pt x="16" y="49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5" y="51"/>
                    <a:pt x="15" y="51"/>
                    <a:pt x="15" y="51"/>
                  </a:cubicBezTo>
                  <a:cubicBezTo>
                    <a:pt x="16" y="51"/>
                    <a:pt x="16" y="51"/>
                    <a:pt x="16" y="51"/>
                  </a:cubicBezTo>
                  <a:cubicBezTo>
                    <a:pt x="16" y="50"/>
                    <a:pt x="16" y="50"/>
                    <a:pt x="16" y="50"/>
                  </a:cubicBezTo>
                  <a:close/>
                  <a:moveTo>
                    <a:pt x="201" y="88"/>
                  </a:moveTo>
                  <a:cubicBezTo>
                    <a:pt x="201" y="89"/>
                    <a:pt x="201" y="89"/>
                    <a:pt x="201" y="89"/>
                  </a:cubicBezTo>
                  <a:cubicBezTo>
                    <a:pt x="201" y="90"/>
                    <a:pt x="201" y="90"/>
                    <a:pt x="202" y="90"/>
                  </a:cubicBezTo>
                  <a:cubicBezTo>
                    <a:pt x="201" y="90"/>
                    <a:pt x="201" y="89"/>
                    <a:pt x="201" y="89"/>
                  </a:cubicBezTo>
                  <a:lnTo>
                    <a:pt x="201" y="88"/>
                  </a:lnTo>
                  <a:close/>
                  <a:moveTo>
                    <a:pt x="81" y="71"/>
                  </a:moveTo>
                  <a:cubicBezTo>
                    <a:pt x="81" y="69"/>
                    <a:pt x="81" y="69"/>
                    <a:pt x="81" y="69"/>
                  </a:cubicBezTo>
                  <a:cubicBezTo>
                    <a:pt x="80" y="69"/>
                    <a:pt x="81" y="70"/>
                    <a:pt x="81" y="70"/>
                  </a:cubicBezTo>
                  <a:cubicBezTo>
                    <a:pt x="81" y="71"/>
                    <a:pt x="81" y="71"/>
                    <a:pt x="81" y="71"/>
                  </a:cubicBezTo>
                  <a:close/>
                  <a:moveTo>
                    <a:pt x="91" y="82"/>
                  </a:moveTo>
                  <a:cubicBezTo>
                    <a:pt x="91" y="81"/>
                    <a:pt x="90" y="81"/>
                    <a:pt x="89" y="81"/>
                  </a:cubicBezTo>
                  <a:cubicBezTo>
                    <a:pt x="89" y="82"/>
                    <a:pt x="90" y="82"/>
                    <a:pt x="91" y="82"/>
                  </a:cubicBezTo>
                  <a:close/>
                  <a:moveTo>
                    <a:pt x="21" y="128"/>
                  </a:moveTo>
                  <a:cubicBezTo>
                    <a:pt x="21" y="128"/>
                    <a:pt x="21" y="129"/>
                    <a:pt x="21" y="129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21" y="129"/>
                    <a:pt x="21" y="128"/>
                    <a:pt x="21" y="128"/>
                  </a:cubicBezTo>
                  <a:close/>
                  <a:moveTo>
                    <a:pt x="143" y="168"/>
                  </a:moveTo>
                  <a:cubicBezTo>
                    <a:pt x="143" y="168"/>
                    <a:pt x="143" y="168"/>
                    <a:pt x="143" y="169"/>
                  </a:cubicBezTo>
                  <a:cubicBezTo>
                    <a:pt x="143" y="169"/>
                    <a:pt x="144" y="169"/>
                    <a:pt x="145" y="168"/>
                  </a:cubicBezTo>
                  <a:cubicBezTo>
                    <a:pt x="144" y="168"/>
                    <a:pt x="144" y="168"/>
                    <a:pt x="143" y="168"/>
                  </a:cubicBezTo>
                  <a:close/>
                  <a:moveTo>
                    <a:pt x="4" y="52"/>
                  </a:moveTo>
                  <a:cubicBezTo>
                    <a:pt x="4" y="52"/>
                    <a:pt x="4" y="52"/>
                    <a:pt x="4" y="52"/>
                  </a:cubicBezTo>
                  <a:cubicBezTo>
                    <a:pt x="4" y="53"/>
                    <a:pt x="4" y="54"/>
                    <a:pt x="4" y="54"/>
                  </a:cubicBezTo>
                  <a:lnTo>
                    <a:pt x="4" y="52"/>
                  </a:lnTo>
                  <a:close/>
                  <a:moveTo>
                    <a:pt x="185" y="153"/>
                  </a:moveTo>
                  <a:cubicBezTo>
                    <a:pt x="185" y="154"/>
                    <a:pt x="185" y="153"/>
                    <a:pt x="185" y="153"/>
                  </a:cubicBezTo>
                  <a:cubicBezTo>
                    <a:pt x="184" y="153"/>
                    <a:pt x="184" y="154"/>
                    <a:pt x="185" y="154"/>
                  </a:cubicBezTo>
                  <a:cubicBezTo>
                    <a:pt x="185" y="154"/>
                    <a:pt x="186" y="154"/>
                    <a:pt x="185" y="153"/>
                  </a:cubicBezTo>
                  <a:close/>
                  <a:moveTo>
                    <a:pt x="108" y="145"/>
                  </a:moveTo>
                  <a:cubicBezTo>
                    <a:pt x="108" y="145"/>
                    <a:pt x="108" y="145"/>
                    <a:pt x="108" y="145"/>
                  </a:cubicBezTo>
                  <a:cubicBezTo>
                    <a:pt x="108" y="146"/>
                    <a:pt x="108" y="147"/>
                    <a:pt x="108" y="147"/>
                  </a:cubicBezTo>
                  <a:cubicBezTo>
                    <a:pt x="108" y="146"/>
                    <a:pt x="109" y="146"/>
                    <a:pt x="108" y="145"/>
                  </a:cubicBezTo>
                  <a:close/>
                  <a:moveTo>
                    <a:pt x="25" y="136"/>
                  </a:moveTo>
                  <a:cubicBezTo>
                    <a:pt x="25" y="136"/>
                    <a:pt x="26" y="135"/>
                    <a:pt x="25" y="135"/>
                  </a:cubicBezTo>
                  <a:cubicBezTo>
                    <a:pt x="25" y="135"/>
                    <a:pt x="26" y="137"/>
                    <a:pt x="25" y="136"/>
                  </a:cubicBezTo>
                  <a:close/>
                  <a:moveTo>
                    <a:pt x="175" y="171"/>
                  </a:moveTo>
                  <a:cubicBezTo>
                    <a:pt x="174" y="171"/>
                    <a:pt x="173" y="171"/>
                    <a:pt x="173" y="172"/>
                  </a:cubicBezTo>
                  <a:cubicBezTo>
                    <a:pt x="174" y="172"/>
                    <a:pt x="175" y="172"/>
                    <a:pt x="176" y="172"/>
                  </a:cubicBezTo>
                  <a:cubicBezTo>
                    <a:pt x="175" y="171"/>
                    <a:pt x="175" y="171"/>
                    <a:pt x="175" y="171"/>
                  </a:cubicBezTo>
                  <a:close/>
                  <a:moveTo>
                    <a:pt x="14" y="33"/>
                  </a:moveTo>
                  <a:cubicBezTo>
                    <a:pt x="14" y="34"/>
                    <a:pt x="13" y="34"/>
                    <a:pt x="13" y="35"/>
                  </a:cubicBezTo>
                  <a:cubicBezTo>
                    <a:pt x="13" y="35"/>
                    <a:pt x="14" y="34"/>
                    <a:pt x="14" y="33"/>
                  </a:cubicBezTo>
                  <a:close/>
                  <a:moveTo>
                    <a:pt x="209" y="119"/>
                  </a:moveTo>
                  <a:cubicBezTo>
                    <a:pt x="209" y="119"/>
                    <a:pt x="208" y="118"/>
                    <a:pt x="208" y="117"/>
                  </a:cubicBezTo>
                  <a:cubicBezTo>
                    <a:pt x="208" y="118"/>
                    <a:pt x="208" y="119"/>
                    <a:pt x="209" y="119"/>
                  </a:cubicBezTo>
                  <a:close/>
                  <a:moveTo>
                    <a:pt x="5" y="87"/>
                  </a:moveTo>
                  <a:cubicBezTo>
                    <a:pt x="5" y="88"/>
                    <a:pt x="5" y="89"/>
                    <a:pt x="5" y="89"/>
                  </a:cubicBezTo>
                  <a:cubicBezTo>
                    <a:pt x="4" y="88"/>
                    <a:pt x="4" y="88"/>
                    <a:pt x="4" y="87"/>
                  </a:cubicBezTo>
                  <a:lnTo>
                    <a:pt x="5" y="87"/>
                  </a:lnTo>
                  <a:close/>
                  <a:moveTo>
                    <a:pt x="24" y="123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23" y="121"/>
                    <a:pt x="24" y="122"/>
                    <a:pt x="24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21" y="128"/>
                  </a:moveTo>
                  <a:cubicBezTo>
                    <a:pt x="21" y="127"/>
                    <a:pt x="21" y="126"/>
                    <a:pt x="20" y="126"/>
                  </a:cubicBezTo>
                  <a:cubicBezTo>
                    <a:pt x="20" y="126"/>
                    <a:pt x="20" y="127"/>
                    <a:pt x="21" y="128"/>
                  </a:cubicBezTo>
                  <a:close/>
                  <a:moveTo>
                    <a:pt x="4" y="84"/>
                  </a:move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3" y="86"/>
                    <a:pt x="4" y="85"/>
                  </a:cubicBezTo>
                  <a:cubicBezTo>
                    <a:pt x="4" y="85"/>
                    <a:pt x="4" y="84"/>
                    <a:pt x="4" y="84"/>
                  </a:cubicBezTo>
                  <a:close/>
                  <a:moveTo>
                    <a:pt x="103" y="139"/>
                  </a:moveTo>
                  <a:cubicBezTo>
                    <a:pt x="102" y="139"/>
                    <a:pt x="102" y="139"/>
                    <a:pt x="102" y="139"/>
                  </a:cubicBezTo>
                  <a:cubicBezTo>
                    <a:pt x="102" y="139"/>
                    <a:pt x="103" y="140"/>
                    <a:pt x="104" y="139"/>
                  </a:cubicBezTo>
                  <a:cubicBezTo>
                    <a:pt x="104" y="139"/>
                    <a:pt x="103" y="139"/>
                    <a:pt x="103" y="139"/>
                  </a:cubicBezTo>
                  <a:close/>
                  <a:moveTo>
                    <a:pt x="87" y="67"/>
                  </a:moveTo>
                  <a:cubicBezTo>
                    <a:pt x="87" y="66"/>
                    <a:pt x="86" y="66"/>
                    <a:pt x="86" y="67"/>
                  </a:cubicBezTo>
                  <a:cubicBezTo>
                    <a:pt x="86" y="67"/>
                    <a:pt x="86" y="69"/>
                    <a:pt x="87" y="68"/>
                  </a:cubicBezTo>
                  <a:cubicBezTo>
                    <a:pt x="87" y="68"/>
                    <a:pt x="87" y="67"/>
                    <a:pt x="87" y="67"/>
                  </a:cubicBezTo>
                  <a:close/>
                  <a:moveTo>
                    <a:pt x="191" y="170"/>
                  </a:moveTo>
                  <a:cubicBezTo>
                    <a:pt x="191" y="170"/>
                    <a:pt x="190" y="171"/>
                    <a:pt x="189" y="172"/>
                  </a:cubicBezTo>
                  <a:cubicBezTo>
                    <a:pt x="190" y="171"/>
                    <a:pt x="191" y="171"/>
                    <a:pt x="191" y="170"/>
                  </a:cubicBezTo>
                  <a:close/>
                  <a:moveTo>
                    <a:pt x="110" y="159"/>
                  </a:moveTo>
                  <a:cubicBezTo>
                    <a:pt x="109" y="159"/>
                    <a:pt x="111" y="160"/>
                    <a:pt x="109" y="160"/>
                  </a:cubicBezTo>
                  <a:cubicBezTo>
                    <a:pt x="110" y="161"/>
                    <a:pt x="110" y="161"/>
                    <a:pt x="110" y="161"/>
                  </a:cubicBezTo>
                  <a:cubicBezTo>
                    <a:pt x="110" y="160"/>
                    <a:pt x="111" y="160"/>
                    <a:pt x="110" y="159"/>
                  </a:cubicBezTo>
                  <a:close/>
                  <a:moveTo>
                    <a:pt x="27" y="122"/>
                  </a:moveTo>
                  <a:cubicBezTo>
                    <a:pt x="28" y="121"/>
                    <a:pt x="27" y="120"/>
                    <a:pt x="27" y="118"/>
                  </a:cubicBezTo>
                  <a:cubicBezTo>
                    <a:pt x="27" y="120"/>
                    <a:pt x="27" y="121"/>
                    <a:pt x="27" y="122"/>
                  </a:cubicBezTo>
                  <a:cubicBezTo>
                    <a:pt x="27" y="122"/>
                    <a:pt x="27" y="122"/>
                    <a:pt x="27" y="122"/>
                  </a:cubicBezTo>
                  <a:close/>
                  <a:moveTo>
                    <a:pt x="195" y="170"/>
                  </a:moveTo>
                  <a:cubicBezTo>
                    <a:pt x="194" y="170"/>
                    <a:pt x="193" y="171"/>
                    <a:pt x="193" y="172"/>
                  </a:cubicBezTo>
                  <a:cubicBezTo>
                    <a:pt x="194" y="172"/>
                    <a:pt x="195" y="171"/>
                    <a:pt x="195" y="170"/>
                  </a:cubicBezTo>
                  <a:close/>
                  <a:moveTo>
                    <a:pt x="116" y="162"/>
                  </a:moveTo>
                  <a:cubicBezTo>
                    <a:pt x="116" y="162"/>
                    <a:pt x="116" y="162"/>
                    <a:pt x="115" y="162"/>
                  </a:cubicBezTo>
                  <a:cubicBezTo>
                    <a:pt x="115" y="162"/>
                    <a:pt x="116" y="163"/>
                    <a:pt x="116" y="163"/>
                  </a:cubicBezTo>
                  <a:cubicBezTo>
                    <a:pt x="116" y="163"/>
                    <a:pt x="117" y="162"/>
                    <a:pt x="116" y="162"/>
                  </a:cubicBezTo>
                  <a:close/>
                  <a:moveTo>
                    <a:pt x="92" y="152"/>
                  </a:moveTo>
                  <a:cubicBezTo>
                    <a:pt x="91" y="151"/>
                    <a:pt x="90" y="151"/>
                    <a:pt x="89" y="150"/>
                  </a:cubicBezTo>
                  <a:cubicBezTo>
                    <a:pt x="90" y="151"/>
                    <a:pt x="91" y="152"/>
                    <a:pt x="92" y="152"/>
                  </a:cubicBezTo>
                  <a:cubicBezTo>
                    <a:pt x="92" y="152"/>
                    <a:pt x="92" y="152"/>
                    <a:pt x="92" y="152"/>
                  </a:cubicBezTo>
                  <a:close/>
                  <a:moveTo>
                    <a:pt x="98" y="155"/>
                  </a:moveTo>
                  <a:cubicBezTo>
                    <a:pt x="98" y="155"/>
                    <a:pt x="98" y="154"/>
                    <a:pt x="98" y="154"/>
                  </a:cubicBezTo>
                  <a:cubicBezTo>
                    <a:pt x="97" y="155"/>
                    <a:pt x="98" y="156"/>
                    <a:pt x="99" y="156"/>
                  </a:cubicBezTo>
                  <a:cubicBezTo>
                    <a:pt x="99" y="156"/>
                    <a:pt x="99" y="155"/>
                    <a:pt x="99" y="155"/>
                  </a:cubicBezTo>
                  <a:cubicBezTo>
                    <a:pt x="99" y="155"/>
                    <a:pt x="98" y="155"/>
                    <a:pt x="98" y="155"/>
                  </a:cubicBezTo>
                  <a:close/>
                  <a:moveTo>
                    <a:pt x="107" y="149"/>
                  </a:moveTo>
                  <a:cubicBezTo>
                    <a:pt x="106" y="149"/>
                    <a:pt x="106" y="149"/>
                    <a:pt x="106" y="149"/>
                  </a:cubicBezTo>
                  <a:cubicBezTo>
                    <a:pt x="106" y="150"/>
                    <a:pt x="106" y="153"/>
                    <a:pt x="106" y="153"/>
                  </a:cubicBezTo>
                  <a:cubicBezTo>
                    <a:pt x="106" y="152"/>
                    <a:pt x="106" y="151"/>
                    <a:pt x="107" y="149"/>
                  </a:cubicBezTo>
                  <a:close/>
                  <a:moveTo>
                    <a:pt x="28" y="120"/>
                  </a:moveTo>
                  <a:cubicBezTo>
                    <a:pt x="28" y="119"/>
                    <a:pt x="29" y="118"/>
                    <a:pt x="29" y="117"/>
                  </a:cubicBezTo>
                  <a:cubicBezTo>
                    <a:pt x="28" y="117"/>
                    <a:pt x="28" y="118"/>
                    <a:pt x="28" y="118"/>
                  </a:cubicBezTo>
                  <a:cubicBezTo>
                    <a:pt x="28" y="119"/>
                    <a:pt x="28" y="119"/>
                    <a:pt x="28" y="120"/>
                  </a:cubicBezTo>
                  <a:close/>
                  <a:moveTo>
                    <a:pt x="139" y="167"/>
                  </a:moveTo>
                  <a:cubicBezTo>
                    <a:pt x="138" y="168"/>
                    <a:pt x="137" y="167"/>
                    <a:pt x="136" y="168"/>
                  </a:cubicBezTo>
                  <a:cubicBezTo>
                    <a:pt x="137" y="168"/>
                    <a:pt x="139" y="168"/>
                    <a:pt x="139" y="168"/>
                  </a:cubicBezTo>
                  <a:cubicBezTo>
                    <a:pt x="140" y="168"/>
                    <a:pt x="140" y="167"/>
                    <a:pt x="139" y="167"/>
                  </a:cubicBezTo>
                  <a:close/>
                  <a:moveTo>
                    <a:pt x="28" y="120"/>
                  </a:moveTo>
                  <a:cubicBezTo>
                    <a:pt x="28" y="121"/>
                    <a:pt x="29" y="122"/>
                    <a:pt x="29" y="124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5"/>
                    <a:pt x="29" y="125"/>
                    <a:pt x="29" y="125"/>
                  </a:cubicBezTo>
                  <a:cubicBezTo>
                    <a:pt x="29" y="124"/>
                    <a:pt x="29" y="124"/>
                    <a:pt x="29" y="124"/>
                  </a:cubicBezTo>
                  <a:cubicBezTo>
                    <a:pt x="29" y="123"/>
                    <a:pt x="29" y="121"/>
                    <a:pt x="29" y="120"/>
                  </a:cubicBezTo>
                  <a:cubicBezTo>
                    <a:pt x="29" y="120"/>
                    <a:pt x="28" y="120"/>
                    <a:pt x="28" y="120"/>
                  </a:cubicBezTo>
                  <a:close/>
                  <a:moveTo>
                    <a:pt x="179" y="154"/>
                  </a:moveTo>
                  <a:cubicBezTo>
                    <a:pt x="180" y="154"/>
                    <a:pt x="182" y="154"/>
                    <a:pt x="183" y="154"/>
                  </a:cubicBezTo>
                  <a:cubicBezTo>
                    <a:pt x="182" y="154"/>
                    <a:pt x="181" y="154"/>
                    <a:pt x="181" y="153"/>
                  </a:cubicBezTo>
                  <a:cubicBezTo>
                    <a:pt x="180" y="154"/>
                    <a:pt x="180" y="154"/>
                    <a:pt x="179" y="154"/>
                  </a:cubicBezTo>
                  <a:close/>
                  <a:moveTo>
                    <a:pt x="114" y="148"/>
                  </a:moveTo>
                  <a:cubicBezTo>
                    <a:pt x="114" y="149"/>
                    <a:pt x="114" y="150"/>
                    <a:pt x="114" y="151"/>
                  </a:cubicBezTo>
                  <a:cubicBezTo>
                    <a:pt x="114" y="150"/>
                    <a:pt x="114" y="149"/>
                    <a:pt x="115" y="149"/>
                  </a:cubicBezTo>
                  <a:cubicBezTo>
                    <a:pt x="115" y="148"/>
                    <a:pt x="115" y="148"/>
                    <a:pt x="114" y="148"/>
                  </a:cubicBezTo>
                  <a:close/>
                  <a:moveTo>
                    <a:pt x="156" y="154"/>
                  </a:moveTo>
                  <a:cubicBezTo>
                    <a:pt x="156" y="154"/>
                    <a:pt x="156" y="153"/>
                    <a:pt x="156" y="153"/>
                  </a:cubicBezTo>
                  <a:cubicBezTo>
                    <a:pt x="155" y="153"/>
                    <a:pt x="153" y="153"/>
                    <a:pt x="152" y="153"/>
                  </a:cubicBezTo>
                  <a:lnTo>
                    <a:pt x="156" y="154"/>
                  </a:lnTo>
                  <a:close/>
                  <a:moveTo>
                    <a:pt x="96" y="154"/>
                  </a:moveTo>
                  <a:cubicBezTo>
                    <a:pt x="95" y="153"/>
                    <a:pt x="94" y="153"/>
                    <a:pt x="93" y="153"/>
                  </a:cubicBezTo>
                  <a:cubicBezTo>
                    <a:pt x="94" y="154"/>
                    <a:pt x="95" y="154"/>
                    <a:pt x="96" y="155"/>
                  </a:cubicBezTo>
                  <a:cubicBezTo>
                    <a:pt x="96" y="155"/>
                    <a:pt x="96" y="154"/>
                    <a:pt x="96" y="154"/>
                  </a:cubicBezTo>
                  <a:close/>
                  <a:moveTo>
                    <a:pt x="171" y="171"/>
                  </a:moveTo>
                  <a:cubicBezTo>
                    <a:pt x="170" y="172"/>
                    <a:pt x="169" y="171"/>
                    <a:pt x="168" y="171"/>
                  </a:cubicBezTo>
                  <a:cubicBezTo>
                    <a:pt x="168" y="171"/>
                    <a:pt x="168" y="172"/>
                    <a:pt x="168" y="172"/>
                  </a:cubicBezTo>
                  <a:cubicBezTo>
                    <a:pt x="169" y="172"/>
                    <a:pt x="170" y="172"/>
                    <a:pt x="170" y="172"/>
                  </a:cubicBezTo>
                  <a:cubicBezTo>
                    <a:pt x="171" y="172"/>
                    <a:pt x="172" y="172"/>
                    <a:pt x="171" y="171"/>
                  </a:cubicBezTo>
                  <a:close/>
                  <a:moveTo>
                    <a:pt x="24" y="123"/>
                  </a:moveTo>
                  <a:cubicBezTo>
                    <a:pt x="24" y="123"/>
                    <a:pt x="24" y="124"/>
                    <a:pt x="24" y="125"/>
                  </a:cubicBezTo>
                  <a:cubicBezTo>
                    <a:pt x="24" y="125"/>
                    <a:pt x="25" y="125"/>
                    <a:pt x="25" y="125"/>
                  </a:cubicBezTo>
                  <a:cubicBezTo>
                    <a:pt x="25" y="125"/>
                    <a:pt x="25" y="126"/>
                    <a:pt x="25" y="126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30"/>
                    <a:pt x="25" y="130"/>
                    <a:pt x="25" y="130"/>
                  </a:cubicBezTo>
                  <a:cubicBezTo>
                    <a:pt x="25" y="129"/>
                    <a:pt x="25" y="129"/>
                    <a:pt x="25" y="129"/>
                  </a:cubicBezTo>
                  <a:cubicBezTo>
                    <a:pt x="25" y="128"/>
                    <a:pt x="25" y="128"/>
                    <a:pt x="25" y="128"/>
                  </a:cubicBezTo>
                  <a:cubicBezTo>
                    <a:pt x="25" y="127"/>
                    <a:pt x="25" y="127"/>
                    <a:pt x="25" y="127"/>
                  </a:cubicBezTo>
                  <a:cubicBezTo>
                    <a:pt x="25" y="126"/>
                    <a:pt x="25" y="126"/>
                    <a:pt x="25" y="126"/>
                  </a:cubicBezTo>
                  <a:cubicBezTo>
                    <a:pt x="25" y="126"/>
                    <a:pt x="25" y="125"/>
                    <a:pt x="25" y="125"/>
                  </a:cubicBezTo>
                  <a:cubicBezTo>
                    <a:pt x="25" y="124"/>
                    <a:pt x="25" y="124"/>
                    <a:pt x="25" y="123"/>
                  </a:cubicBezTo>
                  <a:cubicBezTo>
                    <a:pt x="24" y="123"/>
                    <a:pt x="24" y="123"/>
                    <a:pt x="24" y="123"/>
                  </a:cubicBezTo>
                  <a:close/>
                  <a:moveTo>
                    <a:pt x="114" y="161"/>
                  </a:moveTo>
                  <a:cubicBezTo>
                    <a:pt x="113" y="161"/>
                    <a:pt x="112" y="160"/>
                    <a:pt x="112" y="160"/>
                  </a:cubicBezTo>
                  <a:cubicBezTo>
                    <a:pt x="111" y="161"/>
                    <a:pt x="112" y="161"/>
                    <a:pt x="113" y="162"/>
                  </a:cubicBezTo>
                  <a:cubicBezTo>
                    <a:pt x="113" y="162"/>
                    <a:pt x="114" y="161"/>
                    <a:pt x="114" y="161"/>
                  </a:cubicBezTo>
                  <a:close/>
                  <a:moveTo>
                    <a:pt x="162" y="171"/>
                  </a:moveTo>
                  <a:cubicBezTo>
                    <a:pt x="161" y="171"/>
                    <a:pt x="161" y="170"/>
                    <a:pt x="160" y="171"/>
                  </a:cubicBezTo>
                  <a:cubicBezTo>
                    <a:pt x="161" y="171"/>
                    <a:pt x="162" y="171"/>
                    <a:pt x="163" y="171"/>
                  </a:cubicBezTo>
                  <a:cubicBezTo>
                    <a:pt x="163" y="171"/>
                    <a:pt x="164" y="171"/>
                    <a:pt x="164" y="171"/>
                  </a:cubicBezTo>
                  <a:cubicBezTo>
                    <a:pt x="163" y="171"/>
                    <a:pt x="163" y="171"/>
                    <a:pt x="162" y="171"/>
                  </a:cubicBezTo>
                  <a:close/>
                  <a:moveTo>
                    <a:pt x="96" y="84"/>
                  </a:moveTo>
                  <a:cubicBezTo>
                    <a:pt x="95" y="83"/>
                    <a:pt x="93" y="82"/>
                    <a:pt x="91" y="82"/>
                  </a:cubicBezTo>
                  <a:cubicBezTo>
                    <a:pt x="93" y="82"/>
                    <a:pt x="94" y="83"/>
                    <a:pt x="96" y="84"/>
                  </a:cubicBezTo>
                  <a:close/>
                  <a:moveTo>
                    <a:pt x="123" y="154"/>
                  </a:moveTo>
                  <a:cubicBezTo>
                    <a:pt x="124" y="153"/>
                    <a:pt x="124" y="152"/>
                    <a:pt x="125" y="152"/>
                  </a:cubicBezTo>
                  <a:cubicBezTo>
                    <a:pt x="124" y="151"/>
                    <a:pt x="124" y="151"/>
                    <a:pt x="124" y="152"/>
                  </a:cubicBezTo>
                  <a:cubicBezTo>
                    <a:pt x="123" y="153"/>
                    <a:pt x="123" y="154"/>
                    <a:pt x="123" y="155"/>
                  </a:cubicBezTo>
                  <a:cubicBezTo>
                    <a:pt x="123" y="155"/>
                    <a:pt x="123" y="154"/>
                    <a:pt x="123" y="154"/>
                  </a:cubicBezTo>
                  <a:close/>
                  <a:moveTo>
                    <a:pt x="112" y="147"/>
                  </a:moveTo>
                  <a:cubicBezTo>
                    <a:pt x="112" y="147"/>
                    <a:pt x="111" y="147"/>
                    <a:pt x="111" y="147"/>
                  </a:cubicBezTo>
                  <a:cubicBezTo>
                    <a:pt x="111" y="148"/>
                    <a:pt x="111" y="150"/>
                    <a:pt x="111" y="151"/>
                  </a:cubicBezTo>
                  <a:cubicBezTo>
                    <a:pt x="111" y="149"/>
                    <a:pt x="112" y="148"/>
                    <a:pt x="112" y="147"/>
                  </a:cubicBezTo>
                  <a:close/>
                  <a:moveTo>
                    <a:pt x="201" y="88"/>
                  </a:moveTo>
                  <a:cubicBezTo>
                    <a:pt x="201" y="87"/>
                    <a:pt x="200" y="85"/>
                    <a:pt x="200" y="83"/>
                  </a:cubicBezTo>
                  <a:cubicBezTo>
                    <a:pt x="200" y="84"/>
                    <a:pt x="199" y="84"/>
                    <a:pt x="199" y="84"/>
                  </a:cubicBezTo>
                  <a:cubicBezTo>
                    <a:pt x="200" y="86"/>
                    <a:pt x="200" y="87"/>
                    <a:pt x="201" y="88"/>
                  </a:cubicBezTo>
                  <a:close/>
                  <a:moveTo>
                    <a:pt x="207" y="158"/>
                  </a:moveTo>
                  <a:cubicBezTo>
                    <a:pt x="206" y="159"/>
                    <a:pt x="204" y="160"/>
                    <a:pt x="203" y="162"/>
                  </a:cubicBezTo>
                  <a:cubicBezTo>
                    <a:pt x="203" y="162"/>
                    <a:pt x="203" y="162"/>
                    <a:pt x="203" y="162"/>
                  </a:cubicBezTo>
                  <a:cubicBezTo>
                    <a:pt x="204" y="161"/>
                    <a:pt x="206" y="160"/>
                    <a:pt x="207" y="158"/>
                  </a:cubicBezTo>
                  <a:cubicBezTo>
                    <a:pt x="207" y="158"/>
                    <a:pt x="207" y="158"/>
                    <a:pt x="207" y="158"/>
                  </a:cubicBezTo>
                  <a:close/>
                  <a:moveTo>
                    <a:pt x="134" y="157"/>
                  </a:moveTo>
                  <a:cubicBezTo>
                    <a:pt x="133" y="159"/>
                    <a:pt x="132" y="160"/>
                    <a:pt x="131" y="162"/>
                  </a:cubicBezTo>
                  <a:cubicBezTo>
                    <a:pt x="131" y="162"/>
                    <a:pt x="131" y="162"/>
                    <a:pt x="132" y="162"/>
                  </a:cubicBezTo>
                  <a:lnTo>
                    <a:pt x="134" y="157"/>
                  </a:lnTo>
                  <a:close/>
                  <a:moveTo>
                    <a:pt x="112" y="151"/>
                  </a:moveTo>
                  <a:cubicBezTo>
                    <a:pt x="112" y="152"/>
                    <a:pt x="111" y="154"/>
                    <a:pt x="111" y="155"/>
                  </a:cubicBezTo>
                  <a:cubicBezTo>
                    <a:pt x="112" y="155"/>
                    <a:pt x="112" y="155"/>
                    <a:pt x="112" y="155"/>
                  </a:cubicBezTo>
                  <a:cubicBezTo>
                    <a:pt x="112" y="154"/>
                    <a:pt x="112" y="153"/>
                    <a:pt x="112" y="152"/>
                  </a:cubicBezTo>
                  <a:cubicBezTo>
                    <a:pt x="112" y="151"/>
                    <a:pt x="113" y="151"/>
                    <a:pt x="112" y="151"/>
                  </a:cubicBezTo>
                  <a:close/>
                  <a:moveTo>
                    <a:pt x="164" y="153"/>
                  </a:moveTo>
                  <a:cubicBezTo>
                    <a:pt x="164" y="153"/>
                    <a:pt x="164" y="154"/>
                    <a:pt x="164" y="154"/>
                  </a:cubicBezTo>
                  <a:cubicBezTo>
                    <a:pt x="157" y="153"/>
                    <a:pt x="157" y="153"/>
                    <a:pt x="157" y="153"/>
                  </a:cubicBezTo>
                  <a:cubicBezTo>
                    <a:pt x="159" y="154"/>
                    <a:pt x="161" y="154"/>
                    <a:pt x="162" y="154"/>
                  </a:cubicBezTo>
                  <a:cubicBezTo>
                    <a:pt x="163" y="154"/>
                    <a:pt x="164" y="154"/>
                    <a:pt x="164" y="153"/>
                  </a:cubicBezTo>
                  <a:close/>
                  <a:moveTo>
                    <a:pt x="37" y="126"/>
                  </a:moveTo>
                  <a:cubicBezTo>
                    <a:pt x="37" y="124"/>
                    <a:pt x="37" y="122"/>
                    <a:pt x="36" y="120"/>
                  </a:cubicBezTo>
                  <a:cubicBezTo>
                    <a:pt x="37" y="120"/>
                    <a:pt x="36" y="119"/>
                    <a:pt x="36" y="120"/>
                  </a:cubicBezTo>
                  <a:cubicBezTo>
                    <a:pt x="37" y="126"/>
                    <a:pt x="37" y="126"/>
                    <a:pt x="37" y="126"/>
                  </a:cubicBezTo>
                  <a:cubicBezTo>
                    <a:pt x="37" y="126"/>
                    <a:pt x="38" y="127"/>
                    <a:pt x="37" y="126"/>
                  </a:cubicBezTo>
                  <a:close/>
                  <a:moveTo>
                    <a:pt x="35" y="127"/>
                  </a:moveTo>
                  <a:cubicBezTo>
                    <a:pt x="33" y="120"/>
                    <a:pt x="33" y="120"/>
                    <a:pt x="33" y="120"/>
                  </a:cubicBezTo>
                  <a:cubicBezTo>
                    <a:pt x="33" y="123"/>
                    <a:pt x="34" y="126"/>
                    <a:pt x="34" y="129"/>
                  </a:cubicBezTo>
                  <a:cubicBezTo>
                    <a:pt x="34" y="128"/>
                    <a:pt x="35" y="128"/>
                    <a:pt x="35" y="127"/>
                  </a:cubicBezTo>
                  <a:close/>
                  <a:moveTo>
                    <a:pt x="15" y="21"/>
                  </a:moveTo>
                  <a:cubicBezTo>
                    <a:pt x="13" y="21"/>
                    <a:pt x="12" y="23"/>
                    <a:pt x="11" y="25"/>
                  </a:cubicBezTo>
                  <a:cubicBezTo>
                    <a:pt x="13" y="24"/>
                    <a:pt x="14" y="22"/>
                    <a:pt x="15" y="21"/>
                  </a:cubicBezTo>
                  <a:close/>
                  <a:moveTo>
                    <a:pt x="74" y="67"/>
                  </a:moveTo>
                  <a:cubicBezTo>
                    <a:pt x="74" y="67"/>
                    <a:pt x="73" y="64"/>
                    <a:pt x="73" y="63"/>
                  </a:cubicBezTo>
                  <a:cubicBezTo>
                    <a:pt x="73" y="64"/>
                    <a:pt x="72" y="64"/>
                    <a:pt x="72" y="65"/>
                  </a:cubicBezTo>
                  <a:cubicBezTo>
                    <a:pt x="73" y="66"/>
                    <a:pt x="73" y="67"/>
                    <a:pt x="74" y="68"/>
                  </a:cubicBezTo>
                  <a:cubicBezTo>
                    <a:pt x="74" y="68"/>
                    <a:pt x="74" y="68"/>
                    <a:pt x="74" y="67"/>
                  </a:cubicBezTo>
                  <a:close/>
                  <a:moveTo>
                    <a:pt x="127" y="153"/>
                  </a:moveTo>
                  <a:cubicBezTo>
                    <a:pt x="126" y="154"/>
                    <a:pt x="126" y="156"/>
                    <a:pt x="126" y="157"/>
                  </a:cubicBezTo>
                  <a:cubicBezTo>
                    <a:pt x="127" y="156"/>
                    <a:pt x="128" y="154"/>
                    <a:pt x="128" y="153"/>
                  </a:cubicBezTo>
                  <a:lnTo>
                    <a:pt x="127" y="153"/>
                  </a:lnTo>
                  <a:close/>
                  <a:moveTo>
                    <a:pt x="125" y="154"/>
                  </a:moveTo>
                  <a:cubicBezTo>
                    <a:pt x="124" y="155"/>
                    <a:pt x="123" y="157"/>
                    <a:pt x="122" y="159"/>
                  </a:cubicBezTo>
                  <a:cubicBezTo>
                    <a:pt x="122" y="159"/>
                    <a:pt x="123" y="160"/>
                    <a:pt x="123" y="159"/>
                  </a:cubicBezTo>
                  <a:lnTo>
                    <a:pt x="125" y="154"/>
                  </a:lnTo>
                  <a:close/>
                  <a:moveTo>
                    <a:pt x="30" y="123"/>
                  </a:moveTo>
                  <a:cubicBezTo>
                    <a:pt x="30" y="124"/>
                    <a:pt x="30" y="124"/>
                    <a:pt x="30" y="124"/>
                  </a:cubicBezTo>
                  <a:cubicBezTo>
                    <a:pt x="31" y="131"/>
                    <a:pt x="31" y="131"/>
                    <a:pt x="31" y="131"/>
                  </a:cubicBezTo>
                  <a:cubicBezTo>
                    <a:pt x="31" y="131"/>
                    <a:pt x="32" y="131"/>
                    <a:pt x="32" y="130"/>
                  </a:cubicBezTo>
                  <a:cubicBezTo>
                    <a:pt x="30" y="124"/>
                    <a:pt x="30" y="124"/>
                    <a:pt x="30" y="124"/>
                  </a:cubicBezTo>
                  <a:lnTo>
                    <a:pt x="30" y="123"/>
                  </a:lnTo>
                  <a:close/>
                  <a:moveTo>
                    <a:pt x="100" y="148"/>
                  </a:moveTo>
                  <a:cubicBezTo>
                    <a:pt x="99" y="147"/>
                    <a:pt x="100" y="146"/>
                    <a:pt x="99" y="145"/>
                  </a:cubicBezTo>
                  <a:cubicBezTo>
                    <a:pt x="98" y="150"/>
                    <a:pt x="98" y="150"/>
                    <a:pt x="98" y="150"/>
                  </a:cubicBezTo>
                  <a:cubicBezTo>
                    <a:pt x="100" y="151"/>
                    <a:pt x="100" y="151"/>
                    <a:pt x="100" y="151"/>
                  </a:cubicBezTo>
                  <a:cubicBezTo>
                    <a:pt x="100" y="150"/>
                    <a:pt x="100" y="149"/>
                    <a:pt x="100" y="148"/>
                  </a:cubicBezTo>
                  <a:close/>
                  <a:moveTo>
                    <a:pt x="134" y="160"/>
                  </a:moveTo>
                  <a:cubicBezTo>
                    <a:pt x="135" y="158"/>
                    <a:pt x="137" y="157"/>
                    <a:pt x="138" y="155"/>
                  </a:cubicBezTo>
                  <a:cubicBezTo>
                    <a:pt x="137" y="155"/>
                    <a:pt x="136" y="154"/>
                    <a:pt x="136" y="155"/>
                  </a:cubicBezTo>
                  <a:cubicBezTo>
                    <a:pt x="136" y="157"/>
                    <a:pt x="135" y="158"/>
                    <a:pt x="134" y="160"/>
                  </a:cubicBezTo>
                  <a:close/>
                  <a:moveTo>
                    <a:pt x="27" y="122"/>
                  </a:moveTo>
                  <a:cubicBezTo>
                    <a:pt x="29" y="133"/>
                    <a:pt x="29" y="133"/>
                    <a:pt x="29" y="133"/>
                  </a:cubicBezTo>
                  <a:cubicBezTo>
                    <a:pt x="29" y="133"/>
                    <a:pt x="30" y="133"/>
                    <a:pt x="29" y="132"/>
                  </a:cubicBezTo>
                  <a:lnTo>
                    <a:pt x="27" y="122"/>
                  </a:lnTo>
                  <a:close/>
                  <a:moveTo>
                    <a:pt x="104" y="151"/>
                  </a:moveTo>
                  <a:cubicBezTo>
                    <a:pt x="105" y="151"/>
                    <a:pt x="105" y="151"/>
                    <a:pt x="105" y="151"/>
                  </a:cubicBezTo>
                  <a:cubicBezTo>
                    <a:pt x="105" y="149"/>
                    <a:pt x="106" y="146"/>
                    <a:pt x="106" y="144"/>
                  </a:cubicBezTo>
                  <a:cubicBezTo>
                    <a:pt x="105" y="144"/>
                    <a:pt x="105" y="144"/>
                    <a:pt x="105" y="144"/>
                  </a:cubicBezTo>
                  <a:cubicBezTo>
                    <a:pt x="105" y="146"/>
                    <a:pt x="105" y="148"/>
                    <a:pt x="104" y="151"/>
                  </a:cubicBezTo>
                  <a:close/>
                  <a:moveTo>
                    <a:pt x="179" y="154"/>
                  </a:moveTo>
                  <a:cubicBezTo>
                    <a:pt x="175" y="154"/>
                    <a:pt x="171" y="154"/>
                    <a:pt x="166" y="154"/>
                  </a:cubicBezTo>
                  <a:cubicBezTo>
                    <a:pt x="166" y="155"/>
                    <a:pt x="167" y="154"/>
                    <a:pt x="167" y="154"/>
                  </a:cubicBezTo>
                  <a:cubicBezTo>
                    <a:pt x="172" y="154"/>
                    <a:pt x="175" y="154"/>
                    <a:pt x="179" y="154"/>
                  </a:cubicBezTo>
                  <a:close/>
                  <a:moveTo>
                    <a:pt x="77" y="69"/>
                  </a:moveTo>
                  <a:cubicBezTo>
                    <a:pt x="76" y="62"/>
                    <a:pt x="76" y="62"/>
                    <a:pt x="76" y="62"/>
                  </a:cubicBezTo>
                  <a:cubicBezTo>
                    <a:pt x="76" y="62"/>
                    <a:pt x="75" y="62"/>
                    <a:pt x="75" y="62"/>
                  </a:cubicBezTo>
                  <a:cubicBezTo>
                    <a:pt x="76" y="65"/>
                    <a:pt x="76" y="68"/>
                    <a:pt x="77" y="71"/>
                  </a:cubicBezTo>
                  <a:cubicBezTo>
                    <a:pt x="77" y="70"/>
                    <a:pt x="77" y="69"/>
                    <a:pt x="77" y="69"/>
                  </a:cubicBezTo>
                  <a:close/>
                  <a:moveTo>
                    <a:pt x="130" y="160"/>
                  </a:moveTo>
                  <a:cubicBezTo>
                    <a:pt x="132" y="158"/>
                    <a:pt x="133" y="156"/>
                    <a:pt x="134" y="154"/>
                  </a:cubicBezTo>
                  <a:cubicBezTo>
                    <a:pt x="133" y="155"/>
                    <a:pt x="133" y="154"/>
                    <a:pt x="132" y="154"/>
                  </a:cubicBezTo>
                  <a:lnTo>
                    <a:pt x="130" y="160"/>
                  </a:lnTo>
                  <a:close/>
                  <a:moveTo>
                    <a:pt x="188" y="169"/>
                  </a:moveTo>
                  <a:cubicBezTo>
                    <a:pt x="187" y="170"/>
                    <a:pt x="186" y="171"/>
                    <a:pt x="184" y="171"/>
                  </a:cubicBezTo>
                  <a:cubicBezTo>
                    <a:pt x="184" y="171"/>
                    <a:pt x="183" y="171"/>
                    <a:pt x="183" y="172"/>
                  </a:cubicBezTo>
                  <a:cubicBezTo>
                    <a:pt x="188" y="172"/>
                    <a:pt x="188" y="172"/>
                    <a:pt x="188" y="172"/>
                  </a:cubicBezTo>
                  <a:cubicBezTo>
                    <a:pt x="187" y="171"/>
                    <a:pt x="189" y="170"/>
                    <a:pt x="188" y="169"/>
                  </a:cubicBezTo>
                  <a:close/>
                  <a:moveTo>
                    <a:pt x="125" y="165"/>
                  </a:moveTo>
                  <a:cubicBezTo>
                    <a:pt x="118" y="162"/>
                    <a:pt x="118" y="162"/>
                    <a:pt x="118" y="162"/>
                  </a:cubicBezTo>
                  <a:cubicBezTo>
                    <a:pt x="118" y="162"/>
                    <a:pt x="118" y="163"/>
                    <a:pt x="117" y="163"/>
                  </a:cubicBezTo>
                  <a:cubicBezTo>
                    <a:pt x="120" y="164"/>
                    <a:pt x="122" y="164"/>
                    <a:pt x="125" y="165"/>
                  </a:cubicBezTo>
                  <a:close/>
                  <a:moveTo>
                    <a:pt x="179" y="163"/>
                  </a:moveTo>
                  <a:cubicBezTo>
                    <a:pt x="177" y="164"/>
                    <a:pt x="175" y="166"/>
                    <a:pt x="173" y="168"/>
                  </a:cubicBezTo>
                  <a:cubicBezTo>
                    <a:pt x="173" y="168"/>
                    <a:pt x="174" y="168"/>
                    <a:pt x="174" y="168"/>
                  </a:cubicBezTo>
                  <a:cubicBezTo>
                    <a:pt x="176" y="167"/>
                    <a:pt x="177" y="165"/>
                    <a:pt x="179" y="163"/>
                  </a:cubicBezTo>
                  <a:cubicBezTo>
                    <a:pt x="179" y="163"/>
                    <a:pt x="179" y="163"/>
                    <a:pt x="179" y="163"/>
                  </a:cubicBezTo>
                  <a:close/>
                  <a:moveTo>
                    <a:pt x="122" y="151"/>
                  </a:moveTo>
                  <a:cubicBezTo>
                    <a:pt x="122" y="151"/>
                    <a:pt x="122" y="151"/>
                    <a:pt x="122" y="151"/>
                  </a:cubicBezTo>
                  <a:cubicBezTo>
                    <a:pt x="121" y="153"/>
                    <a:pt x="120" y="156"/>
                    <a:pt x="119" y="158"/>
                  </a:cubicBezTo>
                  <a:cubicBezTo>
                    <a:pt x="120" y="158"/>
                    <a:pt x="120" y="159"/>
                    <a:pt x="121" y="158"/>
                  </a:cubicBezTo>
                  <a:cubicBezTo>
                    <a:pt x="123" y="152"/>
                    <a:pt x="123" y="152"/>
                    <a:pt x="123" y="152"/>
                  </a:cubicBezTo>
                  <a:cubicBezTo>
                    <a:pt x="123" y="152"/>
                    <a:pt x="122" y="151"/>
                    <a:pt x="122" y="151"/>
                  </a:cubicBezTo>
                  <a:close/>
                  <a:moveTo>
                    <a:pt x="84" y="133"/>
                  </a:moveTo>
                  <a:cubicBezTo>
                    <a:pt x="84" y="133"/>
                    <a:pt x="84" y="132"/>
                    <a:pt x="84" y="132"/>
                  </a:cubicBezTo>
                  <a:cubicBezTo>
                    <a:pt x="83" y="132"/>
                    <a:pt x="82" y="131"/>
                    <a:pt x="82" y="131"/>
                  </a:cubicBezTo>
                  <a:cubicBezTo>
                    <a:pt x="81" y="131"/>
                    <a:pt x="81" y="131"/>
                    <a:pt x="81" y="132"/>
                  </a:cubicBezTo>
                  <a:cubicBezTo>
                    <a:pt x="82" y="133"/>
                    <a:pt x="82" y="136"/>
                    <a:pt x="83" y="138"/>
                  </a:cubicBezTo>
                  <a:lnTo>
                    <a:pt x="84" y="133"/>
                  </a:lnTo>
                  <a:close/>
                  <a:moveTo>
                    <a:pt x="94" y="138"/>
                  </a:moveTo>
                  <a:cubicBezTo>
                    <a:pt x="94" y="138"/>
                    <a:pt x="94" y="138"/>
                    <a:pt x="93" y="138"/>
                  </a:cubicBezTo>
                  <a:cubicBezTo>
                    <a:pt x="93" y="140"/>
                    <a:pt x="93" y="143"/>
                    <a:pt x="94" y="146"/>
                  </a:cubicBezTo>
                  <a:cubicBezTo>
                    <a:pt x="94" y="143"/>
                    <a:pt x="95" y="141"/>
                    <a:pt x="95" y="139"/>
                  </a:cubicBezTo>
                  <a:cubicBezTo>
                    <a:pt x="95" y="139"/>
                    <a:pt x="94" y="139"/>
                    <a:pt x="94" y="138"/>
                  </a:cubicBezTo>
                  <a:close/>
                  <a:moveTo>
                    <a:pt x="119" y="150"/>
                  </a:moveTo>
                  <a:cubicBezTo>
                    <a:pt x="119" y="150"/>
                    <a:pt x="118" y="150"/>
                    <a:pt x="118" y="149"/>
                  </a:cubicBezTo>
                  <a:cubicBezTo>
                    <a:pt x="118" y="152"/>
                    <a:pt x="117" y="155"/>
                    <a:pt x="116" y="157"/>
                  </a:cubicBezTo>
                  <a:cubicBezTo>
                    <a:pt x="117" y="155"/>
                    <a:pt x="118" y="152"/>
                    <a:pt x="119" y="150"/>
                  </a:cubicBezTo>
                  <a:close/>
                  <a:moveTo>
                    <a:pt x="108" y="159"/>
                  </a:moveTo>
                  <a:cubicBezTo>
                    <a:pt x="107" y="158"/>
                    <a:pt x="107" y="158"/>
                    <a:pt x="106" y="158"/>
                  </a:cubicBezTo>
                  <a:cubicBezTo>
                    <a:pt x="106" y="158"/>
                    <a:pt x="105" y="158"/>
                    <a:pt x="105" y="157"/>
                  </a:cubicBezTo>
                  <a:cubicBezTo>
                    <a:pt x="104" y="157"/>
                    <a:pt x="104" y="157"/>
                    <a:pt x="103" y="158"/>
                  </a:cubicBezTo>
                  <a:cubicBezTo>
                    <a:pt x="103" y="158"/>
                    <a:pt x="103" y="157"/>
                    <a:pt x="103" y="157"/>
                  </a:cubicBezTo>
                  <a:cubicBezTo>
                    <a:pt x="103" y="156"/>
                    <a:pt x="102" y="156"/>
                    <a:pt x="101" y="156"/>
                  </a:cubicBezTo>
                  <a:cubicBezTo>
                    <a:pt x="100" y="155"/>
                    <a:pt x="100" y="156"/>
                    <a:pt x="100" y="156"/>
                  </a:cubicBezTo>
                  <a:cubicBezTo>
                    <a:pt x="103" y="158"/>
                    <a:pt x="105" y="159"/>
                    <a:pt x="108" y="160"/>
                  </a:cubicBezTo>
                  <a:cubicBezTo>
                    <a:pt x="108" y="159"/>
                    <a:pt x="108" y="159"/>
                    <a:pt x="108" y="159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5" y="23"/>
                    <a:pt x="13" y="25"/>
                    <a:pt x="12" y="27"/>
                  </a:cubicBezTo>
                  <a:cubicBezTo>
                    <a:pt x="12" y="27"/>
                    <a:pt x="12" y="28"/>
                    <a:pt x="12" y="28"/>
                  </a:cubicBezTo>
                  <a:cubicBezTo>
                    <a:pt x="14" y="26"/>
                    <a:pt x="16" y="24"/>
                    <a:pt x="17" y="22"/>
                  </a:cubicBezTo>
                  <a:cubicBezTo>
                    <a:pt x="18" y="22"/>
                    <a:pt x="18" y="21"/>
                    <a:pt x="17" y="21"/>
                  </a:cubicBezTo>
                  <a:close/>
                  <a:moveTo>
                    <a:pt x="180" y="164"/>
                  </a:moveTo>
                  <a:cubicBezTo>
                    <a:pt x="183" y="162"/>
                    <a:pt x="185" y="160"/>
                    <a:pt x="188" y="158"/>
                  </a:cubicBezTo>
                  <a:cubicBezTo>
                    <a:pt x="187" y="158"/>
                    <a:pt x="186" y="158"/>
                    <a:pt x="186" y="158"/>
                  </a:cubicBezTo>
                  <a:cubicBezTo>
                    <a:pt x="184" y="160"/>
                    <a:pt x="182" y="162"/>
                    <a:pt x="180" y="164"/>
                  </a:cubicBezTo>
                  <a:close/>
                  <a:moveTo>
                    <a:pt x="198" y="152"/>
                  </a:moveTo>
                  <a:cubicBezTo>
                    <a:pt x="194" y="152"/>
                    <a:pt x="190" y="152"/>
                    <a:pt x="187" y="153"/>
                  </a:cubicBezTo>
                  <a:cubicBezTo>
                    <a:pt x="186" y="153"/>
                    <a:pt x="186" y="154"/>
                    <a:pt x="186" y="153"/>
                  </a:cubicBezTo>
                  <a:cubicBezTo>
                    <a:pt x="190" y="153"/>
                    <a:pt x="195" y="153"/>
                    <a:pt x="198" y="152"/>
                  </a:cubicBezTo>
                  <a:close/>
                  <a:moveTo>
                    <a:pt x="116" y="149"/>
                  </a:moveTo>
                  <a:cubicBezTo>
                    <a:pt x="116" y="149"/>
                    <a:pt x="116" y="149"/>
                    <a:pt x="116" y="149"/>
                  </a:cubicBezTo>
                  <a:cubicBezTo>
                    <a:pt x="113" y="156"/>
                    <a:pt x="113" y="156"/>
                    <a:pt x="113" y="156"/>
                  </a:cubicBezTo>
                  <a:cubicBezTo>
                    <a:pt x="114" y="156"/>
                    <a:pt x="115" y="157"/>
                    <a:pt x="115" y="156"/>
                  </a:cubicBezTo>
                  <a:cubicBezTo>
                    <a:pt x="116" y="154"/>
                    <a:pt x="116" y="151"/>
                    <a:pt x="116" y="149"/>
                  </a:cubicBezTo>
                  <a:close/>
                  <a:moveTo>
                    <a:pt x="145" y="158"/>
                  </a:moveTo>
                  <a:cubicBezTo>
                    <a:pt x="143" y="160"/>
                    <a:pt x="142" y="162"/>
                    <a:pt x="140" y="164"/>
                  </a:cubicBezTo>
                  <a:cubicBezTo>
                    <a:pt x="142" y="164"/>
                    <a:pt x="142" y="164"/>
                    <a:pt x="142" y="164"/>
                  </a:cubicBezTo>
                  <a:cubicBezTo>
                    <a:pt x="143" y="162"/>
                    <a:pt x="144" y="160"/>
                    <a:pt x="145" y="159"/>
                  </a:cubicBezTo>
                  <a:cubicBezTo>
                    <a:pt x="145" y="159"/>
                    <a:pt x="145" y="158"/>
                    <a:pt x="145" y="158"/>
                  </a:cubicBezTo>
                  <a:close/>
                  <a:moveTo>
                    <a:pt x="109" y="153"/>
                  </a:moveTo>
                  <a:cubicBezTo>
                    <a:pt x="110" y="149"/>
                    <a:pt x="110" y="149"/>
                    <a:pt x="110" y="149"/>
                  </a:cubicBezTo>
                  <a:cubicBezTo>
                    <a:pt x="110" y="148"/>
                    <a:pt x="110" y="146"/>
                    <a:pt x="109" y="147"/>
                  </a:cubicBezTo>
                  <a:cubicBezTo>
                    <a:pt x="108" y="154"/>
                    <a:pt x="108" y="154"/>
                    <a:pt x="108" y="154"/>
                  </a:cubicBezTo>
                  <a:cubicBezTo>
                    <a:pt x="107" y="154"/>
                    <a:pt x="109" y="155"/>
                    <a:pt x="109" y="155"/>
                  </a:cubicBezTo>
                  <a:cubicBezTo>
                    <a:pt x="109" y="154"/>
                    <a:pt x="109" y="153"/>
                    <a:pt x="109" y="153"/>
                  </a:cubicBezTo>
                  <a:close/>
                  <a:moveTo>
                    <a:pt x="173" y="161"/>
                  </a:moveTo>
                  <a:cubicBezTo>
                    <a:pt x="170" y="163"/>
                    <a:pt x="167" y="165"/>
                    <a:pt x="165" y="167"/>
                  </a:cubicBezTo>
                  <a:cubicBezTo>
                    <a:pt x="166" y="167"/>
                    <a:pt x="167" y="168"/>
                    <a:pt x="168" y="167"/>
                  </a:cubicBezTo>
                  <a:lnTo>
                    <a:pt x="173" y="161"/>
                  </a:lnTo>
                  <a:close/>
                  <a:moveTo>
                    <a:pt x="140" y="156"/>
                  </a:moveTo>
                  <a:cubicBezTo>
                    <a:pt x="137" y="158"/>
                    <a:pt x="136" y="160"/>
                    <a:pt x="134" y="163"/>
                  </a:cubicBezTo>
                  <a:cubicBezTo>
                    <a:pt x="135" y="163"/>
                    <a:pt x="136" y="163"/>
                    <a:pt x="136" y="163"/>
                  </a:cubicBezTo>
                  <a:cubicBezTo>
                    <a:pt x="137" y="161"/>
                    <a:pt x="139" y="158"/>
                    <a:pt x="140" y="156"/>
                  </a:cubicBezTo>
                  <a:close/>
                  <a:moveTo>
                    <a:pt x="80" y="72"/>
                  </a:moveTo>
                  <a:cubicBezTo>
                    <a:pt x="80" y="68"/>
                    <a:pt x="79" y="64"/>
                    <a:pt x="78" y="60"/>
                  </a:cubicBezTo>
                  <a:cubicBezTo>
                    <a:pt x="78" y="59"/>
                    <a:pt x="77" y="60"/>
                    <a:pt x="77" y="61"/>
                  </a:cubicBezTo>
                  <a:cubicBezTo>
                    <a:pt x="78" y="64"/>
                    <a:pt x="78" y="67"/>
                    <a:pt x="79" y="70"/>
                  </a:cubicBezTo>
                  <a:cubicBezTo>
                    <a:pt x="79" y="70"/>
                    <a:pt x="79" y="72"/>
                    <a:pt x="80" y="72"/>
                  </a:cubicBezTo>
                  <a:close/>
                  <a:moveTo>
                    <a:pt x="199" y="159"/>
                  </a:moveTo>
                  <a:cubicBezTo>
                    <a:pt x="195" y="161"/>
                    <a:pt x="192" y="164"/>
                    <a:pt x="189" y="166"/>
                  </a:cubicBezTo>
                  <a:cubicBezTo>
                    <a:pt x="191" y="167"/>
                    <a:pt x="193" y="166"/>
                    <a:pt x="194" y="164"/>
                  </a:cubicBezTo>
                  <a:cubicBezTo>
                    <a:pt x="195" y="163"/>
                    <a:pt x="197" y="161"/>
                    <a:pt x="199" y="159"/>
                  </a:cubicBezTo>
                  <a:close/>
                  <a:moveTo>
                    <a:pt x="96" y="146"/>
                  </a:moveTo>
                  <a:cubicBezTo>
                    <a:pt x="96" y="140"/>
                    <a:pt x="96" y="140"/>
                    <a:pt x="96" y="140"/>
                  </a:cubicBezTo>
                  <a:cubicBezTo>
                    <a:pt x="96" y="143"/>
                    <a:pt x="95" y="145"/>
                    <a:pt x="94" y="149"/>
                  </a:cubicBezTo>
                  <a:cubicBezTo>
                    <a:pt x="96" y="149"/>
                    <a:pt x="96" y="149"/>
                    <a:pt x="96" y="149"/>
                  </a:cubicBezTo>
                  <a:cubicBezTo>
                    <a:pt x="97" y="148"/>
                    <a:pt x="97" y="147"/>
                    <a:pt x="96" y="146"/>
                  </a:cubicBezTo>
                  <a:close/>
                  <a:moveTo>
                    <a:pt x="86" y="69"/>
                  </a:moveTo>
                  <a:cubicBezTo>
                    <a:pt x="84" y="56"/>
                    <a:pt x="84" y="56"/>
                    <a:pt x="84" y="56"/>
                  </a:cubicBezTo>
                  <a:cubicBezTo>
                    <a:pt x="84" y="56"/>
                    <a:pt x="82" y="56"/>
                    <a:pt x="83" y="56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5" y="69"/>
                    <a:pt x="86" y="69"/>
                    <a:pt x="86" y="69"/>
                  </a:cubicBezTo>
                  <a:close/>
                  <a:moveTo>
                    <a:pt x="104" y="150"/>
                  </a:moveTo>
                  <a:cubicBezTo>
                    <a:pt x="104" y="146"/>
                    <a:pt x="104" y="146"/>
                    <a:pt x="104" y="146"/>
                  </a:cubicBezTo>
                  <a:cubicBezTo>
                    <a:pt x="104" y="145"/>
                    <a:pt x="104" y="144"/>
                    <a:pt x="103" y="143"/>
                  </a:cubicBezTo>
                  <a:cubicBezTo>
                    <a:pt x="101" y="151"/>
                    <a:pt x="101" y="151"/>
                    <a:pt x="101" y="151"/>
                  </a:cubicBezTo>
                  <a:cubicBezTo>
                    <a:pt x="101" y="152"/>
                    <a:pt x="102" y="152"/>
                    <a:pt x="103" y="152"/>
                  </a:cubicBezTo>
                  <a:cubicBezTo>
                    <a:pt x="103" y="152"/>
                    <a:pt x="104" y="150"/>
                    <a:pt x="104" y="150"/>
                  </a:cubicBezTo>
                  <a:close/>
                  <a:moveTo>
                    <a:pt x="102" y="143"/>
                  </a:moveTo>
                  <a:cubicBezTo>
                    <a:pt x="102" y="143"/>
                    <a:pt x="102" y="142"/>
                    <a:pt x="102" y="142"/>
                  </a:cubicBezTo>
                  <a:cubicBezTo>
                    <a:pt x="100" y="142"/>
                    <a:pt x="99" y="141"/>
                    <a:pt x="98" y="140"/>
                  </a:cubicBezTo>
                  <a:cubicBezTo>
                    <a:pt x="97" y="142"/>
                    <a:pt x="98" y="144"/>
                    <a:pt x="98" y="146"/>
                  </a:cubicBezTo>
                  <a:cubicBezTo>
                    <a:pt x="98" y="145"/>
                    <a:pt x="98" y="144"/>
                    <a:pt x="99" y="143"/>
                  </a:cubicBezTo>
                  <a:cubicBezTo>
                    <a:pt x="99" y="142"/>
                    <a:pt x="100" y="142"/>
                    <a:pt x="100" y="142"/>
                  </a:cubicBezTo>
                  <a:cubicBezTo>
                    <a:pt x="100" y="143"/>
                    <a:pt x="101" y="145"/>
                    <a:pt x="101" y="147"/>
                  </a:cubicBezTo>
                  <a:cubicBezTo>
                    <a:pt x="101" y="145"/>
                    <a:pt x="102" y="144"/>
                    <a:pt x="102" y="143"/>
                  </a:cubicBezTo>
                  <a:close/>
                  <a:moveTo>
                    <a:pt x="36" y="127"/>
                  </a:moveTo>
                  <a:cubicBezTo>
                    <a:pt x="35" y="122"/>
                    <a:pt x="34" y="117"/>
                    <a:pt x="34" y="112"/>
                  </a:cubicBezTo>
                  <a:cubicBezTo>
                    <a:pt x="33" y="113"/>
                    <a:pt x="33" y="113"/>
                    <a:pt x="33" y="113"/>
                  </a:cubicBezTo>
                  <a:cubicBezTo>
                    <a:pt x="35" y="126"/>
                    <a:pt x="35" y="126"/>
                    <a:pt x="35" y="126"/>
                  </a:cubicBezTo>
                  <a:cubicBezTo>
                    <a:pt x="35" y="126"/>
                    <a:pt x="36" y="128"/>
                    <a:pt x="36" y="127"/>
                  </a:cubicBezTo>
                  <a:close/>
                  <a:moveTo>
                    <a:pt x="162" y="158"/>
                  </a:moveTo>
                  <a:cubicBezTo>
                    <a:pt x="161" y="158"/>
                    <a:pt x="161" y="159"/>
                    <a:pt x="161" y="159"/>
                  </a:cubicBezTo>
                  <a:cubicBezTo>
                    <a:pt x="158" y="161"/>
                    <a:pt x="156" y="163"/>
                    <a:pt x="153" y="166"/>
                  </a:cubicBezTo>
                  <a:cubicBezTo>
                    <a:pt x="154" y="166"/>
                    <a:pt x="155" y="166"/>
                    <a:pt x="155" y="166"/>
                  </a:cubicBezTo>
                  <a:cubicBezTo>
                    <a:pt x="158" y="164"/>
                    <a:pt x="159" y="161"/>
                    <a:pt x="162" y="158"/>
                  </a:cubicBezTo>
                  <a:close/>
                  <a:moveTo>
                    <a:pt x="218" y="145"/>
                  </a:moveTo>
                  <a:cubicBezTo>
                    <a:pt x="217" y="141"/>
                    <a:pt x="217" y="141"/>
                    <a:pt x="217" y="141"/>
                  </a:cubicBezTo>
                  <a:cubicBezTo>
                    <a:pt x="216" y="139"/>
                    <a:pt x="216" y="137"/>
                    <a:pt x="215" y="137"/>
                  </a:cubicBezTo>
                  <a:cubicBezTo>
                    <a:pt x="215" y="140"/>
                    <a:pt x="216" y="143"/>
                    <a:pt x="217" y="145"/>
                  </a:cubicBezTo>
                  <a:cubicBezTo>
                    <a:pt x="217" y="146"/>
                    <a:pt x="217" y="145"/>
                    <a:pt x="218" y="145"/>
                  </a:cubicBezTo>
                  <a:cubicBezTo>
                    <a:pt x="218" y="145"/>
                    <a:pt x="218" y="146"/>
                    <a:pt x="218" y="145"/>
                  </a:cubicBezTo>
                  <a:close/>
                  <a:moveTo>
                    <a:pt x="191" y="160"/>
                  </a:moveTo>
                  <a:cubicBezTo>
                    <a:pt x="187" y="162"/>
                    <a:pt x="184" y="164"/>
                    <a:pt x="181" y="167"/>
                  </a:cubicBezTo>
                  <a:cubicBezTo>
                    <a:pt x="180" y="168"/>
                    <a:pt x="181" y="168"/>
                    <a:pt x="181" y="168"/>
                  </a:cubicBezTo>
                  <a:cubicBezTo>
                    <a:pt x="182" y="167"/>
                    <a:pt x="183" y="168"/>
                    <a:pt x="183" y="168"/>
                  </a:cubicBezTo>
                  <a:cubicBezTo>
                    <a:pt x="186" y="164"/>
                    <a:pt x="188" y="162"/>
                    <a:pt x="191" y="160"/>
                  </a:cubicBezTo>
                  <a:close/>
                  <a:moveTo>
                    <a:pt x="154" y="158"/>
                  </a:moveTo>
                  <a:cubicBezTo>
                    <a:pt x="152" y="160"/>
                    <a:pt x="149" y="162"/>
                    <a:pt x="147" y="164"/>
                  </a:cubicBezTo>
                  <a:cubicBezTo>
                    <a:pt x="147" y="165"/>
                    <a:pt x="149" y="166"/>
                    <a:pt x="149" y="165"/>
                  </a:cubicBezTo>
                  <a:cubicBezTo>
                    <a:pt x="154" y="159"/>
                    <a:pt x="154" y="159"/>
                    <a:pt x="154" y="159"/>
                  </a:cubicBezTo>
                  <a:cubicBezTo>
                    <a:pt x="153" y="158"/>
                    <a:pt x="154" y="157"/>
                    <a:pt x="154" y="158"/>
                  </a:cubicBezTo>
                  <a:close/>
                  <a:moveTo>
                    <a:pt x="33" y="129"/>
                  </a:moveTo>
                  <a:cubicBezTo>
                    <a:pt x="33" y="124"/>
                    <a:pt x="31" y="120"/>
                    <a:pt x="32" y="114"/>
                  </a:cubicBezTo>
                  <a:cubicBezTo>
                    <a:pt x="31" y="115"/>
                    <a:pt x="30" y="115"/>
                    <a:pt x="30" y="116"/>
                  </a:cubicBezTo>
                  <a:cubicBezTo>
                    <a:pt x="31" y="120"/>
                    <a:pt x="32" y="124"/>
                    <a:pt x="33" y="129"/>
                  </a:cubicBezTo>
                  <a:cubicBezTo>
                    <a:pt x="33" y="129"/>
                    <a:pt x="33" y="130"/>
                    <a:pt x="33" y="129"/>
                  </a:cubicBezTo>
                  <a:close/>
                  <a:moveTo>
                    <a:pt x="24" y="26"/>
                  </a:move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3" y="27"/>
                    <a:pt x="23" y="27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19" y="31"/>
                    <a:pt x="16" y="34"/>
                    <a:pt x="12" y="38"/>
                  </a:cubicBezTo>
                  <a:cubicBezTo>
                    <a:pt x="12" y="38"/>
                    <a:pt x="12" y="39"/>
                    <a:pt x="12" y="40"/>
                  </a:cubicBezTo>
                  <a:cubicBezTo>
                    <a:pt x="13" y="41"/>
                    <a:pt x="13" y="40"/>
                    <a:pt x="13" y="40"/>
                  </a:cubicBezTo>
                  <a:cubicBezTo>
                    <a:pt x="16" y="35"/>
                    <a:pt x="19" y="32"/>
                    <a:pt x="23" y="28"/>
                  </a:cubicBezTo>
                  <a:cubicBezTo>
                    <a:pt x="23" y="28"/>
                    <a:pt x="23" y="28"/>
                    <a:pt x="23" y="28"/>
                  </a:cubicBezTo>
                  <a:cubicBezTo>
                    <a:pt x="23" y="28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lnTo>
                    <a:pt x="24" y="26"/>
                  </a:lnTo>
                  <a:close/>
                  <a:moveTo>
                    <a:pt x="21" y="21"/>
                  </a:moveTo>
                  <a:cubicBezTo>
                    <a:pt x="21" y="21"/>
                    <a:pt x="20" y="21"/>
                    <a:pt x="20" y="21"/>
                  </a:cubicBezTo>
                  <a:cubicBezTo>
                    <a:pt x="17" y="25"/>
                    <a:pt x="14" y="28"/>
                    <a:pt x="12" y="32"/>
                  </a:cubicBezTo>
                  <a:cubicBezTo>
                    <a:pt x="23" y="22"/>
                    <a:pt x="23" y="22"/>
                    <a:pt x="23" y="22"/>
                  </a:cubicBezTo>
                  <a:cubicBezTo>
                    <a:pt x="22" y="22"/>
                    <a:pt x="22" y="21"/>
                    <a:pt x="21" y="21"/>
                  </a:cubicBezTo>
                  <a:close/>
                  <a:moveTo>
                    <a:pt x="144" y="156"/>
                  </a:moveTo>
                  <a:cubicBezTo>
                    <a:pt x="143" y="156"/>
                    <a:pt x="142" y="156"/>
                    <a:pt x="142" y="156"/>
                  </a:cubicBezTo>
                  <a:cubicBezTo>
                    <a:pt x="141" y="156"/>
                    <a:pt x="141" y="156"/>
                    <a:pt x="141" y="156"/>
                  </a:cubicBezTo>
                  <a:cubicBezTo>
                    <a:pt x="140" y="159"/>
                    <a:pt x="139" y="161"/>
                    <a:pt x="137" y="163"/>
                  </a:cubicBezTo>
                  <a:cubicBezTo>
                    <a:pt x="137" y="163"/>
                    <a:pt x="138" y="163"/>
                    <a:pt x="138" y="163"/>
                  </a:cubicBezTo>
                  <a:cubicBezTo>
                    <a:pt x="140" y="161"/>
                    <a:pt x="142" y="159"/>
                    <a:pt x="144" y="156"/>
                  </a:cubicBezTo>
                  <a:cubicBezTo>
                    <a:pt x="144" y="156"/>
                    <a:pt x="144" y="156"/>
                    <a:pt x="144" y="156"/>
                  </a:cubicBezTo>
                  <a:close/>
                  <a:moveTo>
                    <a:pt x="197" y="163"/>
                  </a:moveTo>
                  <a:cubicBezTo>
                    <a:pt x="201" y="161"/>
                    <a:pt x="205" y="158"/>
                    <a:pt x="208" y="155"/>
                  </a:cubicBezTo>
                  <a:cubicBezTo>
                    <a:pt x="207" y="155"/>
                    <a:pt x="205" y="155"/>
                    <a:pt x="205" y="155"/>
                  </a:cubicBezTo>
                  <a:cubicBezTo>
                    <a:pt x="202" y="158"/>
                    <a:pt x="199" y="160"/>
                    <a:pt x="197" y="163"/>
                  </a:cubicBezTo>
                  <a:close/>
                  <a:moveTo>
                    <a:pt x="83" y="70"/>
                  </a:moveTo>
                  <a:cubicBezTo>
                    <a:pt x="83" y="66"/>
                    <a:pt x="82" y="61"/>
                    <a:pt x="81" y="57"/>
                  </a:cubicBezTo>
                  <a:cubicBezTo>
                    <a:pt x="81" y="58"/>
                    <a:pt x="80" y="58"/>
                    <a:pt x="80" y="59"/>
                  </a:cubicBezTo>
                  <a:cubicBezTo>
                    <a:pt x="81" y="63"/>
                    <a:pt x="82" y="67"/>
                    <a:pt x="83" y="71"/>
                  </a:cubicBezTo>
                  <a:cubicBezTo>
                    <a:pt x="84" y="71"/>
                    <a:pt x="83" y="70"/>
                    <a:pt x="83" y="70"/>
                  </a:cubicBezTo>
                  <a:close/>
                  <a:moveTo>
                    <a:pt x="129" y="154"/>
                  </a:moveTo>
                  <a:cubicBezTo>
                    <a:pt x="128" y="156"/>
                    <a:pt x="127" y="158"/>
                    <a:pt x="125" y="160"/>
                  </a:cubicBezTo>
                  <a:cubicBezTo>
                    <a:pt x="126" y="160"/>
                    <a:pt x="127" y="160"/>
                    <a:pt x="128" y="161"/>
                  </a:cubicBezTo>
                  <a:cubicBezTo>
                    <a:pt x="129" y="159"/>
                    <a:pt x="130" y="156"/>
                    <a:pt x="131" y="154"/>
                  </a:cubicBezTo>
                  <a:cubicBezTo>
                    <a:pt x="131" y="154"/>
                    <a:pt x="130" y="153"/>
                    <a:pt x="129" y="154"/>
                  </a:cubicBezTo>
                  <a:close/>
                  <a:moveTo>
                    <a:pt x="14" y="33"/>
                  </a:moveTo>
                  <a:cubicBezTo>
                    <a:pt x="14" y="33"/>
                    <a:pt x="15" y="34"/>
                    <a:pt x="15" y="33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2"/>
                    <a:pt x="26" y="22"/>
                    <a:pt x="25" y="21"/>
                  </a:cubicBezTo>
                  <a:cubicBezTo>
                    <a:pt x="21" y="25"/>
                    <a:pt x="18" y="29"/>
                    <a:pt x="14" y="33"/>
                  </a:cubicBezTo>
                  <a:close/>
                  <a:moveTo>
                    <a:pt x="173" y="159"/>
                  </a:moveTo>
                  <a:cubicBezTo>
                    <a:pt x="171" y="159"/>
                    <a:pt x="170" y="158"/>
                    <a:pt x="169" y="159"/>
                  </a:cubicBezTo>
                  <a:cubicBezTo>
                    <a:pt x="162" y="167"/>
                    <a:pt x="162" y="167"/>
                    <a:pt x="162" y="167"/>
                  </a:cubicBezTo>
                  <a:lnTo>
                    <a:pt x="173" y="159"/>
                  </a:lnTo>
                  <a:close/>
                  <a:moveTo>
                    <a:pt x="39" y="123"/>
                  </a:moveTo>
                  <a:cubicBezTo>
                    <a:pt x="38" y="118"/>
                    <a:pt x="37" y="114"/>
                    <a:pt x="37" y="109"/>
                  </a:cubicBezTo>
                  <a:cubicBezTo>
                    <a:pt x="36" y="109"/>
                    <a:pt x="35" y="110"/>
                    <a:pt x="35" y="111"/>
                  </a:cubicBezTo>
                  <a:cubicBezTo>
                    <a:pt x="39" y="126"/>
                    <a:pt x="39" y="126"/>
                    <a:pt x="39" y="126"/>
                  </a:cubicBezTo>
                  <a:cubicBezTo>
                    <a:pt x="39" y="124"/>
                    <a:pt x="39" y="123"/>
                    <a:pt x="39" y="123"/>
                  </a:cubicBezTo>
                  <a:close/>
                  <a:moveTo>
                    <a:pt x="46" y="119"/>
                  </a:moveTo>
                  <a:cubicBezTo>
                    <a:pt x="45" y="113"/>
                    <a:pt x="45" y="113"/>
                    <a:pt x="45" y="113"/>
                  </a:cubicBezTo>
                  <a:cubicBezTo>
                    <a:pt x="45" y="113"/>
                    <a:pt x="44" y="112"/>
                    <a:pt x="44" y="112"/>
                  </a:cubicBezTo>
                  <a:cubicBezTo>
                    <a:pt x="43" y="112"/>
                    <a:pt x="43" y="111"/>
                    <a:pt x="43" y="111"/>
                  </a:cubicBezTo>
                  <a:cubicBezTo>
                    <a:pt x="43" y="115"/>
                    <a:pt x="44" y="118"/>
                    <a:pt x="44" y="123"/>
                  </a:cubicBezTo>
                  <a:cubicBezTo>
                    <a:pt x="44" y="122"/>
                    <a:pt x="45" y="122"/>
                    <a:pt x="45" y="122"/>
                  </a:cubicBezTo>
                  <a:cubicBezTo>
                    <a:pt x="45" y="121"/>
                    <a:pt x="46" y="120"/>
                    <a:pt x="46" y="119"/>
                  </a:cubicBezTo>
                  <a:close/>
                  <a:moveTo>
                    <a:pt x="159" y="158"/>
                  </a:moveTo>
                  <a:cubicBezTo>
                    <a:pt x="158" y="158"/>
                    <a:pt x="158" y="158"/>
                    <a:pt x="157" y="158"/>
                  </a:cubicBezTo>
                  <a:cubicBezTo>
                    <a:pt x="157" y="158"/>
                    <a:pt x="155" y="157"/>
                    <a:pt x="155" y="158"/>
                  </a:cubicBezTo>
                  <a:cubicBezTo>
                    <a:pt x="154" y="160"/>
                    <a:pt x="153" y="162"/>
                    <a:pt x="152" y="163"/>
                  </a:cubicBezTo>
                  <a:cubicBezTo>
                    <a:pt x="152" y="164"/>
                    <a:pt x="151" y="166"/>
                    <a:pt x="151" y="166"/>
                  </a:cubicBezTo>
                  <a:cubicBezTo>
                    <a:pt x="159" y="159"/>
                    <a:pt x="159" y="159"/>
                    <a:pt x="159" y="159"/>
                  </a:cubicBezTo>
                  <a:cubicBezTo>
                    <a:pt x="159" y="159"/>
                    <a:pt x="160" y="158"/>
                    <a:pt x="159" y="158"/>
                  </a:cubicBezTo>
                  <a:close/>
                  <a:moveTo>
                    <a:pt x="42" y="123"/>
                  </a:moveTo>
                  <a:cubicBezTo>
                    <a:pt x="42" y="123"/>
                    <a:pt x="42" y="123"/>
                    <a:pt x="42" y="123"/>
                  </a:cubicBezTo>
                  <a:cubicBezTo>
                    <a:pt x="40" y="118"/>
                    <a:pt x="39" y="114"/>
                    <a:pt x="38" y="109"/>
                  </a:cubicBezTo>
                  <a:cubicBezTo>
                    <a:pt x="39" y="114"/>
                    <a:pt x="39" y="120"/>
                    <a:pt x="40" y="125"/>
                  </a:cubicBezTo>
                  <a:cubicBezTo>
                    <a:pt x="40" y="125"/>
                    <a:pt x="41" y="124"/>
                    <a:pt x="42" y="123"/>
                  </a:cubicBezTo>
                  <a:close/>
                  <a:moveTo>
                    <a:pt x="149" y="157"/>
                  </a:moveTo>
                  <a:cubicBezTo>
                    <a:pt x="149" y="157"/>
                    <a:pt x="148" y="157"/>
                    <a:pt x="148" y="157"/>
                  </a:cubicBezTo>
                  <a:cubicBezTo>
                    <a:pt x="144" y="164"/>
                    <a:pt x="144" y="164"/>
                    <a:pt x="144" y="164"/>
                  </a:cubicBezTo>
                  <a:cubicBezTo>
                    <a:pt x="143" y="164"/>
                    <a:pt x="144" y="165"/>
                    <a:pt x="144" y="164"/>
                  </a:cubicBezTo>
                  <a:cubicBezTo>
                    <a:pt x="147" y="162"/>
                    <a:pt x="149" y="160"/>
                    <a:pt x="152" y="157"/>
                  </a:cubicBezTo>
                  <a:cubicBezTo>
                    <a:pt x="151" y="157"/>
                    <a:pt x="150" y="157"/>
                    <a:pt x="149" y="157"/>
                  </a:cubicBezTo>
                  <a:close/>
                  <a:moveTo>
                    <a:pt x="200" y="156"/>
                  </a:moveTo>
                  <a:cubicBezTo>
                    <a:pt x="195" y="156"/>
                    <a:pt x="193" y="159"/>
                    <a:pt x="191" y="162"/>
                  </a:cubicBezTo>
                  <a:cubicBezTo>
                    <a:pt x="186" y="167"/>
                    <a:pt x="186" y="167"/>
                    <a:pt x="186" y="167"/>
                  </a:cubicBezTo>
                  <a:cubicBezTo>
                    <a:pt x="190" y="163"/>
                    <a:pt x="195" y="160"/>
                    <a:pt x="200" y="156"/>
                  </a:cubicBezTo>
                  <a:close/>
                  <a:moveTo>
                    <a:pt x="157" y="166"/>
                  </a:moveTo>
                  <a:cubicBezTo>
                    <a:pt x="157" y="167"/>
                    <a:pt x="158" y="167"/>
                    <a:pt x="158" y="167"/>
                  </a:cubicBezTo>
                  <a:cubicBezTo>
                    <a:pt x="161" y="164"/>
                    <a:pt x="164" y="162"/>
                    <a:pt x="167" y="159"/>
                  </a:cubicBezTo>
                  <a:cubicBezTo>
                    <a:pt x="166" y="159"/>
                    <a:pt x="165" y="158"/>
                    <a:pt x="163" y="159"/>
                  </a:cubicBezTo>
                  <a:lnTo>
                    <a:pt x="157" y="166"/>
                  </a:lnTo>
                  <a:close/>
                  <a:moveTo>
                    <a:pt x="87" y="144"/>
                  </a:moveTo>
                  <a:cubicBezTo>
                    <a:pt x="87" y="140"/>
                    <a:pt x="86" y="137"/>
                    <a:pt x="86" y="134"/>
                  </a:cubicBezTo>
                  <a:cubicBezTo>
                    <a:pt x="86" y="134"/>
                    <a:pt x="85" y="133"/>
                    <a:pt x="85" y="133"/>
                  </a:cubicBezTo>
                  <a:cubicBezTo>
                    <a:pt x="84" y="137"/>
                    <a:pt x="83" y="140"/>
                    <a:pt x="83" y="143"/>
                  </a:cubicBezTo>
                  <a:cubicBezTo>
                    <a:pt x="84" y="143"/>
                    <a:pt x="85" y="144"/>
                    <a:pt x="86" y="145"/>
                  </a:cubicBezTo>
                  <a:cubicBezTo>
                    <a:pt x="86" y="145"/>
                    <a:pt x="87" y="144"/>
                    <a:pt x="87" y="144"/>
                  </a:cubicBezTo>
                  <a:close/>
                  <a:moveTo>
                    <a:pt x="182" y="158"/>
                  </a:moveTo>
                  <a:cubicBezTo>
                    <a:pt x="180" y="159"/>
                    <a:pt x="179" y="159"/>
                    <a:pt x="177" y="159"/>
                  </a:cubicBezTo>
                  <a:cubicBezTo>
                    <a:pt x="169" y="168"/>
                    <a:pt x="169" y="168"/>
                    <a:pt x="169" y="168"/>
                  </a:cubicBezTo>
                  <a:cubicBezTo>
                    <a:pt x="169" y="168"/>
                    <a:pt x="170" y="168"/>
                    <a:pt x="170" y="168"/>
                  </a:cubicBezTo>
                  <a:cubicBezTo>
                    <a:pt x="174" y="165"/>
                    <a:pt x="178" y="162"/>
                    <a:pt x="181" y="159"/>
                  </a:cubicBezTo>
                  <a:cubicBezTo>
                    <a:pt x="182" y="159"/>
                    <a:pt x="183" y="158"/>
                    <a:pt x="182" y="158"/>
                  </a:cubicBezTo>
                  <a:close/>
                  <a:moveTo>
                    <a:pt x="30" y="23"/>
                  </a:moveTo>
                  <a:cubicBezTo>
                    <a:pt x="30" y="23"/>
                    <a:pt x="29" y="23"/>
                    <a:pt x="29" y="23"/>
                  </a:cubicBezTo>
                  <a:cubicBezTo>
                    <a:pt x="24" y="29"/>
                    <a:pt x="18" y="34"/>
                    <a:pt x="14" y="41"/>
                  </a:cubicBezTo>
                  <a:cubicBezTo>
                    <a:pt x="14" y="41"/>
                    <a:pt x="15" y="41"/>
                    <a:pt x="15" y="41"/>
                  </a:cubicBezTo>
                  <a:cubicBezTo>
                    <a:pt x="20" y="35"/>
                    <a:pt x="26" y="29"/>
                    <a:pt x="32" y="23"/>
                  </a:cubicBezTo>
                  <a:cubicBezTo>
                    <a:pt x="31" y="23"/>
                    <a:pt x="30" y="23"/>
                    <a:pt x="30" y="23"/>
                  </a:cubicBezTo>
                  <a:close/>
                  <a:moveTo>
                    <a:pt x="44" y="112"/>
                  </a:moveTo>
                  <a:cubicBezTo>
                    <a:pt x="44" y="109"/>
                    <a:pt x="44" y="107"/>
                    <a:pt x="43" y="104"/>
                  </a:cubicBezTo>
                  <a:cubicBezTo>
                    <a:pt x="39" y="107"/>
                    <a:pt x="39" y="107"/>
                    <a:pt x="39" y="107"/>
                  </a:cubicBezTo>
                  <a:cubicBezTo>
                    <a:pt x="40" y="112"/>
                    <a:pt x="41" y="118"/>
                    <a:pt x="43" y="122"/>
                  </a:cubicBezTo>
                  <a:cubicBezTo>
                    <a:pt x="43" y="117"/>
                    <a:pt x="42" y="112"/>
                    <a:pt x="42" y="108"/>
                  </a:cubicBezTo>
                  <a:cubicBezTo>
                    <a:pt x="42" y="107"/>
                    <a:pt x="42" y="107"/>
                    <a:pt x="42" y="107"/>
                  </a:cubicBezTo>
                  <a:cubicBezTo>
                    <a:pt x="44" y="112"/>
                    <a:pt x="44" y="112"/>
                    <a:pt x="44" y="112"/>
                  </a:cubicBezTo>
                  <a:cubicBezTo>
                    <a:pt x="44" y="112"/>
                    <a:pt x="44" y="112"/>
                    <a:pt x="44" y="112"/>
                  </a:cubicBezTo>
                  <a:close/>
                  <a:moveTo>
                    <a:pt x="17" y="49"/>
                  </a:moveTo>
                  <a:cubicBezTo>
                    <a:pt x="25" y="41"/>
                    <a:pt x="32" y="32"/>
                    <a:pt x="41" y="25"/>
                  </a:cubicBezTo>
                  <a:cubicBezTo>
                    <a:pt x="41" y="25"/>
                    <a:pt x="39" y="25"/>
                    <a:pt x="38" y="25"/>
                  </a:cubicBezTo>
                  <a:cubicBezTo>
                    <a:pt x="38" y="25"/>
                    <a:pt x="37" y="25"/>
                    <a:pt x="37" y="26"/>
                  </a:cubicBezTo>
                  <a:cubicBezTo>
                    <a:pt x="30" y="33"/>
                    <a:pt x="24" y="41"/>
                    <a:pt x="17" y="49"/>
                  </a:cubicBezTo>
                  <a:close/>
                  <a:moveTo>
                    <a:pt x="82" y="140"/>
                  </a:moveTo>
                  <a:cubicBezTo>
                    <a:pt x="82" y="137"/>
                    <a:pt x="81" y="136"/>
                    <a:pt x="81" y="134"/>
                  </a:cubicBezTo>
                  <a:cubicBezTo>
                    <a:pt x="81" y="133"/>
                    <a:pt x="80" y="131"/>
                    <a:pt x="80" y="132"/>
                  </a:cubicBezTo>
                  <a:cubicBezTo>
                    <a:pt x="79" y="134"/>
                    <a:pt x="78" y="136"/>
                    <a:pt x="77" y="139"/>
                  </a:cubicBezTo>
                  <a:cubicBezTo>
                    <a:pt x="77" y="139"/>
                    <a:pt x="77" y="139"/>
                    <a:pt x="77" y="138"/>
                  </a:cubicBezTo>
                  <a:cubicBezTo>
                    <a:pt x="76" y="136"/>
                    <a:pt x="76" y="134"/>
                    <a:pt x="75" y="132"/>
                  </a:cubicBezTo>
                  <a:cubicBezTo>
                    <a:pt x="75" y="134"/>
                    <a:pt x="75" y="136"/>
                    <a:pt x="75" y="139"/>
                  </a:cubicBezTo>
                  <a:cubicBezTo>
                    <a:pt x="77" y="140"/>
                    <a:pt x="80" y="141"/>
                    <a:pt x="82" y="142"/>
                  </a:cubicBezTo>
                  <a:cubicBezTo>
                    <a:pt x="82" y="141"/>
                    <a:pt x="82" y="140"/>
                    <a:pt x="82" y="140"/>
                  </a:cubicBezTo>
                  <a:close/>
                  <a:moveTo>
                    <a:pt x="89" y="64"/>
                  </a:moveTo>
                  <a:cubicBezTo>
                    <a:pt x="89" y="64"/>
                    <a:pt x="89" y="63"/>
                    <a:pt x="89" y="63"/>
                  </a:cubicBezTo>
                  <a:cubicBezTo>
                    <a:pt x="89" y="59"/>
                    <a:pt x="89" y="55"/>
                    <a:pt x="89" y="51"/>
                  </a:cubicBezTo>
                  <a:cubicBezTo>
                    <a:pt x="85" y="55"/>
                    <a:pt x="85" y="55"/>
                    <a:pt x="85" y="55"/>
                  </a:cubicBezTo>
                  <a:cubicBezTo>
                    <a:pt x="86" y="58"/>
                    <a:pt x="87" y="62"/>
                    <a:pt x="88" y="67"/>
                  </a:cubicBezTo>
                  <a:cubicBezTo>
                    <a:pt x="88" y="67"/>
                    <a:pt x="89" y="67"/>
                    <a:pt x="89" y="66"/>
                  </a:cubicBezTo>
                  <a:cubicBezTo>
                    <a:pt x="89" y="66"/>
                    <a:pt x="89" y="65"/>
                    <a:pt x="89" y="64"/>
                  </a:cubicBezTo>
                  <a:close/>
                  <a:moveTo>
                    <a:pt x="92" y="145"/>
                  </a:moveTo>
                  <a:cubicBezTo>
                    <a:pt x="92" y="137"/>
                    <a:pt x="92" y="137"/>
                    <a:pt x="92" y="137"/>
                  </a:cubicBezTo>
                  <a:cubicBezTo>
                    <a:pt x="91" y="137"/>
                    <a:pt x="89" y="136"/>
                    <a:pt x="88" y="135"/>
                  </a:cubicBezTo>
                  <a:cubicBezTo>
                    <a:pt x="87" y="135"/>
                    <a:pt x="87" y="133"/>
                    <a:pt x="87" y="135"/>
                  </a:cubicBezTo>
                  <a:cubicBezTo>
                    <a:pt x="88" y="142"/>
                    <a:pt x="88" y="142"/>
                    <a:pt x="88" y="142"/>
                  </a:cubicBezTo>
                  <a:cubicBezTo>
                    <a:pt x="88" y="140"/>
                    <a:pt x="89" y="139"/>
                    <a:pt x="89" y="137"/>
                  </a:cubicBezTo>
                  <a:cubicBezTo>
                    <a:pt x="89" y="136"/>
                    <a:pt x="90" y="136"/>
                    <a:pt x="90" y="137"/>
                  </a:cubicBezTo>
                  <a:cubicBezTo>
                    <a:pt x="89" y="140"/>
                    <a:pt x="89" y="143"/>
                    <a:pt x="88" y="146"/>
                  </a:cubicBezTo>
                  <a:cubicBezTo>
                    <a:pt x="90" y="146"/>
                    <a:pt x="91" y="147"/>
                    <a:pt x="92" y="148"/>
                  </a:cubicBezTo>
                  <a:cubicBezTo>
                    <a:pt x="92" y="146"/>
                    <a:pt x="92" y="145"/>
                    <a:pt x="92" y="145"/>
                  </a:cubicBezTo>
                  <a:close/>
                  <a:moveTo>
                    <a:pt x="34" y="24"/>
                  </a:moveTo>
                  <a:cubicBezTo>
                    <a:pt x="27" y="30"/>
                    <a:pt x="20" y="37"/>
                    <a:pt x="14" y="45"/>
                  </a:cubicBezTo>
                  <a:cubicBezTo>
                    <a:pt x="13" y="46"/>
                    <a:pt x="12" y="47"/>
                    <a:pt x="13" y="49"/>
                  </a:cubicBezTo>
                  <a:cubicBezTo>
                    <a:pt x="13" y="50"/>
                    <a:pt x="13" y="50"/>
                    <a:pt x="13" y="50"/>
                  </a:cubicBezTo>
                  <a:cubicBezTo>
                    <a:pt x="21" y="41"/>
                    <a:pt x="28" y="32"/>
                    <a:pt x="37" y="24"/>
                  </a:cubicBezTo>
                  <a:cubicBezTo>
                    <a:pt x="36" y="24"/>
                    <a:pt x="34" y="23"/>
                    <a:pt x="34" y="24"/>
                  </a:cubicBezTo>
                  <a:close/>
                  <a:moveTo>
                    <a:pt x="103" y="54"/>
                  </a:moveTo>
                  <a:cubicBezTo>
                    <a:pt x="102" y="53"/>
                    <a:pt x="101" y="53"/>
                    <a:pt x="101" y="53"/>
                  </a:cubicBezTo>
                  <a:cubicBezTo>
                    <a:pt x="101" y="48"/>
                    <a:pt x="101" y="43"/>
                    <a:pt x="101" y="38"/>
                  </a:cubicBezTo>
                  <a:cubicBezTo>
                    <a:pt x="97" y="42"/>
                    <a:pt x="94" y="46"/>
                    <a:pt x="91" y="50"/>
                  </a:cubicBezTo>
                  <a:cubicBezTo>
                    <a:pt x="92" y="52"/>
                    <a:pt x="92" y="55"/>
                    <a:pt x="93" y="59"/>
                  </a:cubicBezTo>
                  <a:cubicBezTo>
                    <a:pt x="93" y="59"/>
                    <a:pt x="94" y="59"/>
                    <a:pt x="94" y="59"/>
                  </a:cubicBezTo>
                  <a:cubicBezTo>
                    <a:pt x="96" y="50"/>
                    <a:pt x="96" y="50"/>
                    <a:pt x="96" y="50"/>
                  </a:cubicBezTo>
                  <a:cubicBezTo>
                    <a:pt x="96" y="49"/>
                    <a:pt x="96" y="49"/>
                    <a:pt x="97" y="48"/>
                  </a:cubicBezTo>
                  <a:cubicBezTo>
                    <a:pt x="96" y="59"/>
                    <a:pt x="96" y="59"/>
                    <a:pt x="96" y="59"/>
                  </a:cubicBezTo>
                  <a:cubicBezTo>
                    <a:pt x="96" y="60"/>
                    <a:pt x="95" y="60"/>
                    <a:pt x="94" y="60"/>
                  </a:cubicBezTo>
                  <a:cubicBezTo>
                    <a:pt x="93" y="60"/>
                    <a:pt x="93" y="60"/>
                    <a:pt x="92" y="59"/>
                  </a:cubicBezTo>
                  <a:cubicBezTo>
                    <a:pt x="91" y="56"/>
                    <a:pt x="91" y="53"/>
                    <a:pt x="90" y="50"/>
                  </a:cubicBezTo>
                  <a:cubicBezTo>
                    <a:pt x="90" y="56"/>
                    <a:pt x="90" y="60"/>
                    <a:pt x="90" y="66"/>
                  </a:cubicBezTo>
                  <a:cubicBezTo>
                    <a:pt x="95" y="62"/>
                    <a:pt x="98" y="58"/>
                    <a:pt x="103" y="54"/>
                  </a:cubicBezTo>
                  <a:close/>
                  <a:moveTo>
                    <a:pt x="73" y="136"/>
                  </a:moveTo>
                  <a:cubicBezTo>
                    <a:pt x="73" y="137"/>
                    <a:pt x="74" y="137"/>
                    <a:pt x="74" y="138"/>
                  </a:cubicBezTo>
                  <a:cubicBezTo>
                    <a:pt x="74" y="135"/>
                    <a:pt x="74" y="132"/>
                    <a:pt x="75" y="130"/>
                  </a:cubicBezTo>
                  <a:cubicBezTo>
                    <a:pt x="75" y="129"/>
                    <a:pt x="76" y="130"/>
                    <a:pt x="76" y="130"/>
                  </a:cubicBezTo>
                  <a:cubicBezTo>
                    <a:pt x="77" y="137"/>
                    <a:pt x="77" y="137"/>
                    <a:pt x="77" y="137"/>
                  </a:cubicBezTo>
                  <a:cubicBezTo>
                    <a:pt x="78" y="136"/>
                    <a:pt x="78" y="133"/>
                    <a:pt x="79" y="131"/>
                  </a:cubicBezTo>
                  <a:cubicBezTo>
                    <a:pt x="80" y="131"/>
                    <a:pt x="80" y="130"/>
                    <a:pt x="81" y="131"/>
                  </a:cubicBezTo>
                  <a:cubicBezTo>
                    <a:pt x="73" y="126"/>
                    <a:pt x="67" y="121"/>
                    <a:pt x="60" y="115"/>
                  </a:cubicBezTo>
                  <a:cubicBezTo>
                    <a:pt x="60" y="115"/>
                    <a:pt x="59" y="115"/>
                    <a:pt x="60" y="115"/>
                  </a:cubicBezTo>
                  <a:cubicBezTo>
                    <a:pt x="60" y="114"/>
                    <a:pt x="60" y="115"/>
                    <a:pt x="59" y="114"/>
                  </a:cubicBezTo>
                  <a:cubicBezTo>
                    <a:pt x="58" y="114"/>
                    <a:pt x="58" y="113"/>
                    <a:pt x="57" y="112"/>
                  </a:cubicBezTo>
                  <a:cubicBezTo>
                    <a:pt x="50" y="105"/>
                    <a:pt x="50" y="105"/>
                    <a:pt x="50" y="105"/>
                  </a:cubicBezTo>
                  <a:cubicBezTo>
                    <a:pt x="50" y="111"/>
                    <a:pt x="51" y="116"/>
                    <a:pt x="52" y="121"/>
                  </a:cubicBezTo>
                  <a:cubicBezTo>
                    <a:pt x="58" y="127"/>
                    <a:pt x="65" y="132"/>
                    <a:pt x="73" y="137"/>
                  </a:cubicBezTo>
                  <a:cubicBezTo>
                    <a:pt x="72" y="137"/>
                    <a:pt x="72" y="136"/>
                    <a:pt x="73" y="136"/>
                  </a:cubicBezTo>
                  <a:close/>
                  <a:moveTo>
                    <a:pt x="33" y="51"/>
                  </a:moveTo>
                  <a:cubicBezTo>
                    <a:pt x="33" y="51"/>
                    <a:pt x="33" y="51"/>
                    <a:pt x="33" y="51"/>
                  </a:cubicBezTo>
                  <a:cubicBezTo>
                    <a:pt x="33" y="51"/>
                    <a:pt x="33" y="51"/>
                    <a:pt x="33" y="51"/>
                  </a:cubicBezTo>
                  <a:cubicBezTo>
                    <a:pt x="31" y="53"/>
                    <a:pt x="30" y="54"/>
                    <a:pt x="28" y="56"/>
                  </a:cubicBezTo>
                  <a:cubicBezTo>
                    <a:pt x="25" y="58"/>
                    <a:pt x="23" y="61"/>
                    <a:pt x="20" y="63"/>
                  </a:cubicBezTo>
                  <a:cubicBezTo>
                    <a:pt x="19" y="64"/>
                    <a:pt x="18" y="62"/>
                    <a:pt x="18" y="62"/>
                  </a:cubicBezTo>
                  <a:cubicBezTo>
                    <a:pt x="20" y="59"/>
                    <a:pt x="22" y="57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4" y="54"/>
                    <a:pt x="24" y="54"/>
                  </a:cubicBezTo>
                  <a:cubicBezTo>
                    <a:pt x="24" y="54"/>
                    <a:pt x="23" y="54"/>
                    <a:pt x="23" y="54"/>
                  </a:cubicBezTo>
                  <a:cubicBezTo>
                    <a:pt x="21" y="56"/>
                    <a:pt x="19" y="59"/>
                    <a:pt x="17" y="61"/>
                  </a:cubicBezTo>
                  <a:cubicBezTo>
                    <a:pt x="16" y="61"/>
                    <a:pt x="15" y="62"/>
                    <a:pt x="14" y="61"/>
                  </a:cubicBezTo>
                  <a:cubicBezTo>
                    <a:pt x="13" y="61"/>
                    <a:pt x="13" y="60"/>
                    <a:pt x="14" y="59"/>
                  </a:cubicBezTo>
                  <a:cubicBezTo>
                    <a:pt x="16" y="54"/>
                    <a:pt x="19" y="50"/>
                    <a:pt x="23" y="46"/>
                  </a:cubicBezTo>
                  <a:cubicBezTo>
                    <a:pt x="28" y="39"/>
                    <a:pt x="35" y="34"/>
                    <a:pt x="42" y="27"/>
                  </a:cubicBezTo>
                  <a:cubicBezTo>
                    <a:pt x="39" y="29"/>
                    <a:pt x="37" y="30"/>
                    <a:pt x="35" y="32"/>
                  </a:cubicBezTo>
                  <a:cubicBezTo>
                    <a:pt x="27" y="39"/>
                    <a:pt x="20" y="48"/>
                    <a:pt x="13" y="56"/>
                  </a:cubicBezTo>
                  <a:cubicBezTo>
                    <a:pt x="13" y="66"/>
                    <a:pt x="12" y="78"/>
                    <a:pt x="13" y="88"/>
                  </a:cubicBezTo>
                  <a:cubicBezTo>
                    <a:pt x="13" y="93"/>
                    <a:pt x="13" y="97"/>
                    <a:pt x="14" y="101"/>
                  </a:cubicBezTo>
                  <a:cubicBezTo>
                    <a:pt x="14" y="101"/>
                    <a:pt x="14" y="102"/>
                    <a:pt x="13" y="102"/>
                  </a:cubicBezTo>
                  <a:cubicBezTo>
                    <a:pt x="14" y="109"/>
                    <a:pt x="14" y="116"/>
                    <a:pt x="16" y="121"/>
                  </a:cubicBezTo>
                  <a:cubicBezTo>
                    <a:pt x="16" y="122"/>
                    <a:pt x="17" y="122"/>
                    <a:pt x="17" y="122"/>
                  </a:cubicBezTo>
                  <a:cubicBezTo>
                    <a:pt x="18" y="122"/>
                    <a:pt x="19" y="121"/>
                    <a:pt x="19" y="120"/>
                  </a:cubicBezTo>
                  <a:cubicBezTo>
                    <a:pt x="21" y="119"/>
                    <a:pt x="23" y="117"/>
                    <a:pt x="24" y="115"/>
                  </a:cubicBezTo>
                  <a:cubicBezTo>
                    <a:pt x="24" y="115"/>
                    <a:pt x="25" y="115"/>
                    <a:pt x="25" y="115"/>
                  </a:cubicBezTo>
                  <a:cubicBezTo>
                    <a:pt x="25" y="114"/>
                    <a:pt x="25" y="113"/>
                    <a:pt x="26" y="112"/>
                  </a:cubicBezTo>
                  <a:cubicBezTo>
                    <a:pt x="26" y="112"/>
                    <a:pt x="26" y="113"/>
                    <a:pt x="27" y="114"/>
                  </a:cubicBezTo>
                  <a:cubicBezTo>
                    <a:pt x="33" y="108"/>
                    <a:pt x="38" y="103"/>
                    <a:pt x="45" y="99"/>
                  </a:cubicBezTo>
                  <a:cubicBezTo>
                    <a:pt x="45" y="97"/>
                    <a:pt x="46" y="97"/>
                    <a:pt x="47" y="97"/>
                  </a:cubicBezTo>
                  <a:cubicBezTo>
                    <a:pt x="48" y="98"/>
                    <a:pt x="48" y="99"/>
                    <a:pt x="49" y="100"/>
                  </a:cubicBezTo>
                  <a:cubicBezTo>
                    <a:pt x="49" y="100"/>
                    <a:pt x="50" y="100"/>
                    <a:pt x="51" y="100"/>
                  </a:cubicBezTo>
                  <a:cubicBezTo>
                    <a:pt x="60" y="107"/>
                    <a:pt x="68" y="113"/>
                    <a:pt x="77" y="120"/>
                  </a:cubicBezTo>
                  <a:cubicBezTo>
                    <a:pt x="81" y="122"/>
                    <a:pt x="85" y="125"/>
                    <a:pt x="89" y="127"/>
                  </a:cubicBezTo>
                  <a:cubicBezTo>
                    <a:pt x="98" y="132"/>
                    <a:pt x="107" y="136"/>
                    <a:pt x="117" y="140"/>
                  </a:cubicBezTo>
                  <a:cubicBezTo>
                    <a:pt x="123" y="142"/>
                    <a:pt x="129" y="143"/>
                    <a:pt x="135" y="144"/>
                  </a:cubicBezTo>
                  <a:cubicBezTo>
                    <a:pt x="141" y="146"/>
                    <a:pt x="146" y="146"/>
                    <a:pt x="152" y="147"/>
                  </a:cubicBezTo>
                  <a:cubicBezTo>
                    <a:pt x="153" y="146"/>
                    <a:pt x="153" y="147"/>
                    <a:pt x="153" y="147"/>
                  </a:cubicBezTo>
                  <a:cubicBezTo>
                    <a:pt x="154" y="147"/>
                    <a:pt x="155" y="147"/>
                    <a:pt x="155" y="146"/>
                  </a:cubicBezTo>
                  <a:cubicBezTo>
                    <a:pt x="155" y="147"/>
                    <a:pt x="155" y="147"/>
                    <a:pt x="155" y="147"/>
                  </a:cubicBezTo>
                  <a:cubicBezTo>
                    <a:pt x="155" y="148"/>
                    <a:pt x="156" y="148"/>
                    <a:pt x="156" y="148"/>
                  </a:cubicBezTo>
                  <a:cubicBezTo>
                    <a:pt x="177" y="150"/>
                    <a:pt x="196" y="148"/>
                    <a:pt x="215" y="146"/>
                  </a:cubicBezTo>
                  <a:cubicBezTo>
                    <a:pt x="212" y="134"/>
                    <a:pt x="212" y="134"/>
                    <a:pt x="212" y="134"/>
                  </a:cubicBezTo>
                  <a:cubicBezTo>
                    <a:pt x="211" y="130"/>
                    <a:pt x="209" y="127"/>
                    <a:pt x="208" y="123"/>
                  </a:cubicBezTo>
                  <a:cubicBezTo>
                    <a:pt x="209" y="127"/>
                    <a:pt x="210" y="131"/>
                    <a:pt x="211" y="134"/>
                  </a:cubicBezTo>
                  <a:cubicBezTo>
                    <a:pt x="211" y="134"/>
                    <a:pt x="211" y="134"/>
                    <a:pt x="212" y="134"/>
                  </a:cubicBezTo>
                  <a:cubicBezTo>
                    <a:pt x="212" y="135"/>
                    <a:pt x="212" y="135"/>
                    <a:pt x="211" y="136"/>
                  </a:cubicBezTo>
                  <a:cubicBezTo>
                    <a:pt x="210" y="136"/>
                    <a:pt x="210" y="135"/>
                    <a:pt x="210" y="135"/>
                  </a:cubicBezTo>
                  <a:cubicBezTo>
                    <a:pt x="207" y="126"/>
                    <a:pt x="205" y="116"/>
                    <a:pt x="201" y="106"/>
                  </a:cubicBezTo>
                  <a:cubicBezTo>
                    <a:pt x="203" y="114"/>
                    <a:pt x="203" y="122"/>
                    <a:pt x="206" y="129"/>
                  </a:cubicBezTo>
                  <a:cubicBezTo>
                    <a:pt x="206" y="130"/>
                    <a:pt x="205" y="130"/>
                    <a:pt x="205" y="130"/>
                  </a:cubicBezTo>
                  <a:cubicBezTo>
                    <a:pt x="205" y="130"/>
                    <a:pt x="204" y="130"/>
                    <a:pt x="204" y="129"/>
                  </a:cubicBezTo>
                  <a:cubicBezTo>
                    <a:pt x="202" y="123"/>
                    <a:pt x="201" y="117"/>
                    <a:pt x="199" y="111"/>
                  </a:cubicBezTo>
                  <a:cubicBezTo>
                    <a:pt x="198" y="110"/>
                    <a:pt x="198" y="109"/>
                    <a:pt x="198" y="109"/>
                  </a:cubicBezTo>
                  <a:cubicBezTo>
                    <a:pt x="198" y="110"/>
                    <a:pt x="198" y="110"/>
                    <a:pt x="198" y="111"/>
                  </a:cubicBezTo>
                  <a:cubicBezTo>
                    <a:pt x="198" y="111"/>
                    <a:pt x="198" y="111"/>
                    <a:pt x="199" y="111"/>
                  </a:cubicBezTo>
                  <a:cubicBezTo>
                    <a:pt x="198" y="111"/>
                    <a:pt x="198" y="111"/>
                    <a:pt x="198" y="111"/>
                  </a:cubicBezTo>
                  <a:cubicBezTo>
                    <a:pt x="199" y="119"/>
                    <a:pt x="200" y="126"/>
                    <a:pt x="201" y="134"/>
                  </a:cubicBezTo>
                  <a:cubicBezTo>
                    <a:pt x="201" y="134"/>
                    <a:pt x="200" y="134"/>
                    <a:pt x="200" y="134"/>
                  </a:cubicBezTo>
                  <a:cubicBezTo>
                    <a:pt x="198" y="126"/>
                    <a:pt x="195" y="118"/>
                    <a:pt x="193" y="110"/>
                  </a:cubicBezTo>
                  <a:cubicBezTo>
                    <a:pt x="193" y="117"/>
                    <a:pt x="194" y="124"/>
                    <a:pt x="194" y="131"/>
                  </a:cubicBezTo>
                  <a:cubicBezTo>
                    <a:pt x="194" y="132"/>
                    <a:pt x="193" y="132"/>
                    <a:pt x="193" y="131"/>
                  </a:cubicBezTo>
                  <a:cubicBezTo>
                    <a:pt x="191" y="125"/>
                    <a:pt x="190" y="119"/>
                    <a:pt x="188" y="113"/>
                  </a:cubicBezTo>
                  <a:cubicBezTo>
                    <a:pt x="188" y="120"/>
                    <a:pt x="188" y="120"/>
                    <a:pt x="188" y="120"/>
                  </a:cubicBezTo>
                  <a:cubicBezTo>
                    <a:pt x="188" y="124"/>
                    <a:pt x="188" y="128"/>
                    <a:pt x="187" y="133"/>
                  </a:cubicBezTo>
                  <a:cubicBezTo>
                    <a:pt x="187" y="132"/>
                    <a:pt x="186" y="133"/>
                    <a:pt x="186" y="132"/>
                  </a:cubicBezTo>
                  <a:cubicBezTo>
                    <a:pt x="185" y="127"/>
                    <a:pt x="183" y="121"/>
                    <a:pt x="182" y="115"/>
                  </a:cubicBezTo>
                  <a:cubicBezTo>
                    <a:pt x="180" y="128"/>
                    <a:pt x="180" y="128"/>
                    <a:pt x="180" y="128"/>
                  </a:cubicBezTo>
                  <a:cubicBezTo>
                    <a:pt x="180" y="128"/>
                    <a:pt x="179" y="128"/>
                    <a:pt x="179" y="128"/>
                  </a:cubicBezTo>
                  <a:cubicBezTo>
                    <a:pt x="178" y="124"/>
                    <a:pt x="178" y="120"/>
                    <a:pt x="177" y="116"/>
                  </a:cubicBezTo>
                  <a:cubicBezTo>
                    <a:pt x="176" y="120"/>
                    <a:pt x="175" y="123"/>
                    <a:pt x="175" y="126"/>
                  </a:cubicBezTo>
                  <a:cubicBezTo>
                    <a:pt x="174" y="127"/>
                    <a:pt x="173" y="126"/>
                    <a:pt x="173" y="126"/>
                  </a:cubicBezTo>
                  <a:cubicBezTo>
                    <a:pt x="171" y="124"/>
                    <a:pt x="171" y="121"/>
                    <a:pt x="170" y="119"/>
                  </a:cubicBezTo>
                  <a:cubicBezTo>
                    <a:pt x="170" y="118"/>
                    <a:pt x="169" y="118"/>
                    <a:pt x="168" y="118"/>
                  </a:cubicBezTo>
                  <a:cubicBezTo>
                    <a:pt x="166" y="121"/>
                    <a:pt x="164" y="123"/>
                    <a:pt x="162" y="126"/>
                  </a:cubicBezTo>
                  <a:cubicBezTo>
                    <a:pt x="161" y="127"/>
                    <a:pt x="160" y="128"/>
                    <a:pt x="158" y="128"/>
                  </a:cubicBezTo>
                  <a:cubicBezTo>
                    <a:pt x="155" y="127"/>
                    <a:pt x="154" y="125"/>
                    <a:pt x="153" y="123"/>
                  </a:cubicBezTo>
                  <a:cubicBezTo>
                    <a:pt x="155" y="125"/>
                    <a:pt x="156" y="127"/>
                    <a:pt x="159" y="127"/>
                  </a:cubicBezTo>
                  <a:cubicBezTo>
                    <a:pt x="161" y="125"/>
                    <a:pt x="162" y="124"/>
                    <a:pt x="164" y="122"/>
                  </a:cubicBezTo>
                  <a:cubicBezTo>
                    <a:pt x="165" y="120"/>
                    <a:pt x="166" y="118"/>
                    <a:pt x="168" y="117"/>
                  </a:cubicBezTo>
                  <a:cubicBezTo>
                    <a:pt x="169" y="117"/>
                    <a:pt x="170" y="117"/>
                    <a:pt x="170" y="118"/>
                  </a:cubicBezTo>
                  <a:cubicBezTo>
                    <a:pt x="172" y="119"/>
                    <a:pt x="172" y="122"/>
                    <a:pt x="174" y="125"/>
                  </a:cubicBezTo>
                  <a:cubicBezTo>
                    <a:pt x="176" y="115"/>
                    <a:pt x="176" y="115"/>
                    <a:pt x="176" y="115"/>
                  </a:cubicBezTo>
                  <a:cubicBezTo>
                    <a:pt x="176" y="114"/>
                    <a:pt x="177" y="114"/>
                    <a:pt x="177" y="115"/>
                  </a:cubicBezTo>
                  <a:cubicBezTo>
                    <a:pt x="178" y="117"/>
                    <a:pt x="179" y="120"/>
                    <a:pt x="179" y="123"/>
                  </a:cubicBezTo>
                  <a:cubicBezTo>
                    <a:pt x="180" y="121"/>
                    <a:pt x="180" y="118"/>
                    <a:pt x="181" y="114"/>
                  </a:cubicBezTo>
                  <a:cubicBezTo>
                    <a:pt x="181" y="113"/>
                    <a:pt x="183" y="114"/>
                    <a:pt x="183" y="115"/>
                  </a:cubicBezTo>
                  <a:cubicBezTo>
                    <a:pt x="185" y="119"/>
                    <a:pt x="185" y="124"/>
                    <a:pt x="186" y="128"/>
                  </a:cubicBezTo>
                  <a:cubicBezTo>
                    <a:pt x="187" y="123"/>
                    <a:pt x="187" y="119"/>
                    <a:pt x="187" y="114"/>
                  </a:cubicBezTo>
                  <a:cubicBezTo>
                    <a:pt x="187" y="113"/>
                    <a:pt x="186" y="111"/>
                    <a:pt x="187" y="110"/>
                  </a:cubicBezTo>
                  <a:cubicBezTo>
                    <a:pt x="188" y="110"/>
                    <a:pt x="188" y="110"/>
                    <a:pt x="189" y="111"/>
                  </a:cubicBezTo>
                  <a:cubicBezTo>
                    <a:pt x="190" y="113"/>
                    <a:pt x="191" y="117"/>
                    <a:pt x="192" y="120"/>
                  </a:cubicBezTo>
                  <a:cubicBezTo>
                    <a:pt x="191" y="112"/>
                    <a:pt x="191" y="112"/>
                    <a:pt x="191" y="112"/>
                  </a:cubicBezTo>
                  <a:cubicBezTo>
                    <a:pt x="191" y="111"/>
                    <a:pt x="191" y="109"/>
                    <a:pt x="192" y="108"/>
                  </a:cubicBezTo>
                  <a:cubicBezTo>
                    <a:pt x="192" y="108"/>
                    <a:pt x="193" y="108"/>
                    <a:pt x="193" y="109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8" y="122"/>
                    <a:pt x="198" y="122"/>
                    <a:pt x="198" y="122"/>
                  </a:cubicBezTo>
                  <a:cubicBezTo>
                    <a:pt x="198" y="121"/>
                    <a:pt x="198" y="121"/>
                    <a:pt x="198" y="121"/>
                  </a:cubicBezTo>
                  <a:cubicBezTo>
                    <a:pt x="196" y="107"/>
                    <a:pt x="196" y="107"/>
                    <a:pt x="196" y="107"/>
                  </a:cubicBezTo>
                  <a:cubicBezTo>
                    <a:pt x="196" y="106"/>
                    <a:pt x="195" y="104"/>
                    <a:pt x="196" y="102"/>
                  </a:cubicBezTo>
                  <a:cubicBezTo>
                    <a:pt x="196" y="102"/>
                    <a:pt x="197" y="103"/>
                    <a:pt x="197" y="103"/>
                  </a:cubicBezTo>
                  <a:cubicBezTo>
                    <a:pt x="199" y="106"/>
                    <a:pt x="200" y="108"/>
                    <a:pt x="200" y="111"/>
                  </a:cubicBezTo>
                  <a:cubicBezTo>
                    <a:pt x="200" y="107"/>
                    <a:pt x="199" y="102"/>
                    <a:pt x="198" y="98"/>
                  </a:cubicBezTo>
                  <a:cubicBezTo>
                    <a:pt x="198" y="97"/>
                    <a:pt x="198" y="96"/>
                    <a:pt x="199" y="95"/>
                  </a:cubicBezTo>
                  <a:cubicBezTo>
                    <a:pt x="198" y="92"/>
                    <a:pt x="197" y="89"/>
                    <a:pt x="196" y="86"/>
                  </a:cubicBezTo>
                  <a:cubicBezTo>
                    <a:pt x="182" y="91"/>
                    <a:pt x="168" y="94"/>
                    <a:pt x="153" y="96"/>
                  </a:cubicBezTo>
                  <a:cubicBezTo>
                    <a:pt x="133" y="98"/>
                    <a:pt x="105" y="94"/>
                    <a:pt x="87" y="85"/>
                  </a:cubicBezTo>
                  <a:cubicBezTo>
                    <a:pt x="77" y="80"/>
                    <a:pt x="69" y="74"/>
                    <a:pt x="64" y="66"/>
                  </a:cubicBezTo>
                  <a:cubicBezTo>
                    <a:pt x="62" y="61"/>
                    <a:pt x="62" y="61"/>
                    <a:pt x="62" y="61"/>
                  </a:cubicBezTo>
                  <a:cubicBezTo>
                    <a:pt x="61" y="61"/>
                    <a:pt x="63" y="59"/>
                    <a:pt x="64" y="60"/>
                  </a:cubicBezTo>
                  <a:cubicBezTo>
                    <a:pt x="68" y="63"/>
                    <a:pt x="68" y="63"/>
                    <a:pt x="68" y="63"/>
                  </a:cubicBezTo>
                  <a:cubicBezTo>
                    <a:pt x="77" y="55"/>
                    <a:pt x="77" y="55"/>
                    <a:pt x="77" y="55"/>
                  </a:cubicBezTo>
                  <a:cubicBezTo>
                    <a:pt x="85" y="49"/>
                    <a:pt x="93" y="43"/>
                    <a:pt x="99" y="35"/>
                  </a:cubicBezTo>
                  <a:cubicBezTo>
                    <a:pt x="94" y="35"/>
                    <a:pt x="90" y="35"/>
                    <a:pt x="85" y="34"/>
                  </a:cubicBezTo>
                  <a:cubicBezTo>
                    <a:pt x="75" y="32"/>
                    <a:pt x="66" y="31"/>
                    <a:pt x="58" y="29"/>
                  </a:cubicBezTo>
                  <a:cubicBezTo>
                    <a:pt x="53" y="27"/>
                    <a:pt x="49" y="27"/>
                    <a:pt x="44" y="26"/>
                  </a:cubicBezTo>
                  <a:cubicBezTo>
                    <a:pt x="43" y="29"/>
                    <a:pt x="40" y="30"/>
                    <a:pt x="38" y="32"/>
                  </a:cubicBezTo>
                  <a:cubicBezTo>
                    <a:pt x="30" y="41"/>
                    <a:pt x="22" y="48"/>
                    <a:pt x="15" y="59"/>
                  </a:cubicBezTo>
                  <a:cubicBezTo>
                    <a:pt x="16" y="59"/>
                    <a:pt x="14" y="60"/>
                    <a:pt x="15" y="60"/>
                  </a:cubicBezTo>
                  <a:cubicBezTo>
                    <a:pt x="16" y="60"/>
                    <a:pt x="17" y="58"/>
                    <a:pt x="18" y="58"/>
                  </a:cubicBezTo>
                  <a:cubicBezTo>
                    <a:pt x="22" y="53"/>
                    <a:pt x="27" y="49"/>
                    <a:pt x="32" y="44"/>
                  </a:cubicBezTo>
                  <a:cubicBezTo>
                    <a:pt x="36" y="39"/>
                    <a:pt x="41" y="35"/>
                    <a:pt x="47" y="31"/>
                  </a:cubicBezTo>
                  <a:cubicBezTo>
                    <a:pt x="47" y="30"/>
                    <a:pt x="48" y="31"/>
                    <a:pt x="48" y="32"/>
                  </a:cubicBezTo>
                  <a:cubicBezTo>
                    <a:pt x="46" y="34"/>
                    <a:pt x="45" y="35"/>
                    <a:pt x="43" y="37"/>
                  </a:cubicBezTo>
                  <a:cubicBezTo>
                    <a:pt x="36" y="44"/>
                    <a:pt x="28" y="51"/>
                    <a:pt x="22" y="60"/>
                  </a:cubicBezTo>
                  <a:cubicBezTo>
                    <a:pt x="21" y="60"/>
                    <a:pt x="21" y="60"/>
                    <a:pt x="21" y="61"/>
                  </a:cubicBezTo>
                  <a:cubicBezTo>
                    <a:pt x="21" y="60"/>
                    <a:pt x="22" y="60"/>
                    <a:pt x="22" y="60"/>
                  </a:cubicBezTo>
                  <a:cubicBezTo>
                    <a:pt x="22" y="60"/>
                    <a:pt x="22" y="60"/>
                    <a:pt x="22" y="60"/>
                  </a:cubicBezTo>
                  <a:cubicBezTo>
                    <a:pt x="24" y="58"/>
                    <a:pt x="25" y="57"/>
                    <a:pt x="26" y="55"/>
                  </a:cubicBezTo>
                  <a:cubicBezTo>
                    <a:pt x="32" y="51"/>
                    <a:pt x="36" y="46"/>
                    <a:pt x="41" y="43"/>
                  </a:cubicBezTo>
                  <a:cubicBezTo>
                    <a:pt x="42" y="42"/>
                    <a:pt x="42" y="44"/>
                    <a:pt x="42" y="44"/>
                  </a:cubicBezTo>
                  <a:cubicBezTo>
                    <a:pt x="37" y="49"/>
                    <a:pt x="33" y="54"/>
                    <a:pt x="29" y="60"/>
                  </a:cubicBezTo>
                  <a:cubicBezTo>
                    <a:pt x="43" y="50"/>
                    <a:pt x="43" y="50"/>
                    <a:pt x="43" y="50"/>
                  </a:cubicBezTo>
                  <a:cubicBezTo>
                    <a:pt x="44" y="49"/>
                    <a:pt x="44" y="51"/>
                    <a:pt x="44" y="51"/>
                  </a:cubicBezTo>
                  <a:cubicBezTo>
                    <a:pt x="42" y="55"/>
                    <a:pt x="39" y="58"/>
                    <a:pt x="36" y="62"/>
                  </a:cubicBezTo>
                  <a:cubicBezTo>
                    <a:pt x="38" y="61"/>
                    <a:pt x="39" y="60"/>
                    <a:pt x="40" y="59"/>
                  </a:cubicBezTo>
                  <a:cubicBezTo>
                    <a:pt x="41" y="59"/>
                    <a:pt x="42" y="59"/>
                    <a:pt x="42" y="60"/>
                  </a:cubicBezTo>
                  <a:cubicBezTo>
                    <a:pt x="42" y="62"/>
                    <a:pt x="41" y="64"/>
                    <a:pt x="41" y="66"/>
                  </a:cubicBezTo>
                  <a:cubicBezTo>
                    <a:pt x="41" y="66"/>
                    <a:pt x="41" y="67"/>
                    <a:pt x="42" y="67"/>
                  </a:cubicBezTo>
                  <a:cubicBezTo>
                    <a:pt x="43" y="67"/>
                    <a:pt x="45" y="67"/>
                    <a:pt x="46" y="67"/>
                  </a:cubicBezTo>
                  <a:cubicBezTo>
                    <a:pt x="46" y="67"/>
                    <a:pt x="46" y="68"/>
                    <a:pt x="45" y="68"/>
                  </a:cubicBezTo>
                  <a:cubicBezTo>
                    <a:pt x="45" y="68"/>
                    <a:pt x="44" y="68"/>
                    <a:pt x="43" y="69"/>
                  </a:cubicBezTo>
                  <a:cubicBezTo>
                    <a:pt x="41" y="69"/>
                    <a:pt x="40" y="68"/>
                    <a:pt x="39" y="66"/>
                  </a:cubicBezTo>
                  <a:cubicBezTo>
                    <a:pt x="39" y="65"/>
                    <a:pt x="39" y="63"/>
                    <a:pt x="40" y="61"/>
                  </a:cubicBezTo>
                  <a:cubicBezTo>
                    <a:pt x="39" y="62"/>
                    <a:pt x="38" y="62"/>
                    <a:pt x="37" y="63"/>
                  </a:cubicBezTo>
                  <a:cubicBezTo>
                    <a:pt x="37" y="64"/>
                    <a:pt x="36" y="64"/>
                    <a:pt x="35" y="63"/>
                  </a:cubicBezTo>
                  <a:cubicBezTo>
                    <a:pt x="34" y="62"/>
                    <a:pt x="35" y="61"/>
                    <a:pt x="36" y="60"/>
                  </a:cubicBezTo>
                  <a:cubicBezTo>
                    <a:pt x="41" y="53"/>
                    <a:pt x="41" y="53"/>
                    <a:pt x="41" y="53"/>
                  </a:cubicBezTo>
                  <a:cubicBezTo>
                    <a:pt x="32" y="60"/>
                    <a:pt x="32" y="60"/>
                    <a:pt x="32" y="60"/>
                  </a:cubicBezTo>
                  <a:cubicBezTo>
                    <a:pt x="31" y="61"/>
                    <a:pt x="30" y="62"/>
                    <a:pt x="28" y="61"/>
                  </a:cubicBezTo>
                  <a:cubicBezTo>
                    <a:pt x="28" y="61"/>
                    <a:pt x="27" y="60"/>
                    <a:pt x="28" y="59"/>
                  </a:cubicBezTo>
                  <a:cubicBezTo>
                    <a:pt x="29" y="56"/>
                    <a:pt x="31" y="54"/>
                    <a:pt x="33" y="51"/>
                  </a:cubicBezTo>
                  <a:close/>
                  <a:moveTo>
                    <a:pt x="232" y="140"/>
                  </a:moveTo>
                  <a:cubicBezTo>
                    <a:pt x="230" y="143"/>
                    <a:pt x="228" y="146"/>
                    <a:pt x="226" y="148"/>
                  </a:cubicBezTo>
                  <a:cubicBezTo>
                    <a:pt x="228" y="154"/>
                    <a:pt x="228" y="154"/>
                    <a:pt x="228" y="154"/>
                  </a:cubicBezTo>
                  <a:cubicBezTo>
                    <a:pt x="228" y="154"/>
                    <a:pt x="227" y="155"/>
                    <a:pt x="228" y="156"/>
                  </a:cubicBezTo>
                  <a:cubicBezTo>
                    <a:pt x="227" y="156"/>
                    <a:pt x="225" y="156"/>
                    <a:pt x="224" y="156"/>
                  </a:cubicBezTo>
                  <a:cubicBezTo>
                    <a:pt x="223" y="156"/>
                    <a:pt x="222" y="154"/>
                    <a:pt x="222" y="153"/>
                  </a:cubicBezTo>
                  <a:cubicBezTo>
                    <a:pt x="216" y="158"/>
                    <a:pt x="211" y="163"/>
                    <a:pt x="206" y="169"/>
                  </a:cubicBezTo>
                  <a:cubicBezTo>
                    <a:pt x="206" y="169"/>
                    <a:pt x="206" y="170"/>
                    <a:pt x="205" y="170"/>
                  </a:cubicBezTo>
                  <a:cubicBezTo>
                    <a:pt x="207" y="170"/>
                    <a:pt x="207" y="170"/>
                    <a:pt x="207" y="170"/>
                  </a:cubicBezTo>
                  <a:cubicBezTo>
                    <a:pt x="207" y="170"/>
                    <a:pt x="207" y="169"/>
                    <a:pt x="207" y="169"/>
                  </a:cubicBezTo>
                  <a:cubicBezTo>
                    <a:pt x="207" y="169"/>
                    <a:pt x="209" y="169"/>
                    <a:pt x="209" y="170"/>
                  </a:cubicBezTo>
                  <a:cubicBezTo>
                    <a:pt x="210" y="170"/>
                    <a:pt x="210" y="172"/>
                    <a:pt x="209" y="172"/>
                  </a:cubicBezTo>
                  <a:cubicBezTo>
                    <a:pt x="208" y="173"/>
                    <a:pt x="207" y="174"/>
                    <a:pt x="206" y="174"/>
                  </a:cubicBezTo>
                  <a:cubicBezTo>
                    <a:pt x="207" y="176"/>
                    <a:pt x="207" y="178"/>
                    <a:pt x="208" y="180"/>
                  </a:cubicBezTo>
                  <a:cubicBezTo>
                    <a:pt x="209" y="181"/>
                    <a:pt x="209" y="181"/>
                    <a:pt x="209" y="182"/>
                  </a:cubicBezTo>
                  <a:cubicBezTo>
                    <a:pt x="208" y="183"/>
                    <a:pt x="207" y="184"/>
                    <a:pt x="205" y="183"/>
                  </a:cubicBezTo>
                  <a:cubicBezTo>
                    <a:pt x="205" y="183"/>
                    <a:pt x="205" y="183"/>
                    <a:pt x="205" y="182"/>
                  </a:cubicBezTo>
                  <a:cubicBezTo>
                    <a:pt x="205" y="182"/>
                    <a:pt x="204" y="183"/>
                    <a:pt x="204" y="182"/>
                  </a:cubicBezTo>
                  <a:cubicBezTo>
                    <a:pt x="203" y="180"/>
                    <a:pt x="203" y="177"/>
                    <a:pt x="202" y="175"/>
                  </a:cubicBezTo>
                  <a:cubicBezTo>
                    <a:pt x="198" y="175"/>
                    <a:pt x="195" y="177"/>
                    <a:pt x="193" y="180"/>
                  </a:cubicBezTo>
                  <a:cubicBezTo>
                    <a:pt x="193" y="181"/>
                    <a:pt x="192" y="182"/>
                    <a:pt x="191" y="182"/>
                  </a:cubicBezTo>
                  <a:cubicBezTo>
                    <a:pt x="191" y="183"/>
                    <a:pt x="190" y="183"/>
                    <a:pt x="190" y="183"/>
                  </a:cubicBezTo>
                  <a:cubicBezTo>
                    <a:pt x="189" y="182"/>
                    <a:pt x="189" y="182"/>
                    <a:pt x="189" y="181"/>
                  </a:cubicBezTo>
                  <a:cubicBezTo>
                    <a:pt x="189" y="181"/>
                    <a:pt x="189" y="180"/>
                    <a:pt x="188" y="181"/>
                  </a:cubicBezTo>
                  <a:cubicBezTo>
                    <a:pt x="187" y="179"/>
                    <a:pt x="187" y="177"/>
                    <a:pt x="189" y="176"/>
                  </a:cubicBezTo>
                  <a:cubicBezTo>
                    <a:pt x="180" y="175"/>
                    <a:pt x="172" y="177"/>
                    <a:pt x="162" y="176"/>
                  </a:cubicBezTo>
                  <a:cubicBezTo>
                    <a:pt x="162" y="176"/>
                    <a:pt x="161" y="177"/>
                    <a:pt x="161" y="176"/>
                  </a:cubicBezTo>
                  <a:cubicBezTo>
                    <a:pt x="161" y="175"/>
                    <a:pt x="159" y="175"/>
                    <a:pt x="159" y="175"/>
                  </a:cubicBezTo>
                  <a:cubicBezTo>
                    <a:pt x="153" y="175"/>
                    <a:pt x="150" y="174"/>
                    <a:pt x="145" y="173"/>
                  </a:cubicBezTo>
                  <a:cubicBezTo>
                    <a:pt x="145" y="173"/>
                    <a:pt x="145" y="174"/>
                    <a:pt x="144" y="174"/>
                  </a:cubicBezTo>
                  <a:cubicBezTo>
                    <a:pt x="143" y="174"/>
                    <a:pt x="143" y="173"/>
                    <a:pt x="143" y="173"/>
                  </a:cubicBezTo>
                  <a:cubicBezTo>
                    <a:pt x="129" y="170"/>
                    <a:pt x="113" y="168"/>
                    <a:pt x="102" y="162"/>
                  </a:cubicBezTo>
                  <a:cubicBezTo>
                    <a:pt x="94" y="159"/>
                    <a:pt x="87" y="155"/>
                    <a:pt x="80" y="151"/>
                  </a:cubicBezTo>
                  <a:cubicBezTo>
                    <a:pt x="71" y="146"/>
                    <a:pt x="62" y="139"/>
                    <a:pt x="55" y="133"/>
                  </a:cubicBezTo>
                  <a:cubicBezTo>
                    <a:pt x="54" y="132"/>
                    <a:pt x="53" y="131"/>
                    <a:pt x="52" y="130"/>
                  </a:cubicBezTo>
                  <a:cubicBezTo>
                    <a:pt x="51" y="129"/>
                    <a:pt x="52" y="130"/>
                    <a:pt x="52" y="130"/>
                  </a:cubicBezTo>
                  <a:cubicBezTo>
                    <a:pt x="51" y="132"/>
                    <a:pt x="52" y="133"/>
                    <a:pt x="52" y="135"/>
                  </a:cubicBezTo>
                  <a:cubicBezTo>
                    <a:pt x="52" y="136"/>
                    <a:pt x="51" y="136"/>
                    <a:pt x="51" y="136"/>
                  </a:cubicBezTo>
                  <a:cubicBezTo>
                    <a:pt x="50" y="136"/>
                    <a:pt x="48" y="137"/>
                    <a:pt x="48" y="136"/>
                  </a:cubicBezTo>
                  <a:cubicBezTo>
                    <a:pt x="47" y="132"/>
                    <a:pt x="47" y="129"/>
                    <a:pt x="47" y="126"/>
                  </a:cubicBezTo>
                  <a:cubicBezTo>
                    <a:pt x="46" y="126"/>
                    <a:pt x="44" y="127"/>
                    <a:pt x="43" y="127"/>
                  </a:cubicBezTo>
                  <a:cubicBezTo>
                    <a:pt x="36" y="131"/>
                    <a:pt x="31" y="136"/>
                    <a:pt x="26" y="142"/>
                  </a:cubicBezTo>
                  <a:cubicBezTo>
                    <a:pt x="25" y="143"/>
                    <a:pt x="24" y="144"/>
                    <a:pt x="23" y="144"/>
                  </a:cubicBezTo>
                  <a:cubicBezTo>
                    <a:pt x="23" y="144"/>
                    <a:pt x="22" y="143"/>
                    <a:pt x="21" y="142"/>
                  </a:cubicBezTo>
                  <a:cubicBezTo>
                    <a:pt x="22" y="145"/>
                    <a:pt x="24" y="147"/>
                    <a:pt x="24" y="149"/>
                  </a:cubicBezTo>
                  <a:cubicBezTo>
                    <a:pt x="24" y="150"/>
                    <a:pt x="24" y="152"/>
                    <a:pt x="24" y="152"/>
                  </a:cubicBezTo>
                  <a:cubicBezTo>
                    <a:pt x="23" y="151"/>
                    <a:pt x="21" y="153"/>
                    <a:pt x="21" y="152"/>
                  </a:cubicBezTo>
                  <a:cubicBezTo>
                    <a:pt x="19" y="146"/>
                    <a:pt x="17" y="139"/>
                    <a:pt x="15" y="133"/>
                  </a:cubicBezTo>
                  <a:cubicBezTo>
                    <a:pt x="14" y="133"/>
                    <a:pt x="14" y="133"/>
                    <a:pt x="14" y="133"/>
                  </a:cubicBezTo>
                  <a:cubicBezTo>
                    <a:pt x="14" y="134"/>
                    <a:pt x="15" y="135"/>
                    <a:pt x="14" y="136"/>
                  </a:cubicBezTo>
                  <a:cubicBezTo>
                    <a:pt x="14" y="136"/>
                    <a:pt x="12" y="136"/>
                    <a:pt x="11" y="136"/>
                  </a:cubicBezTo>
                  <a:cubicBezTo>
                    <a:pt x="11" y="135"/>
                    <a:pt x="10" y="133"/>
                    <a:pt x="10" y="133"/>
                  </a:cubicBezTo>
                  <a:cubicBezTo>
                    <a:pt x="8" y="119"/>
                    <a:pt x="7" y="105"/>
                    <a:pt x="7" y="90"/>
                  </a:cubicBezTo>
                  <a:cubicBezTo>
                    <a:pt x="7" y="85"/>
                    <a:pt x="7" y="79"/>
                    <a:pt x="6" y="74"/>
                  </a:cubicBezTo>
                  <a:cubicBezTo>
                    <a:pt x="6" y="70"/>
                    <a:pt x="5" y="65"/>
                    <a:pt x="5" y="60"/>
                  </a:cubicBezTo>
                  <a:cubicBezTo>
                    <a:pt x="4" y="60"/>
                    <a:pt x="4" y="60"/>
                    <a:pt x="4" y="59"/>
                  </a:cubicBezTo>
                  <a:cubicBezTo>
                    <a:pt x="5" y="60"/>
                    <a:pt x="5" y="59"/>
                    <a:pt x="5" y="59"/>
                  </a:cubicBezTo>
                  <a:cubicBezTo>
                    <a:pt x="4" y="59"/>
                    <a:pt x="4" y="58"/>
                    <a:pt x="4" y="58"/>
                  </a:cubicBezTo>
                  <a:cubicBezTo>
                    <a:pt x="5" y="57"/>
                    <a:pt x="4" y="56"/>
                    <a:pt x="4" y="54"/>
                  </a:cubicBezTo>
                  <a:cubicBezTo>
                    <a:pt x="4" y="55"/>
                    <a:pt x="4" y="56"/>
                    <a:pt x="4" y="57"/>
                  </a:cubicBezTo>
                  <a:cubicBezTo>
                    <a:pt x="4" y="58"/>
                    <a:pt x="4" y="60"/>
                    <a:pt x="4" y="61"/>
                  </a:cubicBezTo>
                  <a:cubicBezTo>
                    <a:pt x="4" y="60"/>
                    <a:pt x="5" y="61"/>
                    <a:pt x="4" y="62"/>
                  </a:cubicBezTo>
                  <a:cubicBezTo>
                    <a:pt x="4" y="62"/>
                    <a:pt x="4" y="61"/>
                    <a:pt x="4" y="61"/>
                  </a:cubicBezTo>
                  <a:cubicBezTo>
                    <a:pt x="4" y="62"/>
                    <a:pt x="4" y="64"/>
                    <a:pt x="4" y="65"/>
                  </a:cubicBezTo>
                  <a:cubicBezTo>
                    <a:pt x="4" y="66"/>
                    <a:pt x="5" y="66"/>
                    <a:pt x="4" y="66"/>
                  </a:cubicBezTo>
                  <a:cubicBezTo>
                    <a:pt x="3" y="70"/>
                    <a:pt x="4" y="75"/>
                    <a:pt x="4" y="79"/>
                  </a:cubicBezTo>
                  <a:cubicBezTo>
                    <a:pt x="4" y="79"/>
                    <a:pt x="5" y="80"/>
                    <a:pt x="4" y="81"/>
                  </a:cubicBezTo>
                  <a:cubicBezTo>
                    <a:pt x="3" y="81"/>
                    <a:pt x="4" y="81"/>
                    <a:pt x="4" y="81"/>
                  </a:cubicBezTo>
                  <a:cubicBezTo>
                    <a:pt x="4" y="82"/>
                    <a:pt x="4" y="84"/>
                    <a:pt x="5" y="85"/>
                  </a:cubicBezTo>
                  <a:cubicBezTo>
                    <a:pt x="5" y="85"/>
                    <a:pt x="5" y="85"/>
                    <a:pt x="4" y="85"/>
                  </a:cubicBezTo>
                  <a:cubicBezTo>
                    <a:pt x="5" y="86"/>
                    <a:pt x="5" y="87"/>
                    <a:pt x="4" y="87"/>
                  </a:cubicBezTo>
                  <a:cubicBezTo>
                    <a:pt x="4" y="87"/>
                    <a:pt x="4" y="86"/>
                    <a:pt x="4" y="86"/>
                  </a:cubicBezTo>
                  <a:cubicBezTo>
                    <a:pt x="5" y="98"/>
                    <a:pt x="5" y="98"/>
                    <a:pt x="5" y="98"/>
                  </a:cubicBezTo>
                  <a:cubicBezTo>
                    <a:pt x="5" y="98"/>
                    <a:pt x="5" y="99"/>
                    <a:pt x="5" y="100"/>
                  </a:cubicBezTo>
                  <a:cubicBezTo>
                    <a:pt x="4" y="96"/>
                    <a:pt x="4" y="93"/>
                    <a:pt x="3" y="90"/>
                  </a:cubicBezTo>
                  <a:cubicBezTo>
                    <a:pt x="3" y="87"/>
                    <a:pt x="3" y="84"/>
                    <a:pt x="2" y="81"/>
                  </a:cubicBezTo>
                  <a:cubicBezTo>
                    <a:pt x="2" y="80"/>
                    <a:pt x="2" y="80"/>
                    <a:pt x="3" y="80"/>
                  </a:cubicBezTo>
                  <a:cubicBezTo>
                    <a:pt x="3" y="80"/>
                    <a:pt x="2" y="79"/>
                    <a:pt x="2" y="79"/>
                  </a:cubicBezTo>
                  <a:cubicBezTo>
                    <a:pt x="2" y="76"/>
                    <a:pt x="2" y="73"/>
                    <a:pt x="2" y="70"/>
                  </a:cubicBezTo>
                  <a:cubicBezTo>
                    <a:pt x="2" y="70"/>
                    <a:pt x="2" y="70"/>
                    <a:pt x="2" y="69"/>
                  </a:cubicBezTo>
                  <a:cubicBezTo>
                    <a:pt x="2" y="69"/>
                    <a:pt x="2" y="68"/>
                    <a:pt x="2" y="68"/>
                  </a:cubicBezTo>
                  <a:cubicBezTo>
                    <a:pt x="1" y="58"/>
                    <a:pt x="2" y="48"/>
                    <a:pt x="2" y="38"/>
                  </a:cubicBezTo>
                  <a:cubicBezTo>
                    <a:pt x="2" y="36"/>
                    <a:pt x="3" y="35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7"/>
                    <a:pt x="2" y="16"/>
                    <a:pt x="3" y="15"/>
                  </a:cubicBezTo>
                  <a:cubicBezTo>
                    <a:pt x="3" y="16"/>
                    <a:pt x="4" y="15"/>
                    <a:pt x="3" y="15"/>
                  </a:cubicBezTo>
                  <a:cubicBezTo>
                    <a:pt x="3" y="15"/>
                    <a:pt x="2" y="15"/>
                    <a:pt x="2" y="14"/>
                  </a:cubicBezTo>
                  <a:cubicBezTo>
                    <a:pt x="3" y="15"/>
                    <a:pt x="4" y="14"/>
                    <a:pt x="3" y="14"/>
                  </a:cubicBezTo>
                  <a:cubicBezTo>
                    <a:pt x="3" y="13"/>
                    <a:pt x="2" y="13"/>
                    <a:pt x="1" y="13"/>
                  </a:cubicBezTo>
                  <a:cubicBezTo>
                    <a:pt x="0" y="12"/>
                    <a:pt x="0" y="11"/>
                    <a:pt x="0" y="11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3" y="7"/>
                    <a:pt x="3" y="7"/>
                    <a:pt x="4" y="7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0"/>
                    <a:pt x="6" y="0"/>
                    <a:pt x="7" y="0"/>
                  </a:cubicBezTo>
                  <a:cubicBezTo>
                    <a:pt x="7" y="2"/>
                    <a:pt x="7" y="4"/>
                    <a:pt x="7" y="6"/>
                  </a:cubicBezTo>
                  <a:cubicBezTo>
                    <a:pt x="7" y="6"/>
                    <a:pt x="8" y="7"/>
                    <a:pt x="8" y="8"/>
                  </a:cubicBezTo>
                  <a:cubicBezTo>
                    <a:pt x="8" y="8"/>
                    <a:pt x="8" y="9"/>
                    <a:pt x="8" y="9"/>
                  </a:cubicBezTo>
                  <a:cubicBezTo>
                    <a:pt x="9" y="9"/>
                    <a:pt x="10" y="8"/>
                    <a:pt x="11" y="9"/>
                  </a:cubicBezTo>
                  <a:cubicBezTo>
                    <a:pt x="11" y="10"/>
                    <a:pt x="11" y="11"/>
                    <a:pt x="12" y="11"/>
                  </a:cubicBezTo>
                  <a:cubicBezTo>
                    <a:pt x="17" y="11"/>
                    <a:pt x="21" y="12"/>
                    <a:pt x="26" y="13"/>
                  </a:cubicBezTo>
                  <a:cubicBezTo>
                    <a:pt x="27" y="13"/>
                    <a:pt x="28" y="13"/>
                    <a:pt x="28" y="13"/>
                  </a:cubicBezTo>
                  <a:cubicBezTo>
                    <a:pt x="29" y="13"/>
                    <a:pt x="31" y="14"/>
                    <a:pt x="32" y="14"/>
                  </a:cubicBezTo>
                  <a:cubicBezTo>
                    <a:pt x="32" y="14"/>
                    <a:pt x="33" y="15"/>
                    <a:pt x="33" y="15"/>
                  </a:cubicBezTo>
                  <a:cubicBezTo>
                    <a:pt x="52" y="17"/>
                    <a:pt x="72" y="21"/>
                    <a:pt x="90" y="26"/>
                  </a:cubicBezTo>
                  <a:cubicBezTo>
                    <a:pt x="93" y="27"/>
                    <a:pt x="97" y="27"/>
                    <a:pt x="100" y="28"/>
                  </a:cubicBezTo>
                  <a:cubicBezTo>
                    <a:pt x="100" y="27"/>
                    <a:pt x="99" y="27"/>
                    <a:pt x="100" y="26"/>
                  </a:cubicBezTo>
                  <a:cubicBezTo>
                    <a:pt x="101" y="26"/>
                    <a:pt x="102" y="25"/>
                    <a:pt x="103" y="25"/>
                  </a:cubicBezTo>
                  <a:cubicBezTo>
                    <a:pt x="104" y="26"/>
                    <a:pt x="103" y="26"/>
                    <a:pt x="103" y="27"/>
                  </a:cubicBezTo>
                  <a:cubicBezTo>
                    <a:pt x="103" y="28"/>
                    <a:pt x="104" y="30"/>
                    <a:pt x="104" y="31"/>
                  </a:cubicBezTo>
                  <a:cubicBezTo>
                    <a:pt x="104" y="31"/>
                    <a:pt x="105" y="31"/>
                    <a:pt x="105" y="31"/>
                  </a:cubicBezTo>
                  <a:cubicBezTo>
                    <a:pt x="105" y="32"/>
                    <a:pt x="105" y="33"/>
                    <a:pt x="106" y="33"/>
                  </a:cubicBezTo>
                  <a:cubicBezTo>
                    <a:pt x="106" y="34"/>
                    <a:pt x="104" y="35"/>
                    <a:pt x="104" y="36"/>
                  </a:cubicBezTo>
                  <a:cubicBezTo>
                    <a:pt x="105" y="42"/>
                    <a:pt x="107" y="47"/>
                    <a:pt x="108" y="53"/>
                  </a:cubicBezTo>
                  <a:cubicBezTo>
                    <a:pt x="110" y="59"/>
                    <a:pt x="110" y="59"/>
                    <a:pt x="110" y="59"/>
                  </a:cubicBezTo>
                  <a:cubicBezTo>
                    <a:pt x="110" y="60"/>
                    <a:pt x="108" y="60"/>
                    <a:pt x="107" y="61"/>
                  </a:cubicBezTo>
                  <a:cubicBezTo>
                    <a:pt x="108" y="63"/>
                    <a:pt x="108" y="64"/>
                    <a:pt x="109" y="65"/>
                  </a:cubicBezTo>
                  <a:cubicBezTo>
                    <a:pt x="109" y="65"/>
                    <a:pt x="109" y="67"/>
                    <a:pt x="108" y="67"/>
                  </a:cubicBezTo>
                  <a:cubicBezTo>
                    <a:pt x="107" y="67"/>
                    <a:pt x="106" y="67"/>
                    <a:pt x="105" y="66"/>
                  </a:cubicBezTo>
                  <a:cubicBezTo>
                    <a:pt x="104" y="64"/>
                    <a:pt x="104" y="61"/>
                    <a:pt x="104" y="58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2" y="69"/>
                    <a:pt x="88" y="71"/>
                    <a:pt x="85" y="74"/>
                  </a:cubicBezTo>
                  <a:cubicBezTo>
                    <a:pt x="104" y="83"/>
                    <a:pt x="133" y="91"/>
                    <a:pt x="155" y="89"/>
                  </a:cubicBezTo>
                  <a:cubicBezTo>
                    <a:pt x="167" y="89"/>
                    <a:pt x="176" y="85"/>
                    <a:pt x="186" y="83"/>
                  </a:cubicBezTo>
                  <a:cubicBezTo>
                    <a:pt x="188" y="82"/>
                    <a:pt x="191" y="81"/>
                    <a:pt x="193" y="81"/>
                  </a:cubicBezTo>
                  <a:cubicBezTo>
                    <a:pt x="194" y="81"/>
                    <a:pt x="194" y="81"/>
                    <a:pt x="194" y="80"/>
                  </a:cubicBezTo>
                  <a:cubicBezTo>
                    <a:pt x="193" y="78"/>
                    <a:pt x="193" y="76"/>
                    <a:pt x="193" y="74"/>
                  </a:cubicBezTo>
                  <a:cubicBezTo>
                    <a:pt x="193" y="73"/>
                    <a:pt x="193" y="73"/>
                    <a:pt x="193" y="72"/>
                  </a:cubicBezTo>
                  <a:cubicBezTo>
                    <a:pt x="194" y="72"/>
                    <a:pt x="195" y="72"/>
                    <a:pt x="196" y="72"/>
                  </a:cubicBezTo>
                  <a:cubicBezTo>
                    <a:pt x="196" y="75"/>
                    <a:pt x="197" y="77"/>
                    <a:pt x="198" y="79"/>
                  </a:cubicBezTo>
                  <a:cubicBezTo>
                    <a:pt x="198" y="80"/>
                    <a:pt x="199" y="79"/>
                    <a:pt x="199" y="79"/>
                  </a:cubicBezTo>
                  <a:cubicBezTo>
                    <a:pt x="198" y="77"/>
                    <a:pt x="197" y="76"/>
                    <a:pt x="197" y="74"/>
                  </a:cubicBezTo>
                  <a:cubicBezTo>
                    <a:pt x="197" y="73"/>
                    <a:pt x="197" y="73"/>
                    <a:pt x="198" y="73"/>
                  </a:cubicBezTo>
                  <a:cubicBezTo>
                    <a:pt x="198" y="73"/>
                    <a:pt x="199" y="72"/>
                    <a:pt x="200" y="72"/>
                  </a:cubicBezTo>
                  <a:cubicBezTo>
                    <a:pt x="200" y="72"/>
                    <a:pt x="201" y="73"/>
                    <a:pt x="201" y="74"/>
                  </a:cubicBezTo>
                  <a:cubicBezTo>
                    <a:pt x="207" y="96"/>
                    <a:pt x="215" y="117"/>
                    <a:pt x="222" y="138"/>
                  </a:cubicBezTo>
                  <a:cubicBezTo>
                    <a:pt x="222" y="139"/>
                    <a:pt x="223" y="140"/>
                    <a:pt x="224" y="141"/>
                  </a:cubicBezTo>
                  <a:cubicBezTo>
                    <a:pt x="224" y="141"/>
                    <a:pt x="224" y="140"/>
                    <a:pt x="224" y="140"/>
                  </a:cubicBezTo>
                  <a:cubicBezTo>
                    <a:pt x="225" y="140"/>
                    <a:pt x="226" y="140"/>
                    <a:pt x="226" y="140"/>
                  </a:cubicBezTo>
                  <a:cubicBezTo>
                    <a:pt x="226" y="141"/>
                    <a:pt x="227" y="142"/>
                    <a:pt x="226" y="142"/>
                  </a:cubicBezTo>
                  <a:cubicBezTo>
                    <a:pt x="227" y="143"/>
                    <a:pt x="227" y="142"/>
                    <a:pt x="227" y="142"/>
                  </a:cubicBezTo>
                  <a:cubicBezTo>
                    <a:pt x="229" y="138"/>
                    <a:pt x="229" y="138"/>
                    <a:pt x="229" y="138"/>
                  </a:cubicBezTo>
                  <a:cubicBezTo>
                    <a:pt x="230" y="138"/>
                    <a:pt x="231" y="138"/>
                    <a:pt x="232" y="139"/>
                  </a:cubicBezTo>
                  <a:cubicBezTo>
                    <a:pt x="232" y="139"/>
                    <a:pt x="232" y="140"/>
                    <a:pt x="232" y="14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wrap="none" lIns="0" tIns="0" rIns="0" bIns="0" anchor="ctr">
              <a:normAutofit/>
            </a:bodyPr>
            <a:lstStyle/>
            <a:p>
              <a:pPr>
                <a:defRPr/>
              </a:pPr>
              <a:endParaRPr lang="zh-CN" altLang="en-US" sz="1600">
                <a:solidFill>
                  <a:schemeClr val="accent1">
                    <a:lumMod val="50000"/>
                  </a:schemeClr>
                </a:solidFill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6787198" y="1772045"/>
              <a:ext cx="3221355" cy="90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+mj-ea"/>
                  <a:ea typeface="+mj-ea"/>
                </a:rPr>
                <a:t>目标是团队的前提，更是团队成员行动的指南；</a:t>
              </a:r>
              <a:endParaRPr lang="zh-CN" altLang="en-US" sz="2200" dirty="0">
                <a:solidFill>
                  <a:schemeClr val="tx1">
                    <a:lumMod val="50000"/>
                    <a:lumOff val="50000"/>
                  </a:schemeClr>
                </a:solidFill>
                <a:latin typeface="+mj-ea"/>
              </a:endParaRPr>
            </a:p>
          </p:txBody>
        </p:sp>
        <p:sp>
          <p:nvSpPr>
            <p:cNvPr id="3" name="矩形 2"/>
            <p:cNvSpPr/>
            <p:nvPr/>
          </p:nvSpPr>
          <p:spPr>
            <a:xfrm>
              <a:off x="5291118" y="1919190"/>
              <a:ext cx="1415772" cy="535531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统一目标</a:t>
              </a:r>
              <a:endParaRPr lang="en-US" altLang="zh-CN" sz="24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0" name="组合 19"/>
            <p:cNvGrpSpPr/>
            <p:nvPr/>
          </p:nvGrpSpPr>
          <p:grpSpPr>
            <a:xfrm>
              <a:off x="7671872" y="3147724"/>
              <a:ext cx="3213418" cy="1360235"/>
              <a:chOff x="7814247" y="3054604"/>
              <a:chExt cx="3213418" cy="1360235"/>
            </a:xfrm>
          </p:grpSpPr>
          <p:sp>
            <p:nvSpPr>
              <p:cNvPr id="21" name="矩形 20"/>
              <p:cNvSpPr/>
              <p:nvPr/>
            </p:nvSpPr>
            <p:spPr>
              <a:xfrm>
                <a:off x="7814247" y="3054604"/>
                <a:ext cx="2589652" cy="49795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20000"/>
                  </a:lnSpc>
                </a:pPr>
                <a:r>
                  <a:rPr lang="zh-CN" altLang="en-US" sz="2400" b="1" dirty="0" smtClean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统一思想</a:t>
                </a:r>
                <a:endParaRPr lang="en-US" altLang="zh-CN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endParaRPr>
              </a:p>
            </p:txBody>
          </p:sp>
          <p:sp>
            <p:nvSpPr>
              <p:cNvPr id="5" name="矩形 4"/>
              <p:cNvSpPr/>
              <p:nvPr/>
            </p:nvSpPr>
            <p:spPr>
              <a:xfrm>
                <a:off x="7814247" y="3509976"/>
                <a:ext cx="3213418" cy="90486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0">
                  <a:lnSpc>
                    <a:spcPct val="120000"/>
                  </a:lnSpc>
                </a:pPr>
                <a:r>
                  <a:rPr lang="zh-CN" altLang="en-US" sz="2200" dirty="0">
                    <a:solidFill>
                      <a:prstClr val="black">
                        <a:lumMod val="50000"/>
                        <a:lumOff val="50000"/>
                      </a:prstClr>
                    </a:solidFill>
                    <a:latin typeface="等线 Light" panose="02010600030101010101" pitchFamily="2" charset="-122"/>
                  </a:rPr>
                  <a:t>只有思想统一了，团队的行动才能有效率；</a:t>
                </a:r>
              </a:p>
            </p:txBody>
          </p:sp>
        </p:grpSp>
        <p:sp>
          <p:nvSpPr>
            <p:cNvPr id="24" name="矩形 23"/>
            <p:cNvSpPr/>
            <p:nvPr/>
          </p:nvSpPr>
          <p:spPr>
            <a:xfrm>
              <a:off x="7301543" y="4900665"/>
              <a:ext cx="3214057" cy="1348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规则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规则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就是要告诉成员哪些能做、那些不能做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；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1704691" y="4957428"/>
              <a:ext cx="3198942" cy="1348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行动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  <a:p>
              <a:pPr lvl="0" algn="r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步调一致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、动作统一，才能实现真正地突破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；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1299212" y="3281085"/>
              <a:ext cx="3095552" cy="134806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r">
                <a:lnSpc>
                  <a:spcPct val="120000"/>
                </a:lnSpc>
              </a:pPr>
              <a:r>
                <a:rPr lang="zh-CN" altLang="en-US" sz="2400" b="1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统一</a:t>
              </a:r>
              <a:r>
                <a:rPr lang="zh-CN" altLang="en-US" sz="2400" b="1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声音</a:t>
              </a:r>
              <a:endParaRPr lang="en-US" altLang="zh-CN" sz="2400" b="1" dirty="0" smtClean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lvl="0" algn="r">
                <a:lnSpc>
                  <a:spcPct val="120000"/>
                </a:lnSpc>
              </a:pP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如果</a:t>
              </a:r>
              <a:r>
                <a:rPr lang="zh-CN" altLang="en-US" sz="22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一个团队的“噪音”大，效率也就不会</a:t>
              </a:r>
              <a:r>
                <a:rPr lang="zh-CN" altLang="en-US" sz="22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等线 Light" panose="02010600030101010101" pitchFamily="2" charset="-122"/>
                </a:rPr>
                <a:t>高。</a:t>
              </a:r>
              <a:endParaRPr lang="zh-CN" altLang="en-US" sz="2200" dirty="0">
                <a:solidFill>
                  <a:prstClr val="black">
                    <a:lumMod val="50000"/>
                    <a:lumOff val="50000"/>
                  </a:prstClr>
                </a:solidFill>
                <a:latin typeface="等线 Light" panose="02010600030101010101" pitchFamily="2" charset="-122"/>
              </a:endParaRPr>
            </a:p>
          </p:txBody>
        </p:sp>
        <p:sp>
          <p:nvSpPr>
            <p:cNvPr id="33" name="矩形 32"/>
            <p:cNvSpPr/>
            <p:nvPr/>
          </p:nvSpPr>
          <p:spPr>
            <a:xfrm>
              <a:off x="625845" y="1371667"/>
              <a:ext cx="11052440" cy="5047488"/>
            </a:xfrm>
            <a:prstGeom prst="rect">
              <a:avLst/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4" name="文本框 33"/>
            <p:cNvSpPr txBox="1"/>
            <p:nvPr/>
          </p:nvSpPr>
          <p:spPr>
            <a:xfrm>
              <a:off x="908685" y="1055789"/>
              <a:ext cx="6019800" cy="661396"/>
            </a:xfrm>
            <a:prstGeom prst="rect">
              <a:avLst/>
            </a:prstGeom>
            <a:solidFill>
              <a:srgbClr val="F3F3F3"/>
            </a:solidFill>
          </p:spPr>
          <p:txBody>
            <a:bodyPr wrap="squar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zh-CN" altLang="en-US" sz="3600" dirty="0" smtClean="0">
                  <a:solidFill>
                    <a:schemeClr val="bg1">
                      <a:lumMod val="50000"/>
                    </a:schemeClr>
                  </a:solidFill>
                  <a:latin typeface="幼圆" panose="02010509060101010101" pitchFamily="49" charset="-122"/>
                  <a:ea typeface="幼圆" panose="02010509060101010101" pitchFamily="49" charset="-122"/>
                </a:rPr>
                <a:t>团队建设必备的“五个统一”</a:t>
              </a:r>
              <a:endParaRPr lang="zh-CN" altLang="en-US" sz="3600" dirty="0">
                <a:solidFill>
                  <a:schemeClr val="bg1">
                    <a:lumMod val="50000"/>
                  </a:schemeClr>
                </a:solidFill>
                <a:latin typeface="幼圆" panose="02010509060101010101" pitchFamily="49" charset="-122"/>
                <a:ea typeface="幼圆" panose="02010509060101010101" pitchFamily="49" charset="-122"/>
              </a:endParaRPr>
            </a:p>
          </p:txBody>
        </p:sp>
      </p:grpSp>
      <p:grpSp>
        <p:nvGrpSpPr>
          <p:cNvPr id="36" name="组合 35"/>
          <p:cNvGrpSpPr/>
          <p:nvPr/>
        </p:nvGrpSpPr>
        <p:grpSpPr>
          <a:xfrm>
            <a:off x="-24380" y="434359"/>
            <a:ext cx="4322060" cy="811553"/>
            <a:chOff x="-24380" y="434359"/>
            <a:chExt cx="4322060" cy="811553"/>
          </a:xfrm>
        </p:grpSpPr>
        <p:sp>
          <p:nvSpPr>
            <p:cNvPr id="37" name="矩形 36"/>
            <p:cNvSpPr/>
            <p:nvPr/>
          </p:nvSpPr>
          <p:spPr>
            <a:xfrm>
              <a:off x="-24380" y="434359"/>
              <a:ext cx="584820" cy="811553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811784" y="476471"/>
              <a:ext cx="3485896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多排分布</a:t>
              </a:r>
              <a:endParaRPr lang="zh-CN" altLang="en-US" sz="44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08449957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853" y="1775637"/>
            <a:ext cx="5937609" cy="5082363"/>
          </a:xfrm>
          <a:prstGeom prst="rect">
            <a:avLst/>
          </a:prstGeom>
        </p:spPr>
      </p:pic>
      <p:grpSp>
        <p:nvGrpSpPr>
          <p:cNvPr id="8" name="组合 7"/>
          <p:cNvGrpSpPr/>
          <p:nvPr/>
        </p:nvGrpSpPr>
        <p:grpSpPr>
          <a:xfrm>
            <a:off x="9789767" y="0"/>
            <a:ext cx="1941230" cy="903767"/>
            <a:chOff x="716910" y="0"/>
            <a:chExt cx="1941230" cy="903767"/>
          </a:xfrm>
          <a:effectLst/>
        </p:grpSpPr>
        <p:sp>
          <p:nvSpPr>
            <p:cNvPr id="6" name="矩形 5"/>
            <p:cNvSpPr/>
            <p:nvPr/>
          </p:nvSpPr>
          <p:spPr>
            <a:xfrm>
              <a:off x="716910" y="0"/>
              <a:ext cx="1941230" cy="903767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716910" y="77795"/>
              <a:ext cx="1941229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40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番外音</a:t>
              </a:r>
              <a:endParaRPr lang="zh-CN" altLang="en-US" sz="40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6165529" y="4412511"/>
            <a:ext cx="5565467" cy="1692772"/>
            <a:chOff x="6112367" y="2243471"/>
            <a:chExt cx="5565467" cy="1692772"/>
          </a:xfrm>
        </p:grpSpPr>
        <p:sp>
          <p:nvSpPr>
            <p:cNvPr id="3" name="文本框 2"/>
            <p:cNvSpPr txBox="1"/>
            <p:nvPr/>
          </p:nvSpPr>
          <p:spPr>
            <a:xfrm>
              <a:off x="6208060" y="2243471"/>
              <a:ext cx="5469774" cy="12926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spc="300" dirty="0" smtClean="0">
                  <a:solidFill>
                    <a:srgbClr val="415264"/>
                  </a:solidFill>
                  <a:latin typeface="+mj-ea"/>
                  <a:ea typeface="+mj-ea"/>
                </a:rPr>
                <a:t>运用以上四种方法进行排版，</a:t>
              </a:r>
              <a:endParaRPr lang="en-US" altLang="zh-CN" sz="2400" spc="300" dirty="0" smtClean="0">
                <a:solidFill>
                  <a:srgbClr val="415264"/>
                </a:solidFill>
                <a:latin typeface="+mj-ea"/>
                <a:ea typeface="+mj-ea"/>
              </a:endParaRPr>
            </a:p>
            <a:p>
              <a:r>
                <a:rPr lang="zh-CN" altLang="en-US" sz="3900" spc="3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辅以</a:t>
              </a:r>
              <a:r>
                <a:rPr lang="zh-CN" altLang="en-US" sz="5400" spc="300" dirty="0" smtClean="0">
                  <a:solidFill>
                    <a:srgbClr val="415264"/>
                  </a:solidFill>
                  <a:effectLst>
                    <a:glow rad="63500">
                      <a:schemeClr val="accent2">
                        <a:satMod val="175000"/>
                        <a:alpha val="40000"/>
                      </a:schemeClr>
                    </a:glow>
                  </a:effectLst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图片</a:t>
              </a:r>
              <a:r>
                <a:rPr lang="zh-CN" altLang="en-US" sz="3900" spc="3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的合理搭配</a:t>
              </a:r>
              <a:endParaRPr lang="zh-CN" altLang="en-US" sz="3900" spc="3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  <p:cxnSp>
          <p:nvCxnSpPr>
            <p:cNvPr id="5" name="直接连接符 4"/>
            <p:cNvCxnSpPr/>
            <p:nvPr/>
          </p:nvCxnSpPr>
          <p:spPr>
            <a:xfrm>
              <a:off x="6112367" y="2350198"/>
              <a:ext cx="1354" cy="1554146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6208060" y="3536133"/>
              <a:ext cx="518868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>
                  <a:solidFill>
                    <a:srgbClr val="415264"/>
                  </a:solidFill>
                </a:rPr>
                <a:t>你的</a:t>
              </a:r>
              <a:r>
                <a:rPr lang="en-US" altLang="zh-CN" sz="2000" dirty="0" smtClean="0">
                  <a:solidFill>
                    <a:srgbClr val="415264"/>
                  </a:solidFill>
                </a:rPr>
                <a:t>PPT</a:t>
              </a:r>
              <a:r>
                <a:rPr lang="zh-CN" altLang="en-US" sz="2000" dirty="0" smtClean="0">
                  <a:solidFill>
                    <a:srgbClr val="415264"/>
                  </a:solidFill>
                </a:rPr>
                <a:t>制作水准直逼高富帅便再也不是梦了！</a:t>
              </a:r>
              <a:endParaRPr lang="zh-CN" altLang="en-US" sz="2000" dirty="0">
                <a:solidFill>
                  <a:srgbClr val="41526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7453233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2" cstate="print">
            <a:duotone>
              <a:prstClr val="black"/>
              <a:srgbClr val="748351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917" b="30055"/>
          <a:stretch/>
        </p:blipFill>
        <p:spPr>
          <a:xfrm>
            <a:off x="0" y="0"/>
            <a:ext cx="12192000" cy="2935041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30292" y="3190468"/>
            <a:ext cx="1098762" cy="3207683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>
              <a:lnSpc>
                <a:spcPct val="110000"/>
              </a:lnSpc>
            </a:pPr>
            <a:r>
              <a:rPr lang="zh-CN" altLang="en-US" sz="5400" dirty="0" smtClean="0">
                <a:solidFill>
                  <a:srgbClr val="748351"/>
                </a:solidFill>
                <a:latin typeface="华康俪金黑W8(P)" panose="020B0800000000000000" pitchFamily="34" charset="-122"/>
                <a:ea typeface="华康俪金黑W8(P)" panose="020B0800000000000000" pitchFamily="34" charset="-122"/>
              </a:rPr>
              <a:t>团队建设</a:t>
            </a:r>
          </a:p>
        </p:txBody>
      </p:sp>
      <p:grpSp>
        <p:nvGrpSpPr>
          <p:cNvPr id="3" name="组合 2"/>
          <p:cNvGrpSpPr/>
          <p:nvPr/>
        </p:nvGrpSpPr>
        <p:grpSpPr>
          <a:xfrm>
            <a:off x="2814089" y="3190467"/>
            <a:ext cx="8972553" cy="3096032"/>
            <a:chOff x="952500" y="2377828"/>
            <a:chExt cx="10579100" cy="2700574"/>
          </a:xfrm>
        </p:grpSpPr>
        <p:sp>
          <p:nvSpPr>
            <p:cNvPr id="6" name="文本框 5"/>
            <p:cNvSpPr txBox="1"/>
            <p:nvPr/>
          </p:nvSpPr>
          <p:spPr>
            <a:xfrm>
              <a:off x="952500" y="2377828"/>
              <a:ext cx="10101036" cy="443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pitchFamily="2" charset="2"/>
                <a:buChar char="u"/>
              </a:pPr>
              <a:r>
                <a:rPr lang="zh-CN" altLang="en-US" sz="2400" b="1" dirty="0" smtClean="0">
                  <a:solidFill>
                    <a:srgbClr val="748351"/>
                  </a:solidFill>
                </a:rPr>
                <a:t>统一</a:t>
              </a:r>
              <a:r>
                <a:rPr lang="zh-CN" altLang="en-US" sz="2800" b="1" dirty="0" smtClean="0">
                  <a:solidFill>
                    <a:srgbClr val="748351"/>
                  </a:solidFill>
                </a:rPr>
                <a:t>目标</a:t>
              </a:r>
              <a:r>
                <a:rPr lang="zh-CN" altLang="en-US" sz="2400" b="1" dirty="0" smtClean="0">
                  <a:solidFill>
                    <a:srgbClr val="748351"/>
                  </a:solidFill>
                </a:rPr>
                <a:t>：</a:t>
              </a:r>
              <a:r>
                <a:rPr lang="zh-CN" altLang="en-US" sz="2400" dirty="0" smtClean="0"/>
                <a:t>目标是团队的前提，更是团队成员行动的指南</a:t>
              </a:r>
              <a:endParaRPr lang="zh-CN" altLang="en-US" sz="2400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52500" y="2902071"/>
              <a:ext cx="10579100" cy="443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pitchFamily="2" charset="2"/>
                <a:buChar char="u"/>
              </a:pPr>
              <a:r>
                <a:rPr lang="zh-CN" altLang="en-US" sz="2400" b="1" dirty="0" smtClean="0">
                  <a:solidFill>
                    <a:srgbClr val="748351"/>
                  </a:solidFill>
                </a:rPr>
                <a:t>统一</a:t>
              </a:r>
              <a:r>
                <a:rPr lang="zh-CN" altLang="en-US" sz="2800" b="1" dirty="0" smtClean="0">
                  <a:solidFill>
                    <a:srgbClr val="748351"/>
                  </a:solidFill>
                </a:rPr>
                <a:t>思想</a:t>
              </a:r>
              <a:r>
                <a:rPr lang="zh-CN" altLang="en-US" sz="2400" b="1" dirty="0" smtClean="0">
                  <a:solidFill>
                    <a:srgbClr val="748351"/>
                  </a:solidFill>
                </a:rPr>
                <a:t>：</a:t>
              </a:r>
              <a:r>
                <a:rPr lang="zh-CN" altLang="en-US" sz="2400" dirty="0" smtClean="0"/>
                <a:t>只有思想统一了，团队的行动才能有效率</a:t>
              </a:r>
              <a:endParaRPr lang="zh-CN" altLang="en-US" sz="2400" dirty="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952500" y="3455616"/>
              <a:ext cx="10101036" cy="443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pitchFamily="2" charset="2"/>
                <a:buChar char="u"/>
              </a:pPr>
              <a:r>
                <a:rPr lang="zh-CN" altLang="en-US" sz="2400" b="1" dirty="0" smtClean="0">
                  <a:solidFill>
                    <a:srgbClr val="748351"/>
                  </a:solidFill>
                </a:rPr>
                <a:t>统一</a:t>
              </a:r>
              <a:r>
                <a:rPr lang="zh-CN" altLang="en-US" sz="2800" b="1" dirty="0" smtClean="0">
                  <a:solidFill>
                    <a:srgbClr val="748351"/>
                  </a:solidFill>
                </a:rPr>
                <a:t>规则</a:t>
              </a:r>
              <a:r>
                <a:rPr lang="zh-CN" altLang="en-US" sz="2400" b="1" dirty="0" smtClean="0">
                  <a:solidFill>
                    <a:srgbClr val="748351"/>
                  </a:solidFill>
                </a:rPr>
                <a:t>：</a:t>
              </a:r>
              <a:r>
                <a:rPr lang="zh-CN" altLang="en-US" sz="2400" dirty="0" smtClean="0"/>
                <a:t>规则就是要告诉成员哪些能做、那些不能做</a:t>
              </a:r>
              <a:endParaRPr lang="zh-CN" altLang="en-US" sz="24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952500" y="4032777"/>
              <a:ext cx="10101036" cy="443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pitchFamily="2" charset="2"/>
                <a:buChar char="u"/>
              </a:pPr>
              <a:r>
                <a:rPr lang="zh-CN" altLang="en-US" sz="2400" b="1" dirty="0" smtClean="0">
                  <a:solidFill>
                    <a:srgbClr val="748351"/>
                  </a:solidFill>
                </a:rPr>
                <a:t>统一</a:t>
              </a:r>
              <a:r>
                <a:rPr lang="zh-CN" altLang="en-US" sz="2800" b="1" dirty="0" smtClean="0">
                  <a:solidFill>
                    <a:srgbClr val="748351"/>
                  </a:solidFill>
                </a:rPr>
                <a:t>行动</a:t>
              </a:r>
              <a:r>
                <a:rPr lang="zh-CN" altLang="en-US" sz="2400" b="1" dirty="0" smtClean="0">
                  <a:solidFill>
                    <a:srgbClr val="748351"/>
                  </a:solidFill>
                </a:rPr>
                <a:t>：</a:t>
              </a:r>
              <a:r>
                <a:rPr lang="zh-CN" altLang="en-US" sz="2400" dirty="0" smtClean="0"/>
                <a:t>步调一致、动作统一，才能实现真正地突破</a:t>
              </a:r>
              <a:endParaRPr lang="zh-CN" altLang="en-US" sz="24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952500" y="4635004"/>
              <a:ext cx="10101036" cy="4433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457200" indent="-457200">
                <a:buFont typeface="Wingdings" panose="05000000000000000000" pitchFamily="2" charset="2"/>
                <a:buChar char="u"/>
              </a:pPr>
              <a:r>
                <a:rPr lang="zh-CN" altLang="en-US" sz="2400" b="1" dirty="0" smtClean="0">
                  <a:solidFill>
                    <a:srgbClr val="748351"/>
                  </a:solidFill>
                </a:rPr>
                <a:t>统一</a:t>
              </a:r>
              <a:r>
                <a:rPr lang="zh-CN" altLang="en-US" sz="2800" b="1" dirty="0" smtClean="0">
                  <a:solidFill>
                    <a:srgbClr val="748351"/>
                  </a:solidFill>
                </a:rPr>
                <a:t>声音</a:t>
              </a:r>
              <a:r>
                <a:rPr lang="zh-CN" altLang="en-US" sz="2400" b="1" dirty="0" smtClean="0">
                  <a:solidFill>
                    <a:srgbClr val="748351"/>
                  </a:solidFill>
                </a:rPr>
                <a:t>：</a:t>
              </a:r>
              <a:r>
                <a:rPr lang="zh-CN" altLang="en-US" sz="2400" dirty="0" smtClean="0"/>
                <a:t>如果一个团队的“噪音”大，效率也就不会高</a:t>
              </a:r>
              <a:endParaRPr lang="zh-CN" altLang="en-US" sz="2400" dirty="0"/>
            </a:p>
          </p:txBody>
        </p:sp>
      </p:grpSp>
      <p:sp>
        <p:nvSpPr>
          <p:cNvPr id="13" name="矩形 12"/>
          <p:cNvSpPr/>
          <p:nvPr/>
        </p:nvSpPr>
        <p:spPr>
          <a:xfrm>
            <a:off x="1683470" y="3190467"/>
            <a:ext cx="658642" cy="3294597"/>
          </a:xfrm>
          <a:prstGeom prst="rect">
            <a:avLst/>
          </a:prstGeom>
        </p:spPr>
        <p:txBody>
          <a:bodyPr vert="eaVert" wrap="square">
            <a:spAutoFit/>
          </a:bodyPr>
          <a:lstStyle/>
          <a:p>
            <a:pPr lvl="0" algn="dist">
              <a:lnSpc>
                <a:spcPct val="110000"/>
              </a:lnSpc>
            </a:pPr>
            <a:r>
              <a:rPr lang="zh-CN" altLang="en-US" sz="2800" dirty="0">
                <a:solidFill>
                  <a:prstClr val="black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必备的</a:t>
            </a:r>
            <a:r>
              <a:rPr lang="zh-CN" altLang="en-US" sz="2800" dirty="0" smtClean="0">
                <a:solidFill>
                  <a:prstClr val="black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“五个统一”</a:t>
            </a:r>
            <a:endParaRPr lang="zh-CN" altLang="en-US" sz="2800" dirty="0">
              <a:solidFill>
                <a:prstClr val="black"/>
              </a:solidFill>
              <a:latin typeface="幼圆" panose="02010509060101010101" pitchFamily="49" charset="-122"/>
              <a:ea typeface="幼圆" panose="02010509060101010101" pitchFamily="49" charset="-122"/>
            </a:endParaRPr>
          </a:p>
        </p:txBody>
      </p:sp>
      <p:cxnSp>
        <p:nvCxnSpPr>
          <p:cNvPr id="20" name="直接连接符 19"/>
          <p:cNvCxnSpPr/>
          <p:nvPr/>
        </p:nvCxnSpPr>
        <p:spPr>
          <a:xfrm>
            <a:off x="2578100" y="3193117"/>
            <a:ext cx="0" cy="3207683"/>
          </a:xfrm>
          <a:prstGeom prst="line">
            <a:avLst/>
          </a:prstGeom>
          <a:ln>
            <a:solidFill>
              <a:srgbClr val="74835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09237969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/>
          <p:nvPr/>
        </p:nvGrpSpPr>
        <p:grpSpPr>
          <a:xfrm>
            <a:off x="3287122" y="874177"/>
            <a:ext cx="5240862" cy="4377843"/>
            <a:chOff x="3277496" y="450666"/>
            <a:chExt cx="5240862" cy="4377843"/>
          </a:xfrm>
        </p:grpSpPr>
        <p:grpSp>
          <p:nvGrpSpPr>
            <p:cNvPr id="17" name="组合 16"/>
            <p:cNvGrpSpPr/>
            <p:nvPr/>
          </p:nvGrpSpPr>
          <p:grpSpPr>
            <a:xfrm>
              <a:off x="3277496" y="2824294"/>
              <a:ext cx="5240862" cy="2004215"/>
              <a:chOff x="3470001" y="2843545"/>
              <a:chExt cx="5255207" cy="2004215"/>
            </a:xfrm>
          </p:grpSpPr>
          <p:pic>
            <p:nvPicPr>
              <p:cNvPr id="9" name="图片 8"/>
              <p:cNvPicPr>
                <a:picLocks noChangeAspect="1"/>
              </p:cNvPicPr>
              <p:nvPr/>
            </p:nvPicPr>
            <p:blipFill rotWithShape="1">
              <a:blip r:embed="rId3"/>
              <a:srcRect t="8393"/>
              <a:stretch/>
            </p:blipFill>
            <p:spPr>
              <a:xfrm>
                <a:off x="3470001" y="3166711"/>
                <a:ext cx="5255207" cy="1681049"/>
              </a:xfrm>
              <a:prstGeom prst="rect">
                <a:avLst/>
              </a:prstGeom>
            </p:spPr>
          </p:pic>
          <p:sp>
            <p:nvSpPr>
              <p:cNvPr id="6" name="文本框 5"/>
              <p:cNvSpPr txBox="1"/>
              <p:nvPr/>
            </p:nvSpPr>
            <p:spPr>
              <a:xfrm>
                <a:off x="3792353" y="3614820"/>
                <a:ext cx="4456498" cy="11079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6600" dirty="0" smtClean="0">
                    <a:solidFill>
                      <a:schemeClr val="bg1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感谢观赏</a:t>
                </a:r>
                <a:endParaRPr lang="zh-CN" altLang="en-US" sz="6600" dirty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endParaRPr>
              </a:p>
            </p:txBody>
          </p:sp>
          <p:cxnSp>
            <p:nvCxnSpPr>
              <p:cNvPr id="11" name="直接连接符 10"/>
              <p:cNvCxnSpPr/>
              <p:nvPr/>
            </p:nvCxnSpPr>
            <p:spPr>
              <a:xfrm>
                <a:off x="3479626" y="3166710"/>
                <a:ext cx="399355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接连接符 11"/>
              <p:cNvCxnSpPr/>
              <p:nvPr/>
            </p:nvCxnSpPr>
            <p:spPr>
              <a:xfrm>
                <a:off x="8248851" y="3166711"/>
                <a:ext cx="471639" cy="0"/>
              </a:xfrm>
              <a:prstGeom prst="line">
                <a:avLst/>
              </a:prstGeom>
              <a:ln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文本框 14"/>
              <p:cNvSpPr txBox="1"/>
              <p:nvPr/>
            </p:nvSpPr>
            <p:spPr>
              <a:xfrm>
                <a:off x="3888606" y="2843545"/>
                <a:ext cx="4494998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dirty="0" smtClean="0">
                    <a:solidFill>
                      <a:schemeClr val="bg1"/>
                    </a:solidFill>
                  </a:rPr>
                  <a:t>更多内容请关注微信：</a:t>
                </a:r>
                <a:endParaRPr lang="en-US" altLang="zh-CN" dirty="0" smtClean="0">
                  <a:solidFill>
                    <a:schemeClr val="bg1"/>
                  </a:solidFill>
                </a:endParaRPr>
              </a:p>
              <a:p>
                <a:pPr algn="dist"/>
                <a:r>
                  <a:rPr lang="zh-CN" altLang="en-US" dirty="0" smtClean="0">
                    <a:solidFill>
                      <a:schemeClr val="bg1"/>
                    </a:solidFill>
                  </a:rPr>
                  <a:t>燕归来（</a:t>
                </a:r>
                <a:r>
                  <a:rPr lang="en-US" altLang="zh-CN" dirty="0" smtClean="0">
                    <a:solidFill>
                      <a:schemeClr val="bg1"/>
                    </a:solidFill>
                  </a:rPr>
                  <a:t>liuyanlai1988</a:t>
                </a:r>
                <a:r>
                  <a:rPr lang="zh-CN" altLang="en-US" dirty="0" smtClean="0">
                    <a:solidFill>
                      <a:schemeClr val="bg1"/>
                    </a:solidFill>
                  </a:rPr>
                  <a:t>）</a:t>
                </a:r>
                <a:endParaRPr lang="zh-CN" altLang="en-US" dirty="0">
                  <a:solidFill>
                    <a:schemeClr val="bg1"/>
                  </a:solidFill>
                </a:endParaRPr>
              </a:p>
            </p:txBody>
          </p:sp>
        </p:grpSp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80744" y="450666"/>
              <a:ext cx="2311156" cy="231115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0649798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任意多边形 2"/>
          <p:cNvSpPr/>
          <p:nvPr/>
        </p:nvSpPr>
        <p:spPr>
          <a:xfrm>
            <a:off x="2242517" y="2946258"/>
            <a:ext cx="596900" cy="656791"/>
          </a:xfrm>
          <a:custGeom>
            <a:avLst/>
            <a:gdLst>
              <a:gd name="connsiteX0" fmla="*/ 0 w 561975"/>
              <a:gd name="connsiteY0" fmla="*/ 0 h 547688"/>
              <a:gd name="connsiteX1" fmla="*/ 552450 w 561975"/>
              <a:gd name="connsiteY1" fmla="*/ 547688 h 547688"/>
              <a:gd name="connsiteX2" fmla="*/ 561975 w 561975"/>
              <a:gd name="connsiteY2" fmla="*/ 0 h 547688"/>
              <a:gd name="connsiteX3" fmla="*/ 0 w 561975"/>
              <a:gd name="connsiteY3" fmla="*/ 0 h 547688"/>
              <a:gd name="connsiteX0" fmla="*/ 0 w 576263"/>
              <a:gd name="connsiteY0" fmla="*/ 0 h 547688"/>
              <a:gd name="connsiteX1" fmla="*/ 566738 w 576263"/>
              <a:gd name="connsiteY1" fmla="*/ 547688 h 547688"/>
              <a:gd name="connsiteX2" fmla="*/ 576263 w 576263"/>
              <a:gd name="connsiteY2" fmla="*/ 0 h 547688"/>
              <a:gd name="connsiteX3" fmla="*/ 0 w 576263"/>
              <a:gd name="connsiteY3" fmla="*/ 0 h 547688"/>
              <a:gd name="connsiteX0" fmla="*/ 0 w 576263"/>
              <a:gd name="connsiteY0" fmla="*/ 0 h 571500"/>
              <a:gd name="connsiteX1" fmla="*/ 566738 w 576263"/>
              <a:gd name="connsiteY1" fmla="*/ 571500 h 571500"/>
              <a:gd name="connsiteX2" fmla="*/ 576263 w 576263"/>
              <a:gd name="connsiteY2" fmla="*/ 0 h 571500"/>
              <a:gd name="connsiteX3" fmla="*/ 0 w 576263"/>
              <a:gd name="connsiteY3" fmla="*/ 0 h 571500"/>
              <a:gd name="connsiteX0" fmla="*/ 0 w 576263"/>
              <a:gd name="connsiteY0" fmla="*/ 0 h 576263"/>
              <a:gd name="connsiteX1" fmla="*/ 571335 w 576263"/>
              <a:gd name="connsiteY1" fmla="*/ 576263 h 576263"/>
              <a:gd name="connsiteX2" fmla="*/ 576263 w 576263"/>
              <a:gd name="connsiteY2" fmla="*/ 0 h 576263"/>
              <a:gd name="connsiteX3" fmla="*/ 0 w 576263"/>
              <a:gd name="connsiteY3" fmla="*/ 0 h 576263"/>
              <a:gd name="connsiteX0" fmla="*/ 0 w 576448"/>
              <a:gd name="connsiteY0" fmla="*/ 0 h 576263"/>
              <a:gd name="connsiteX1" fmla="*/ 575933 w 576448"/>
              <a:gd name="connsiteY1" fmla="*/ 576263 h 576263"/>
              <a:gd name="connsiteX2" fmla="*/ 576263 w 576448"/>
              <a:gd name="connsiteY2" fmla="*/ 0 h 576263"/>
              <a:gd name="connsiteX3" fmla="*/ 0 w 576448"/>
              <a:gd name="connsiteY3" fmla="*/ 0 h 5762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448" h="576263">
                <a:moveTo>
                  <a:pt x="0" y="0"/>
                </a:moveTo>
                <a:lnTo>
                  <a:pt x="575933" y="576263"/>
                </a:lnTo>
                <a:cubicBezTo>
                  <a:pt x="577576" y="384175"/>
                  <a:pt x="574620" y="192088"/>
                  <a:pt x="576263" y="0"/>
                </a:cubicBezTo>
                <a:lnTo>
                  <a:pt x="0" y="0"/>
                </a:lnTo>
                <a:close/>
              </a:path>
            </a:pathLst>
          </a:custGeom>
          <a:solidFill>
            <a:srgbClr val="61942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2832100" y="2949865"/>
            <a:ext cx="9359900" cy="657225"/>
          </a:xfrm>
          <a:prstGeom prst="rect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80000" tIns="0" rIns="180000" bIns="0" anchor="ctr"/>
          <a:lstStyle/>
          <a:p>
            <a:pPr algn="ctr">
              <a:defRPr/>
            </a:pPr>
            <a:r>
              <a:rPr lang="en-US" altLang="zh-CN" sz="2800" smtClean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Meiryo" panose="020B0604030504040204" pitchFamily="34" charset="-128"/>
              </a:rPr>
              <a:t>www.ypppt.com</a:t>
            </a:r>
            <a:endParaRPr lang="zh-CN" altLang="en-US" sz="2800" dirty="0">
              <a:solidFill>
                <a:srgbClr val="CEEAB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Meiryo" panose="020B0604030504040204" pitchFamily="34" charset="-128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" y="2182092"/>
            <a:ext cx="9312276" cy="775277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anchor="ctr"/>
          <a:lstStyle/>
          <a:p>
            <a:pPr algn="ctr">
              <a:defRPr/>
            </a:pPr>
            <a:r>
              <a:rPr lang="zh-CN" altLang="en-US" sz="3200" spc="200" dirty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</a:t>
            </a:r>
            <a:r>
              <a:rPr lang="zh-CN" altLang="en-US" sz="3200" spc="200" dirty="0" smtClean="0">
                <a:solidFill>
                  <a:srgbClr val="FFFFFF"/>
                </a:solidFill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</a:t>
            </a:r>
            <a:r>
              <a:rPr lang="zh-CN" altLang="en-US" sz="2800" spc="200" dirty="0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更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多精品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资源尽在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优品</a:t>
            </a:r>
            <a:r>
              <a:rPr lang="en-US" altLang="zh-CN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800" spc="200" dirty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</a:p>
        </p:txBody>
      </p:sp>
      <p:sp>
        <p:nvSpPr>
          <p:cNvPr id="6" name="直角三角形 5"/>
          <p:cNvSpPr/>
          <p:nvPr/>
        </p:nvSpPr>
        <p:spPr>
          <a:xfrm>
            <a:off x="9312275" y="2178052"/>
            <a:ext cx="853701" cy="779317"/>
          </a:xfrm>
          <a:prstGeom prst="rtTriangle">
            <a:avLst/>
          </a:prstGeom>
          <a:solidFill>
            <a:srgbClr val="007C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581830" y="3921022"/>
            <a:ext cx="6906409" cy="1692771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3"/>
              </a:rPr>
              <a:t>www.ypppt.com/moban/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模板：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4"/>
              </a:rPr>
              <a:t>www.ypppt.com/jieri/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背景图片：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5"/>
              </a:rPr>
              <a:t>www.ypppt.com/beijing/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图表下载：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6"/>
              </a:rPr>
              <a:t>www.ypppt.com/tubiao/</a:t>
            </a:r>
            <a:endParaRPr lang="en-US" altLang="zh-CN" sz="1200" kern="0" dirty="0">
              <a:solidFill>
                <a:srgbClr val="EEECE1">
                  <a:lumMod val="25000"/>
                </a:srgb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ts val="2400"/>
              </a:lnSpc>
            </a:pP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素材下载：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7"/>
              </a:rPr>
              <a:t>www.ypppt.com/sucai/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</a:t>
            </a:r>
            <a:r>
              <a:rPr lang="en-US" altLang="zh-CN" sz="1200" kern="0" dirty="0" smtClean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教程下载：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  <a:hlinkClick r:id="rId8"/>
              </a:rPr>
              <a:t>www.ypppt.com/jiaocheng/</a:t>
            </a:r>
            <a:r>
              <a:rPr lang="en-US" altLang="zh-CN" sz="1200" kern="0" dirty="0">
                <a:solidFill>
                  <a:srgbClr val="EEECE1">
                    <a:lumMod val="2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</a:t>
            </a:r>
          </a:p>
        </p:txBody>
      </p:sp>
    </p:spTree>
    <p:extLst>
      <p:ext uri="{BB962C8B-B14F-4D97-AF65-F5344CB8AC3E}">
        <p14:creationId xmlns:p14="http://schemas.microsoft.com/office/powerpoint/2010/main" val="32952946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848352" y="1334118"/>
            <a:ext cx="10788886" cy="1655915"/>
            <a:chOff x="467424" y="2035571"/>
            <a:chExt cx="10788886" cy="1655915"/>
          </a:xfrm>
        </p:grpSpPr>
        <p:sp>
          <p:nvSpPr>
            <p:cNvPr id="6" name="文本框 5"/>
            <p:cNvSpPr txBox="1"/>
            <p:nvPr/>
          </p:nvSpPr>
          <p:spPr>
            <a:xfrm>
              <a:off x="467424" y="2035571"/>
              <a:ext cx="7410343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48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你是否有过这样的感受？</a:t>
              </a:r>
              <a:endParaRPr lang="zh-CN" altLang="en-US" sz="48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484740" y="2786623"/>
              <a:ext cx="10771570" cy="9048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2200" dirty="0" smtClean="0">
                  <a:latin typeface="+mj-ea"/>
                  <a:ea typeface="+mj-ea"/>
                </a:rPr>
                <a:t>同样的文字、同样的素材、同样的模板、甚至是同样的时间，在别人的手里就能妙笔生花，作出来的</a:t>
              </a:r>
              <a:r>
                <a:rPr lang="en-US" altLang="zh-CN" sz="2200" dirty="0" smtClean="0">
                  <a:latin typeface="+mj-ea"/>
                  <a:ea typeface="+mj-ea"/>
                </a:rPr>
                <a:t>PPT</a:t>
              </a:r>
              <a:r>
                <a:rPr lang="zh-CN" altLang="en-US" sz="2200" dirty="0" smtClean="0">
                  <a:latin typeface="+mj-ea"/>
                  <a:ea typeface="+mj-ea"/>
                </a:rPr>
                <a:t>看起来总是比自己的好？</a:t>
              </a:r>
              <a:endParaRPr lang="zh-CN" altLang="en-US" sz="2200" dirty="0">
                <a:latin typeface="+mj-ea"/>
                <a:ea typeface="+mj-ea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4" name="矩形 3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00752" y="-504358"/>
              <a:ext cx="2010775" cy="830997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思考</a:t>
              </a:r>
              <a:endParaRPr lang="zh-CN" altLang="en-US" sz="4800" spc="6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916468" y="3310904"/>
            <a:ext cx="10291863" cy="3079430"/>
            <a:chOff x="967269" y="2980704"/>
            <a:chExt cx="10291863" cy="3079430"/>
          </a:xfrm>
        </p:grpSpPr>
        <p:cxnSp>
          <p:nvCxnSpPr>
            <p:cNvPr id="12" name="直接连接符 11"/>
            <p:cNvCxnSpPr/>
            <p:nvPr/>
          </p:nvCxnSpPr>
          <p:spPr>
            <a:xfrm>
              <a:off x="6197600" y="2980706"/>
              <a:ext cx="0" cy="282319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15" name="图片 14"/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2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67269" y="2980705"/>
              <a:ext cx="4493732" cy="2527725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8" name="图片 1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40444" y="2980704"/>
              <a:ext cx="4418688" cy="2527726"/>
            </a:xfrm>
            <a:prstGeom prst="rect">
              <a:avLst/>
            </a:prstGeom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  <p:sp>
          <p:nvSpPr>
            <p:cNvPr id="19" name="文本框 18"/>
            <p:cNvSpPr txBox="1"/>
            <p:nvPr/>
          </p:nvSpPr>
          <p:spPr>
            <a:xfrm>
              <a:off x="5472486" y="3675180"/>
              <a:ext cx="1381873" cy="11387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6800" dirty="0" smtClean="0">
                  <a:solidFill>
                    <a:schemeClr val="bg1">
                      <a:lumMod val="50000"/>
                    </a:schemeClr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VS</a:t>
              </a:r>
              <a:endParaRPr lang="zh-CN" altLang="en-US" sz="6800" dirty="0">
                <a:solidFill>
                  <a:schemeClr val="bg1">
                    <a:lumMod val="50000"/>
                  </a:schemeClr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2275664" y="5598469"/>
              <a:ext cx="187694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叶根友行书繁" panose="02010601030101010101" pitchFamily="2" charset="-122"/>
                  <a:ea typeface="叶根友行书繁" panose="02010601030101010101" pitchFamily="2" charset="-122"/>
                </a:rPr>
                <a:t>我们制作的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8090127" y="5583484"/>
              <a:ext cx="191932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zh-CN" altLang="en-US" sz="2400" dirty="0" smtClean="0">
                  <a:solidFill>
                    <a:schemeClr val="bg1">
                      <a:lumMod val="50000"/>
                    </a:schemeClr>
                  </a:solidFill>
                  <a:latin typeface="叶根友毛笔行书2.0版" panose="02010601030101010101" pitchFamily="2" charset="-122"/>
                  <a:ea typeface="叶根友毛笔行书2.0版" panose="02010601030101010101" pitchFamily="2" charset="-122"/>
                </a:rPr>
                <a:t>别人制作的</a:t>
              </a:r>
              <a:endParaRPr lang="zh-CN" altLang="en-US" sz="2400" dirty="0">
                <a:solidFill>
                  <a:schemeClr val="bg1">
                    <a:lumMod val="50000"/>
                  </a:schemeClr>
                </a:solidFill>
                <a:latin typeface="叶根友毛笔行书2.0版" panose="02010601030101010101" pitchFamily="2" charset="-122"/>
                <a:ea typeface="叶根友毛笔行书2.0版" panose="02010601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20502774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741675" y="3398133"/>
            <a:ext cx="854202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80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为什么会是这样？</a:t>
            </a:r>
            <a:endParaRPr lang="zh-CN" altLang="en-US" sz="8000" dirty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15" name="矩形 14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1000752" y="-504358"/>
              <a:ext cx="2010775" cy="94098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困惑</a:t>
              </a:r>
              <a:endParaRPr lang="zh-CN" altLang="en-US" sz="4800" spc="6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916468" y="2745345"/>
            <a:ext cx="76814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 smtClean="0">
                <a:latin typeface="+mj-ea"/>
                <a:ea typeface="+mj-ea"/>
              </a:rPr>
              <a:t>我们内心深处不免会充满痛楚与无奈，很想问的问题是：</a:t>
            </a:r>
            <a:endParaRPr lang="zh-CN" altLang="en-US" sz="2400" dirty="0">
              <a:latin typeface="+mj-ea"/>
              <a:ea typeface="+mj-ea"/>
            </a:endParaRP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41526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552" y="796659"/>
            <a:ext cx="1706883" cy="5202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161731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组合 10"/>
          <p:cNvGrpSpPr/>
          <p:nvPr/>
        </p:nvGrpSpPr>
        <p:grpSpPr>
          <a:xfrm>
            <a:off x="1090588" y="1235380"/>
            <a:ext cx="9542330" cy="1941704"/>
            <a:chOff x="1253987" y="1264864"/>
            <a:chExt cx="9333186" cy="2144110"/>
          </a:xfrm>
        </p:grpSpPr>
        <p:grpSp>
          <p:nvGrpSpPr>
            <p:cNvPr id="58" name="组合 57"/>
            <p:cNvGrpSpPr/>
            <p:nvPr/>
          </p:nvGrpSpPr>
          <p:grpSpPr>
            <a:xfrm>
              <a:off x="1253987" y="1477571"/>
              <a:ext cx="1455722" cy="863244"/>
              <a:chOff x="1253987" y="1477571"/>
              <a:chExt cx="1455722" cy="863244"/>
            </a:xfrm>
          </p:grpSpPr>
          <p:sp>
            <p:nvSpPr>
              <p:cNvPr id="2" name="圆角矩形标注 1"/>
              <p:cNvSpPr/>
              <p:nvPr/>
            </p:nvSpPr>
            <p:spPr>
              <a:xfrm>
                <a:off x="1253987" y="1477571"/>
                <a:ext cx="1455722" cy="825929"/>
              </a:xfrm>
              <a:prstGeom prst="wedgeRoundRectCallout">
                <a:avLst>
                  <a:gd name="adj1" fmla="val -14395"/>
                  <a:gd name="adj2" fmla="val 77305"/>
                  <a:gd name="adj3" fmla="val 16667"/>
                </a:avLst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文本框 9"/>
              <p:cNvSpPr txBox="1"/>
              <p:nvPr/>
            </p:nvSpPr>
            <p:spPr>
              <a:xfrm>
                <a:off x="1284276" y="1694484"/>
                <a:ext cx="1395142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我们不懂设计！</a:t>
                </a:r>
              </a:p>
            </p:txBody>
          </p:sp>
        </p:grpSp>
        <p:grpSp>
          <p:nvGrpSpPr>
            <p:cNvPr id="59" name="组合 58"/>
            <p:cNvGrpSpPr/>
            <p:nvPr/>
          </p:nvGrpSpPr>
          <p:grpSpPr>
            <a:xfrm>
              <a:off x="1584608" y="2697151"/>
              <a:ext cx="1202592" cy="646702"/>
              <a:chOff x="1584608" y="2697151"/>
              <a:chExt cx="1202592" cy="646702"/>
            </a:xfrm>
          </p:grpSpPr>
          <p:sp>
            <p:nvSpPr>
              <p:cNvPr id="8" name="圆角矩形标注 7"/>
              <p:cNvSpPr/>
              <p:nvPr/>
            </p:nvSpPr>
            <p:spPr>
              <a:xfrm>
                <a:off x="1584608" y="2697151"/>
                <a:ext cx="1189601" cy="646702"/>
              </a:xfrm>
              <a:prstGeom prst="wedgeRoundRectCallout">
                <a:avLst>
                  <a:gd name="adj1" fmla="val 45905"/>
                  <a:gd name="adj2" fmla="val 74228"/>
                  <a:gd name="adj3" fmla="val 1666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文本框 11"/>
              <p:cNvSpPr txBox="1"/>
              <p:nvPr/>
            </p:nvSpPr>
            <p:spPr>
              <a:xfrm>
                <a:off x="1619422" y="2712169"/>
                <a:ext cx="1167778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没想过！</a:t>
                </a:r>
              </a:p>
            </p:txBody>
          </p:sp>
        </p:grpSp>
        <p:grpSp>
          <p:nvGrpSpPr>
            <p:cNvPr id="56" name="组合 55"/>
            <p:cNvGrpSpPr/>
            <p:nvPr/>
          </p:nvGrpSpPr>
          <p:grpSpPr>
            <a:xfrm>
              <a:off x="4480089" y="1558511"/>
              <a:ext cx="1397160" cy="532282"/>
              <a:chOff x="4480089" y="1558511"/>
              <a:chExt cx="1397160" cy="532282"/>
            </a:xfrm>
          </p:grpSpPr>
          <p:sp>
            <p:nvSpPr>
              <p:cNvPr id="4" name="圆角矩形标注 3"/>
              <p:cNvSpPr/>
              <p:nvPr/>
            </p:nvSpPr>
            <p:spPr>
              <a:xfrm>
                <a:off x="4480089" y="1558511"/>
                <a:ext cx="1237474" cy="532282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文本框 12"/>
              <p:cNvSpPr txBox="1"/>
              <p:nvPr/>
            </p:nvSpPr>
            <p:spPr>
              <a:xfrm>
                <a:off x="4612786" y="1691872"/>
                <a:ext cx="126446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有时很无奈</a:t>
                </a:r>
              </a:p>
            </p:txBody>
          </p:sp>
        </p:grpSp>
        <p:grpSp>
          <p:nvGrpSpPr>
            <p:cNvPr id="53" name="组合 52"/>
            <p:cNvGrpSpPr/>
            <p:nvPr/>
          </p:nvGrpSpPr>
          <p:grpSpPr>
            <a:xfrm>
              <a:off x="6925251" y="1264864"/>
              <a:ext cx="1455722" cy="825929"/>
              <a:chOff x="6925251" y="1264864"/>
              <a:chExt cx="1455722" cy="825929"/>
            </a:xfrm>
          </p:grpSpPr>
          <p:sp>
            <p:nvSpPr>
              <p:cNvPr id="5" name="圆角矩形标注 4"/>
              <p:cNvSpPr/>
              <p:nvPr/>
            </p:nvSpPr>
            <p:spPr>
              <a:xfrm>
                <a:off x="6925251" y="1264864"/>
                <a:ext cx="1455722" cy="825929"/>
              </a:xfrm>
              <a:prstGeom prst="wedgeRoundRectCallout">
                <a:avLst>
                  <a:gd name="adj1" fmla="val -56141"/>
                  <a:gd name="adj2" fmla="val 93459"/>
                  <a:gd name="adj3" fmla="val 1666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文本框 13"/>
              <p:cNvSpPr txBox="1"/>
              <p:nvPr/>
            </p:nvSpPr>
            <p:spPr>
              <a:xfrm>
                <a:off x="7068020" y="1421348"/>
                <a:ext cx="1296036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kern="0" dirty="0" smtClean="0">
                    <a:solidFill>
                      <a:schemeClr val="bg1"/>
                    </a:solidFill>
                    <a:latin typeface="+mj-ea"/>
                    <a:ea typeface="+mj-ea"/>
                  </a:rPr>
                  <a:t>估计是我们笨！</a:t>
                </a:r>
                <a:endParaRPr kumimoji="0" lang="zh-CN" altLang="en-US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</p:grpSp>
        <p:grpSp>
          <p:nvGrpSpPr>
            <p:cNvPr id="52" name="组合 51"/>
            <p:cNvGrpSpPr/>
            <p:nvPr/>
          </p:nvGrpSpPr>
          <p:grpSpPr>
            <a:xfrm>
              <a:off x="9266722" y="1558511"/>
              <a:ext cx="1320451" cy="806680"/>
              <a:chOff x="9266722" y="1558511"/>
              <a:chExt cx="1320451" cy="806680"/>
            </a:xfrm>
          </p:grpSpPr>
          <p:sp>
            <p:nvSpPr>
              <p:cNvPr id="9" name="圆角矩形标注 8"/>
              <p:cNvSpPr/>
              <p:nvPr/>
            </p:nvSpPr>
            <p:spPr>
              <a:xfrm>
                <a:off x="9266722" y="1558511"/>
                <a:ext cx="1320451" cy="806680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9353216" y="1677829"/>
                <a:ext cx="1233957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他们心思细腻！</a:t>
                </a:r>
              </a:p>
            </p:txBody>
          </p:sp>
        </p:grpSp>
        <p:grpSp>
          <p:nvGrpSpPr>
            <p:cNvPr id="57" name="组合 56"/>
            <p:cNvGrpSpPr/>
            <p:nvPr/>
          </p:nvGrpSpPr>
          <p:grpSpPr>
            <a:xfrm>
              <a:off x="3053372" y="2084441"/>
              <a:ext cx="1281134" cy="651086"/>
              <a:chOff x="3053372" y="2084441"/>
              <a:chExt cx="1281134" cy="651086"/>
            </a:xfrm>
          </p:grpSpPr>
          <p:sp>
            <p:nvSpPr>
              <p:cNvPr id="3" name="圆角矩形标注 2"/>
              <p:cNvSpPr/>
              <p:nvPr/>
            </p:nvSpPr>
            <p:spPr>
              <a:xfrm>
                <a:off x="3053372" y="2084441"/>
                <a:ext cx="1147554" cy="651086"/>
              </a:xfrm>
              <a:prstGeom prst="wedgeRoundRectCallout">
                <a:avLst>
                  <a:gd name="adj1" fmla="val -4010"/>
                  <a:gd name="adj2" fmla="val 87087"/>
                  <a:gd name="adj3" fmla="val 16667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文本框 15"/>
              <p:cNvSpPr txBox="1"/>
              <p:nvPr/>
            </p:nvSpPr>
            <p:spPr>
              <a:xfrm>
                <a:off x="3070043" y="2274993"/>
                <a:ext cx="126446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别人厉害吧！</a:t>
                </a:r>
              </a:p>
            </p:txBody>
          </p:sp>
        </p:grpSp>
        <p:grpSp>
          <p:nvGrpSpPr>
            <p:cNvPr id="55" name="组合 54"/>
            <p:cNvGrpSpPr/>
            <p:nvPr/>
          </p:nvGrpSpPr>
          <p:grpSpPr>
            <a:xfrm>
              <a:off x="5002470" y="2632030"/>
              <a:ext cx="1443290" cy="776944"/>
              <a:chOff x="5002470" y="2632030"/>
              <a:chExt cx="1443290" cy="776944"/>
            </a:xfrm>
          </p:grpSpPr>
          <p:sp>
            <p:nvSpPr>
              <p:cNvPr id="6" name="圆角矩形标注 5"/>
              <p:cNvSpPr/>
              <p:nvPr/>
            </p:nvSpPr>
            <p:spPr>
              <a:xfrm>
                <a:off x="5002470" y="2632030"/>
                <a:ext cx="1443290" cy="776944"/>
              </a:xfrm>
              <a:prstGeom prst="wedgeRoundRectCallout">
                <a:avLst>
                  <a:gd name="adj1" fmla="val -14395"/>
                  <a:gd name="adj2" fmla="val 77305"/>
                  <a:gd name="adj3" fmla="val 16667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文本框 16"/>
              <p:cNvSpPr txBox="1"/>
              <p:nvPr/>
            </p:nvSpPr>
            <p:spPr>
              <a:xfrm>
                <a:off x="5098827" y="2742545"/>
                <a:ext cx="1288921" cy="5129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我觉得这都不是问题！</a:t>
                </a:r>
              </a:p>
            </p:txBody>
          </p:sp>
        </p:grpSp>
        <p:grpSp>
          <p:nvGrpSpPr>
            <p:cNvPr id="54" name="组合 53"/>
            <p:cNvGrpSpPr/>
            <p:nvPr/>
          </p:nvGrpSpPr>
          <p:grpSpPr>
            <a:xfrm>
              <a:off x="7526128" y="2365191"/>
              <a:ext cx="1380259" cy="783456"/>
              <a:chOff x="7526128" y="2365191"/>
              <a:chExt cx="1380259" cy="783456"/>
            </a:xfrm>
          </p:grpSpPr>
          <p:sp>
            <p:nvSpPr>
              <p:cNvPr id="7" name="圆角矩形标注 6"/>
              <p:cNvSpPr/>
              <p:nvPr/>
            </p:nvSpPr>
            <p:spPr>
              <a:xfrm>
                <a:off x="7526128" y="2365191"/>
                <a:ext cx="1380259" cy="740669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文本框 17"/>
              <p:cNvSpPr txBox="1"/>
              <p:nvPr/>
            </p:nvSpPr>
            <p:spPr>
              <a:xfrm>
                <a:off x="7617466" y="2409983"/>
                <a:ext cx="128892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估计别人很厉害，学过专业的设计！</a:t>
                </a:r>
              </a:p>
            </p:txBody>
          </p:sp>
        </p:grpSp>
      </p:grpSp>
      <p:grpSp>
        <p:nvGrpSpPr>
          <p:cNvPr id="19" name="组合 18"/>
          <p:cNvGrpSpPr/>
          <p:nvPr/>
        </p:nvGrpSpPr>
        <p:grpSpPr>
          <a:xfrm>
            <a:off x="1397693" y="4423490"/>
            <a:ext cx="9593888" cy="1927477"/>
            <a:chOff x="1253987" y="4633858"/>
            <a:chExt cx="9481455" cy="1994365"/>
          </a:xfrm>
        </p:grpSpPr>
        <p:grpSp>
          <p:nvGrpSpPr>
            <p:cNvPr id="60" name="组合 59"/>
            <p:cNvGrpSpPr/>
            <p:nvPr/>
          </p:nvGrpSpPr>
          <p:grpSpPr>
            <a:xfrm>
              <a:off x="1587433" y="4798721"/>
              <a:ext cx="1199766" cy="633957"/>
              <a:chOff x="1587433" y="4798721"/>
              <a:chExt cx="1199766" cy="633957"/>
            </a:xfrm>
          </p:grpSpPr>
          <p:sp>
            <p:nvSpPr>
              <p:cNvPr id="27" name="圆角矩形标注 26"/>
              <p:cNvSpPr/>
              <p:nvPr/>
            </p:nvSpPr>
            <p:spPr>
              <a:xfrm flipV="1">
                <a:off x="1587433" y="4798721"/>
                <a:ext cx="1199766" cy="633957"/>
              </a:xfrm>
              <a:prstGeom prst="wedgeRoundRectCallout">
                <a:avLst>
                  <a:gd name="adj1" fmla="val 45905"/>
                  <a:gd name="adj2" fmla="val 74228"/>
                  <a:gd name="adj3" fmla="val 1666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文本框 29"/>
              <p:cNvSpPr txBox="1"/>
              <p:nvPr/>
            </p:nvSpPr>
            <p:spPr>
              <a:xfrm rot="10800000" flipV="1">
                <a:off x="1643492" y="4823313"/>
                <a:ext cx="1087647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我们不懂设计！</a:t>
                </a:r>
              </a:p>
            </p:txBody>
          </p:sp>
        </p:grpSp>
        <p:grpSp>
          <p:nvGrpSpPr>
            <p:cNvPr id="47" name="组合 46"/>
            <p:cNvGrpSpPr/>
            <p:nvPr/>
          </p:nvGrpSpPr>
          <p:grpSpPr>
            <a:xfrm>
              <a:off x="5131679" y="4829089"/>
              <a:ext cx="1357114" cy="638254"/>
              <a:chOff x="5131679" y="4829089"/>
              <a:chExt cx="1357114" cy="638254"/>
            </a:xfrm>
          </p:grpSpPr>
          <p:sp>
            <p:nvSpPr>
              <p:cNvPr id="22" name="圆角矩形标注 21"/>
              <p:cNvSpPr/>
              <p:nvPr/>
            </p:nvSpPr>
            <p:spPr>
              <a:xfrm flipV="1">
                <a:off x="5136623" y="4829089"/>
                <a:ext cx="1157359" cy="638254"/>
              </a:xfrm>
              <a:prstGeom prst="wedgeRoundRectCallout">
                <a:avLst>
                  <a:gd name="adj1" fmla="val -4010"/>
                  <a:gd name="adj2" fmla="val 87087"/>
                  <a:gd name="adj3" fmla="val 16667"/>
                </a:avLst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7" name="文本框 36"/>
              <p:cNvSpPr txBox="1"/>
              <p:nvPr/>
            </p:nvSpPr>
            <p:spPr>
              <a:xfrm rot="10800000" flipV="1">
                <a:off x="5131679" y="4964286"/>
                <a:ext cx="1357114" cy="30282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我有些无语！</a:t>
                </a:r>
              </a:p>
            </p:txBody>
          </p:sp>
        </p:grpSp>
        <p:grpSp>
          <p:nvGrpSpPr>
            <p:cNvPr id="48" name="组合 47"/>
            <p:cNvGrpSpPr/>
            <p:nvPr/>
          </p:nvGrpSpPr>
          <p:grpSpPr>
            <a:xfrm>
              <a:off x="5117698" y="5967720"/>
              <a:ext cx="1473801" cy="521792"/>
              <a:chOff x="5117698" y="5967720"/>
              <a:chExt cx="1473801" cy="521792"/>
            </a:xfrm>
          </p:grpSpPr>
          <p:sp>
            <p:nvSpPr>
              <p:cNvPr id="23" name="圆角矩形标注 22"/>
              <p:cNvSpPr/>
              <p:nvPr/>
            </p:nvSpPr>
            <p:spPr>
              <a:xfrm flipV="1">
                <a:off x="5117698" y="5967720"/>
                <a:ext cx="1248048" cy="521792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文本框 37"/>
              <p:cNvSpPr txBox="1"/>
              <p:nvPr/>
            </p:nvSpPr>
            <p:spPr>
              <a:xfrm rot="10800000" flipV="1">
                <a:off x="5234385" y="6054656"/>
                <a:ext cx="1357114" cy="363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不重要！</a:t>
                </a:r>
              </a:p>
            </p:txBody>
          </p:sp>
        </p:grpSp>
        <p:grpSp>
          <p:nvGrpSpPr>
            <p:cNvPr id="49" name="组合 48"/>
            <p:cNvGrpSpPr/>
            <p:nvPr/>
          </p:nvGrpSpPr>
          <p:grpSpPr>
            <a:xfrm>
              <a:off x="7175877" y="5529084"/>
              <a:ext cx="1502323" cy="809652"/>
              <a:chOff x="7175877" y="5529084"/>
              <a:chExt cx="1502323" cy="809652"/>
            </a:xfrm>
          </p:grpSpPr>
          <p:sp>
            <p:nvSpPr>
              <p:cNvPr id="24" name="圆角矩形标注 23"/>
              <p:cNvSpPr/>
              <p:nvPr/>
            </p:nvSpPr>
            <p:spPr>
              <a:xfrm flipV="1">
                <a:off x="7175877" y="5529084"/>
                <a:ext cx="1468160" cy="809652"/>
              </a:xfrm>
              <a:prstGeom prst="wedgeRoundRectCallout">
                <a:avLst>
                  <a:gd name="adj1" fmla="val -56141"/>
                  <a:gd name="adj2" fmla="val 93459"/>
                  <a:gd name="adj3" fmla="val 16667"/>
                </a:avLst>
              </a:prstGeom>
              <a:solidFill>
                <a:schemeClr val="accent2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文本框 38"/>
              <p:cNvSpPr txBox="1"/>
              <p:nvPr/>
            </p:nvSpPr>
            <p:spPr>
              <a:xfrm rot="10800000" flipV="1">
                <a:off x="7321086" y="5686943"/>
                <a:ext cx="135711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kern="0" dirty="0" smtClean="0">
                    <a:solidFill>
                      <a:schemeClr val="bg1"/>
                    </a:solidFill>
                    <a:latin typeface="+mj-ea"/>
                    <a:ea typeface="+mj-ea"/>
                  </a:rPr>
                  <a:t>我们思路过于闭塞！</a:t>
                </a:r>
                <a:endParaRPr kumimoji="0" lang="zh-CN" altLang="en-US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</p:txBody>
          </p:sp>
        </p:grpSp>
        <p:grpSp>
          <p:nvGrpSpPr>
            <p:cNvPr id="45" name="组合 44"/>
            <p:cNvGrpSpPr/>
            <p:nvPr/>
          </p:nvGrpSpPr>
          <p:grpSpPr>
            <a:xfrm>
              <a:off x="1253987" y="5818571"/>
              <a:ext cx="1468160" cy="809652"/>
              <a:chOff x="1253987" y="5818571"/>
              <a:chExt cx="1468160" cy="809652"/>
            </a:xfrm>
          </p:grpSpPr>
          <p:sp>
            <p:nvSpPr>
              <p:cNvPr id="21" name="圆角矩形标注 20"/>
              <p:cNvSpPr/>
              <p:nvPr/>
            </p:nvSpPr>
            <p:spPr>
              <a:xfrm flipV="1">
                <a:off x="1253987" y="5818571"/>
                <a:ext cx="1468160" cy="809652"/>
              </a:xfrm>
              <a:prstGeom prst="wedgeRoundRectCallout">
                <a:avLst>
                  <a:gd name="adj1" fmla="val -14395"/>
                  <a:gd name="adj2" fmla="val 77305"/>
                  <a:gd name="adj3" fmla="val 16667"/>
                </a:avLst>
              </a:prstGeom>
              <a:solidFill>
                <a:schemeClr val="bg2">
                  <a:lumMod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文本框 39"/>
              <p:cNvSpPr txBox="1"/>
              <p:nvPr/>
            </p:nvSpPr>
            <p:spPr>
              <a:xfrm rot="10800000" flipV="1">
                <a:off x="1341176" y="5963511"/>
                <a:ext cx="1357114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我们不会用图片！</a:t>
                </a: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3279961" y="5282254"/>
              <a:ext cx="1498762" cy="761632"/>
              <a:chOff x="3279961" y="5282254"/>
              <a:chExt cx="1498762" cy="761632"/>
            </a:xfrm>
          </p:grpSpPr>
          <p:sp>
            <p:nvSpPr>
              <p:cNvPr id="25" name="圆角矩形标注 24"/>
              <p:cNvSpPr/>
              <p:nvPr/>
            </p:nvSpPr>
            <p:spPr>
              <a:xfrm flipV="1">
                <a:off x="3279961" y="5282254"/>
                <a:ext cx="1455622" cy="761632"/>
              </a:xfrm>
              <a:prstGeom prst="wedgeRoundRectCallout">
                <a:avLst>
                  <a:gd name="adj1" fmla="val -14395"/>
                  <a:gd name="adj2" fmla="val 77305"/>
                  <a:gd name="adj3" fmla="val 16667"/>
                </a:avLst>
              </a:prstGeom>
              <a:solidFill>
                <a:schemeClr val="accent1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文本框 40"/>
              <p:cNvSpPr txBox="1"/>
              <p:nvPr/>
            </p:nvSpPr>
            <p:spPr>
              <a:xfrm rot="10800000" flipV="1">
                <a:off x="3421609" y="5481376"/>
                <a:ext cx="1357114" cy="36338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8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太熟悉了！</a:t>
                </a:r>
              </a:p>
            </p:txBody>
          </p:sp>
        </p:grpSp>
        <p:grpSp>
          <p:nvGrpSpPr>
            <p:cNvPr id="50" name="组合 49"/>
            <p:cNvGrpSpPr/>
            <p:nvPr/>
          </p:nvGrpSpPr>
          <p:grpSpPr>
            <a:xfrm>
              <a:off x="8479546" y="4633858"/>
              <a:ext cx="1413174" cy="726072"/>
              <a:chOff x="8479546" y="4633858"/>
              <a:chExt cx="1413174" cy="726072"/>
            </a:xfrm>
          </p:grpSpPr>
          <p:sp>
            <p:nvSpPr>
              <p:cNvPr id="26" name="圆角矩形标注 25"/>
              <p:cNvSpPr/>
              <p:nvPr/>
            </p:nvSpPr>
            <p:spPr>
              <a:xfrm flipV="1">
                <a:off x="8479546" y="4633858"/>
                <a:ext cx="1392053" cy="726072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" name="文本框 41"/>
              <p:cNvSpPr txBox="1"/>
              <p:nvPr/>
            </p:nvSpPr>
            <p:spPr>
              <a:xfrm rot="10800000" flipV="1">
                <a:off x="8535606" y="4739493"/>
                <a:ext cx="1357114" cy="51480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只要认字，都会制作</a:t>
                </a:r>
                <a:r>
                  <a:rPr kumimoji="0" lang="en-US" altLang="zh-CN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PPT</a:t>
                </a:r>
                <a:r>
                  <a:rPr kumimoji="0" lang="zh-CN" altLang="en-US" sz="14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！</a:t>
                </a:r>
              </a:p>
            </p:txBody>
          </p:sp>
        </p:grpSp>
        <p:grpSp>
          <p:nvGrpSpPr>
            <p:cNvPr id="51" name="组合 50"/>
            <p:cNvGrpSpPr/>
            <p:nvPr/>
          </p:nvGrpSpPr>
          <p:grpSpPr>
            <a:xfrm>
              <a:off x="9335188" y="5758096"/>
              <a:ext cx="1400254" cy="790782"/>
              <a:chOff x="9335188" y="5758096"/>
              <a:chExt cx="1400254" cy="790782"/>
            </a:xfrm>
          </p:grpSpPr>
          <p:sp>
            <p:nvSpPr>
              <p:cNvPr id="28" name="圆角矩形标注 27"/>
              <p:cNvSpPr/>
              <p:nvPr/>
            </p:nvSpPr>
            <p:spPr>
              <a:xfrm flipV="1">
                <a:off x="9335188" y="5758096"/>
                <a:ext cx="1331734" cy="790782"/>
              </a:xfrm>
              <a:prstGeom prst="wedgeRoundRectCallout">
                <a:avLst>
                  <a:gd name="adj1" fmla="val 3128"/>
                  <a:gd name="adj2" fmla="val 84228"/>
                  <a:gd name="adj3" fmla="val 16667"/>
                </a:avLst>
              </a:prstGeom>
              <a:solidFill>
                <a:schemeClr val="accent3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" name="文本框 42"/>
              <p:cNvSpPr txBox="1"/>
              <p:nvPr/>
            </p:nvSpPr>
            <p:spPr>
              <a:xfrm rot="10800000" flipV="1">
                <a:off x="9378328" y="5827235"/>
                <a:ext cx="1357114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就一个词：</a:t>
                </a:r>
                <a:endParaRPr kumimoji="0" lang="en-US" altLang="zh-CN" sz="1600" b="0" i="0" u="none" strike="noStrike" kern="0" cap="none" spc="0" normalizeH="0" baseline="0" noProof="0" dirty="0" smtClean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ea"/>
                  <a:ea typeface="+mj-ea"/>
                </a:endParaRPr>
              </a:p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0" i="0" u="none" strike="noStrike" kern="0" cap="none" spc="0" normalizeH="0" baseline="0" noProof="0" dirty="0" smtClean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j-ea"/>
                    <a:ea typeface="+mj-ea"/>
                  </a:rPr>
                  <a:t>创新！</a:t>
                </a:r>
              </a:p>
            </p:txBody>
          </p:sp>
        </p:grpSp>
      </p:grpSp>
      <p:sp>
        <p:nvSpPr>
          <p:cNvPr id="44" name="文本框 43"/>
          <p:cNvSpPr txBox="1"/>
          <p:nvPr/>
        </p:nvSpPr>
        <p:spPr>
          <a:xfrm>
            <a:off x="916468" y="3400074"/>
            <a:ext cx="1055633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rgbClr val="415264"/>
                </a:solidFill>
                <a:effectLst/>
                <a:uLnTx/>
                <a:uFillTx/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关于这个问题，我们</a:t>
            </a:r>
            <a:r>
              <a:rPr lang="zh-CN" altLang="en-US" sz="4000" kern="0" dirty="0">
                <a:solidFill>
                  <a:srgbClr val="415264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也</a:t>
            </a:r>
            <a:r>
              <a:rPr lang="zh-CN" altLang="en-US" sz="4000" kern="0" dirty="0" smtClean="0">
                <a:solidFill>
                  <a:srgbClr val="415264"/>
                </a:solidFill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在寻找着各种理由</a:t>
            </a:r>
            <a:r>
              <a:rPr kumimoji="0" lang="zh-CN" altLang="en-US" sz="4000" b="0" i="0" u="none" strike="noStrike" kern="0" cap="none" spc="0" normalizeH="0" baseline="0" noProof="0" dirty="0" smtClean="0">
                <a:ln>
                  <a:noFill/>
                </a:ln>
                <a:solidFill>
                  <a:srgbClr val="415264"/>
                </a:solidFill>
                <a:effectLst/>
                <a:uLnTx/>
                <a:uFillTx/>
                <a:latin typeface="禹卫书法行书简体&#10;" panose="02000603000000000000" pitchFamily="2" charset="-122"/>
                <a:ea typeface="禹卫书法行书简体&#10;" panose="02000603000000000000" pitchFamily="2" charset="-122"/>
              </a:rPr>
              <a:t>！</a:t>
            </a:r>
          </a:p>
        </p:txBody>
      </p:sp>
      <p:grpSp>
        <p:nvGrpSpPr>
          <p:cNvPr id="64" name="组合 63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65" name="矩形 64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66" name="文本框 65"/>
            <p:cNvSpPr txBox="1"/>
            <p:nvPr/>
          </p:nvSpPr>
          <p:spPr>
            <a:xfrm>
              <a:off x="1000752" y="-504358"/>
              <a:ext cx="2010775" cy="94098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理由</a:t>
              </a:r>
              <a:endParaRPr lang="zh-CN" altLang="en-US" sz="4800" spc="6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129303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5" name="矩形 4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000752" y="-504358"/>
              <a:ext cx="2010775" cy="94098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真相</a:t>
              </a:r>
              <a:endParaRPr lang="zh-CN" altLang="en-US" sz="4800" spc="6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2306784" y="1756354"/>
            <a:ext cx="9193420" cy="4379110"/>
            <a:chOff x="2116284" y="1654754"/>
            <a:chExt cx="9193420" cy="4379110"/>
          </a:xfrm>
        </p:grpSpPr>
        <p:sp>
          <p:nvSpPr>
            <p:cNvPr id="7" name="文本框 6"/>
            <p:cNvSpPr txBox="1"/>
            <p:nvPr/>
          </p:nvSpPr>
          <p:spPr>
            <a:xfrm>
              <a:off x="2930720" y="1654754"/>
              <a:ext cx="7154716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dirty="0" smtClean="0">
                  <a:latin typeface="+mj-ea"/>
                  <a:ea typeface="+mj-ea"/>
                </a:rPr>
                <a:t>笔者经过反复思考，</a:t>
              </a:r>
              <a:endParaRPr lang="en-US" altLang="zh-CN" sz="2800" dirty="0" smtClean="0">
                <a:latin typeface="+mj-ea"/>
                <a:ea typeface="+mj-ea"/>
              </a:endParaRPr>
            </a:p>
            <a:p>
              <a:r>
                <a:rPr lang="zh-CN" altLang="en-US" sz="2800" dirty="0" smtClean="0">
                  <a:latin typeface="+mj-ea"/>
                  <a:ea typeface="+mj-ea"/>
                </a:rPr>
                <a:t>最后得出一个个人认为很有价值的线索：</a:t>
              </a:r>
              <a:endParaRPr lang="en-US" altLang="zh-CN" sz="2800" dirty="0" smtClean="0">
                <a:latin typeface="+mj-ea"/>
                <a:ea typeface="+mj-ea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2930720" y="5018201"/>
              <a:ext cx="8378984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新蒂下午茶白金版" panose="03000600000000000000" pitchFamily="66" charset="-122"/>
                  <a:ea typeface="新蒂下午茶白金版" panose="03000600000000000000" pitchFamily="66" charset="-122"/>
                </a:rPr>
                <a:t>设计感的缺失，是造成我们的</a:t>
              </a:r>
              <a:r>
                <a:rPr lang="en-US" altLang="zh-CN" sz="3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新蒂下午茶白金版" panose="03000600000000000000" pitchFamily="66" charset="-122"/>
                  <a:ea typeface="新蒂下午茶白金版" panose="03000600000000000000" pitchFamily="66" charset="-122"/>
                </a:rPr>
                <a:t>PPT</a:t>
              </a:r>
              <a:r>
                <a:rPr lang="zh-CN" altLang="en-US" sz="3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新蒂下午茶白金版" panose="03000600000000000000" pitchFamily="66" charset="-122"/>
                  <a:ea typeface="新蒂下午茶白金版" panose="03000600000000000000" pitchFamily="66" charset="-122"/>
                </a:rPr>
                <a:t>看起来很</a:t>
              </a:r>
              <a:r>
                <a:rPr lang="en-US" altLang="zh-CN" sz="3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新蒂下午茶白金版" panose="03000600000000000000" pitchFamily="66" charset="-122"/>
                  <a:ea typeface="新蒂下午茶白金版" panose="03000600000000000000" pitchFamily="66" charset="-122"/>
                </a:rPr>
                <a:t>LOW</a:t>
              </a:r>
              <a:r>
                <a:rPr lang="zh-CN" altLang="en-US" sz="3000" dirty="0" smtClean="0">
                  <a:solidFill>
                    <a:schemeClr val="tx1">
                      <a:lumMod val="50000"/>
                      <a:lumOff val="50000"/>
                    </a:schemeClr>
                  </a:solidFill>
                  <a:latin typeface="新蒂下午茶白金版" panose="03000600000000000000" pitchFamily="66" charset="-122"/>
                  <a:ea typeface="新蒂下午茶白金版" panose="03000600000000000000" pitchFamily="66" charset="-122"/>
                </a:rPr>
                <a:t>的主要原因！</a:t>
              </a:r>
              <a:endParaRPr lang="zh-CN" altLang="en-US" sz="3000" dirty="0">
                <a:solidFill>
                  <a:schemeClr val="tx1">
                    <a:lumMod val="50000"/>
                    <a:lumOff val="50000"/>
                  </a:schemeClr>
                </a:solidFill>
                <a:latin typeface="新蒂下午茶白金版" panose="03000600000000000000" pitchFamily="66" charset="-122"/>
                <a:ea typeface="新蒂下午茶白金版" panose="03000600000000000000" pitchFamily="66" charset="-122"/>
              </a:endParaRPr>
            </a:p>
          </p:txBody>
        </p:sp>
        <p:grpSp>
          <p:nvGrpSpPr>
            <p:cNvPr id="11" name="组合 10"/>
            <p:cNvGrpSpPr/>
            <p:nvPr/>
          </p:nvGrpSpPr>
          <p:grpSpPr>
            <a:xfrm>
              <a:off x="2116284" y="2673311"/>
              <a:ext cx="7112010" cy="2215991"/>
              <a:chOff x="2095490" y="2583295"/>
              <a:chExt cx="7112010" cy="2215991"/>
            </a:xfrm>
          </p:grpSpPr>
          <p:sp>
            <p:nvSpPr>
              <p:cNvPr id="9" name="文本框 8"/>
              <p:cNvSpPr txBox="1"/>
              <p:nvPr/>
            </p:nvSpPr>
            <p:spPr>
              <a:xfrm>
                <a:off x="2095490" y="2583295"/>
                <a:ext cx="7112010" cy="2215991"/>
              </a:xfrm>
              <a:prstGeom prst="rect">
                <a:avLst/>
              </a:prstGeom>
              <a:noFill/>
            </p:spPr>
            <p:txBody>
              <a:bodyPr vert="horz" wrap="square" rtlCol="0">
                <a:spAutoFit/>
              </a:bodyPr>
              <a:lstStyle/>
              <a:p>
                <a:pPr algn="ctr"/>
                <a:r>
                  <a:rPr lang="zh-CN" altLang="en-US" sz="13800" spc="600" dirty="0" smtClean="0">
                    <a:solidFill>
                      <a:srgbClr val="415264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设计感</a:t>
                </a:r>
                <a:endParaRPr lang="zh-CN" altLang="en-US" sz="13800" spc="600" dirty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endParaRPr>
              </a:p>
            </p:txBody>
          </p:sp>
          <p:sp>
            <p:nvSpPr>
              <p:cNvPr id="8" name="文本框 7"/>
              <p:cNvSpPr txBox="1"/>
              <p:nvPr/>
            </p:nvSpPr>
            <p:spPr>
              <a:xfrm>
                <a:off x="2909926" y="3483541"/>
                <a:ext cx="5510173" cy="430887"/>
              </a:xfrm>
              <a:prstGeom prst="rect">
                <a:avLst/>
              </a:prstGeom>
              <a:solidFill>
                <a:srgbClr val="F3F3F3"/>
              </a:solidFill>
              <a:ln>
                <a:solidFill>
                  <a:srgbClr val="F3F3F3"/>
                </a:solidFill>
              </a:ln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2200" dirty="0" smtClean="0">
                    <a:latin typeface="+mj-ea"/>
                    <a:ea typeface="+mj-ea"/>
                  </a:rPr>
                  <a:t>我们与别人最大的差距就是源于一个词</a:t>
                </a:r>
                <a:endParaRPr lang="zh-CN" altLang="en-US" sz="2200" dirty="0">
                  <a:latin typeface="+mj-ea"/>
                  <a:ea typeface="+mj-ea"/>
                </a:endParaRPr>
              </a:p>
            </p:txBody>
          </p:sp>
        </p:grpSp>
      </p:grpSp>
      <p:pic>
        <p:nvPicPr>
          <p:cNvPr id="13" name="图片 12"/>
          <p:cNvPicPr>
            <a:picLocks noChangeAspect="1"/>
          </p:cNvPicPr>
          <p:nvPr/>
        </p:nvPicPr>
        <p:blipFill>
          <a:blip r:embed="rId2" cstate="print">
            <a:duotone>
              <a:prstClr val="black"/>
              <a:srgbClr val="415264">
                <a:tint val="45000"/>
                <a:satMod val="40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571" y="1344448"/>
            <a:ext cx="1645923" cy="4636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622437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组合 114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116" name="矩形 115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117" name="文本框 116"/>
            <p:cNvSpPr txBox="1"/>
            <p:nvPr/>
          </p:nvSpPr>
          <p:spPr>
            <a:xfrm>
              <a:off x="1000752" y="-504358"/>
              <a:ext cx="2010775" cy="94098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 smtClean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真相</a:t>
              </a:r>
              <a:endParaRPr lang="zh-CN" altLang="en-US" sz="4800" spc="600" dirty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sp>
        <p:nvSpPr>
          <p:cNvPr id="118" name="文本框 117"/>
          <p:cNvSpPr txBox="1"/>
          <p:nvPr/>
        </p:nvSpPr>
        <p:spPr>
          <a:xfrm>
            <a:off x="4920815" y="2405881"/>
            <a:ext cx="624348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spc="6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设计</a:t>
            </a:r>
            <a:r>
              <a:rPr lang="zh-CN" altLang="en-US" sz="4000" spc="600" dirty="0" smtClean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感的核心层面就是</a:t>
            </a:r>
            <a:endParaRPr lang="zh-CN" altLang="en-US" sz="4000" spc="600" dirty="0">
              <a:solidFill>
                <a:srgbClr val="415264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1904539" y="4437206"/>
            <a:ext cx="9259761" cy="109312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lang="zh-CN" altLang="en-US" sz="2800" spc="300" dirty="0" smtClean="0">
                <a:latin typeface="+mj-ea"/>
                <a:ea typeface="+mj-ea"/>
              </a:rPr>
              <a:t>作好页面排版是我们提升设计感最好的途径，</a:t>
            </a:r>
            <a:endParaRPr lang="en-US" altLang="zh-CN" sz="2800" spc="300" dirty="0" smtClean="0">
              <a:latin typeface="+mj-ea"/>
              <a:ea typeface="+mj-ea"/>
            </a:endParaRPr>
          </a:p>
          <a:p>
            <a:pPr algn="r">
              <a:lnSpc>
                <a:spcPct val="120000"/>
              </a:lnSpc>
            </a:pPr>
            <a:r>
              <a:rPr lang="zh-CN" altLang="en-US" sz="2800" spc="300" dirty="0" smtClean="0">
                <a:latin typeface="+mj-ea"/>
                <a:ea typeface="+mj-ea"/>
              </a:rPr>
              <a:t>他可以让我们的作品富有思想与灵魂！</a:t>
            </a:r>
            <a:endParaRPr lang="zh-CN" altLang="en-US" sz="2800" spc="300" dirty="0">
              <a:latin typeface="+mj-ea"/>
              <a:ea typeface="+mj-ea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5890995" y="3113767"/>
            <a:ext cx="5006499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/>
            <a:r>
              <a:rPr lang="zh-CN" altLang="en-US" sz="8800" spc="6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页面排版</a:t>
            </a:r>
          </a:p>
        </p:txBody>
      </p:sp>
    </p:spTree>
    <p:extLst>
      <p:ext uri="{BB962C8B-B14F-4D97-AF65-F5344CB8AC3E}">
        <p14:creationId xmlns:p14="http://schemas.microsoft.com/office/powerpoint/2010/main" val="258990520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75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899152" y="1"/>
            <a:ext cx="2010775" cy="863600"/>
            <a:chOff x="1000752" y="-504358"/>
            <a:chExt cx="2010775" cy="977899"/>
          </a:xfrm>
        </p:grpSpPr>
        <p:sp>
          <p:nvSpPr>
            <p:cNvPr id="3" name="矩形 2"/>
            <p:cNvSpPr/>
            <p:nvPr/>
          </p:nvSpPr>
          <p:spPr>
            <a:xfrm>
              <a:off x="1018068" y="-504358"/>
              <a:ext cx="1852131" cy="977899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000752" y="-504358"/>
              <a:ext cx="2010775" cy="940981"/>
            </a:xfrm>
            <a:prstGeom prst="rect">
              <a:avLst/>
            </a:prstGeom>
            <a:noFill/>
          </p:spPr>
          <p:txBody>
            <a:bodyPr vert="horz" wrap="square" rtlCol="0">
              <a:spAutoFit/>
            </a:bodyPr>
            <a:lstStyle/>
            <a:p>
              <a:pPr algn="ctr"/>
              <a:r>
                <a:rPr lang="zh-CN" altLang="en-US" sz="4800" spc="600" dirty="0">
                  <a:solidFill>
                    <a:schemeClr val="bg1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方法</a:t>
              </a:r>
            </a:p>
          </p:txBody>
        </p:sp>
      </p:grpSp>
      <p:sp>
        <p:nvSpPr>
          <p:cNvPr id="5" name="文本框 4"/>
          <p:cNvSpPr txBox="1"/>
          <p:nvPr/>
        </p:nvSpPr>
        <p:spPr>
          <a:xfrm>
            <a:off x="899152" y="1440177"/>
            <a:ext cx="808753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415264"/>
                </a:solidFill>
                <a:latin typeface="+mj-ea"/>
                <a:ea typeface="+mj-ea"/>
              </a:rPr>
              <a:t>市面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上关于</a:t>
            </a:r>
            <a:r>
              <a:rPr lang="en-US" altLang="zh-CN" sz="2400" dirty="0" smtClean="0">
                <a:solidFill>
                  <a:srgbClr val="415264"/>
                </a:solidFill>
                <a:latin typeface="+mj-ea"/>
                <a:ea typeface="+mj-ea"/>
              </a:rPr>
              <a:t>PPT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设计的书籍里，介绍页面排版的方法有很多。</a:t>
            </a:r>
            <a:endParaRPr lang="en-US" altLang="zh-CN" sz="2400" dirty="0" smtClean="0">
              <a:solidFill>
                <a:srgbClr val="415264"/>
              </a:solidFill>
              <a:latin typeface="+mj-ea"/>
              <a:ea typeface="+mj-ea"/>
            </a:endParaRPr>
          </a:p>
          <a:p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但总结起来无外乎以下四点：</a:t>
            </a:r>
            <a:endParaRPr lang="zh-CN" altLang="en-US" sz="24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963132" y="2704924"/>
            <a:ext cx="2959511" cy="3528956"/>
          </a:xfrm>
          <a:prstGeom prst="rect">
            <a:avLst/>
          </a:prstGeom>
        </p:spPr>
      </p:pic>
      <p:grpSp>
        <p:nvGrpSpPr>
          <p:cNvPr id="16" name="组合 15"/>
          <p:cNvGrpSpPr/>
          <p:nvPr/>
        </p:nvGrpSpPr>
        <p:grpSpPr>
          <a:xfrm>
            <a:off x="5174080" y="2803489"/>
            <a:ext cx="636635" cy="3349830"/>
            <a:chOff x="5357349" y="2558423"/>
            <a:chExt cx="636635" cy="3349830"/>
          </a:xfrm>
        </p:grpSpPr>
        <p:grpSp>
          <p:nvGrpSpPr>
            <p:cNvPr id="15" name="组合 14"/>
            <p:cNvGrpSpPr/>
            <p:nvPr/>
          </p:nvGrpSpPr>
          <p:grpSpPr>
            <a:xfrm>
              <a:off x="5357349" y="2558423"/>
              <a:ext cx="570272" cy="3349830"/>
              <a:chOff x="5357349" y="2587919"/>
              <a:chExt cx="570272" cy="3349830"/>
            </a:xfrm>
          </p:grpSpPr>
          <p:sp>
            <p:nvSpPr>
              <p:cNvPr id="11" name="椭圆 10"/>
              <p:cNvSpPr/>
              <p:nvPr/>
            </p:nvSpPr>
            <p:spPr>
              <a:xfrm>
                <a:off x="5357349" y="2587919"/>
                <a:ext cx="570272" cy="570272"/>
              </a:xfrm>
              <a:prstGeom prst="ellipse">
                <a:avLst/>
              </a:prstGeom>
              <a:solidFill>
                <a:srgbClr val="415264">
                  <a:alpha val="8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  <p:sp>
            <p:nvSpPr>
              <p:cNvPr id="12" name="椭圆 11"/>
              <p:cNvSpPr/>
              <p:nvPr/>
            </p:nvSpPr>
            <p:spPr>
              <a:xfrm>
                <a:off x="5357349" y="3514438"/>
                <a:ext cx="570272" cy="570272"/>
              </a:xfrm>
              <a:prstGeom prst="ellipse">
                <a:avLst/>
              </a:prstGeom>
              <a:solidFill>
                <a:srgbClr val="415264">
                  <a:alpha val="8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  <p:sp>
            <p:nvSpPr>
              <p:cNvPr id="13" name="椭圆 12"/>
              <p:cNvSpPr/>
              <p:nvPr/>
            </p:nvSpPr>
            <p:spPr>
              <a:xfrm>
                <a:off x="5357349" y="4440957"/>
                <a:ext cx="570272" cy="570272"/>
              </a:xfrm>
              <a:prstGeom prst="ellipse">
                <a:avLst/>
              </a:prstGeom>
              <a:solidFill>
                <a:srgbClr val="415264">
                  <a:alpha val="8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  <p:sp>
            <p:nvSpPr>
              <p:cNvPr id="14" name="椭圆 13"/>
              <p:cNvSpPr/>
              <p:nvPr/>
            </p:nvSpPr>
            <p:spPr>
              <a:xfrm>
                <a:off x="5357349" y="5367477"/>
                <a:ext cx="570272" cy="570272"/>
              </a:xfrm>
              <a:prstGeom prst="ellipse">
                <a:avLst/>
              </a:prstGeom>
              <a:solidFill>
                <a:srgbClr val="415264">
                  <a:alpha val="88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 dirty="0"/>
              </a:p>
            </p:txBody>
          </p:sp>
        </p:grpSp>
        <p:sp>
          <p:nvSpPr>
            <p:cNvPr id="7" name="文本框 6"/>
            <p:cNvSpPr txBox="1"/>
            <p:nvPr/>
          </p:nvSpPr>
          <p:spPr>
            <a:xfrm>
              <a:off x="5395447" y="2603963"/>
              <a:ext cx="5702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</a:rPr>
                <a:t>横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395446" y="3520994"/>
              <a:ext cx="5702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</a:rPr>
                <a:t>竖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423713" y="4447964"/>
              <a:ext cx="5702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</a:rPr>
                <a:t>多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395446" y="5374483"/>
              <a:ext cx="57027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dirty="0" smtClean="0">
                  <a:solidFill>
                    <a:schemeClr val="bg1"/>
                  </a:solidFill>
                </a:rPr>
                <a:t>环</a:t>
              </a:r>
              <a:endParaRPr lang="zh-CN" altLang="en-US" sz="2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7" name="文本框 16"/>
          <p:cNvSpPr txBox="1"/>
          <p:nvPr/>
        </p:nvSpPr>
        <p:spPr>
          <a:xfrm>
            <a:off x="5981067" y="2704924"/>
            <a:ext cx="4074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页面元素按照</a:t>
            </a:r>
            <a:r>
              <a:rPr lang="zh-CN" altLang="en-US" sz="3200" b="1" dirty="0" smtClean="0">
                <a:solidFill>
                  <a:srgbClr val="415264"/>
                </a:solidFill>
                <a:latin typeface="+mj-ea"/>
                <a:ea typeface="+mj-ea"/>
              </a:rPr>
              <a:t>横排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进行</a:t>
            </a:r>
            <a:r>
              <a:rPr lang="zh-CN" altLang="en-US" sz="2400" dirty="0">
                <a:solidFill>
                  <a:srgbClr val="415264"/>
                </a:solidFill>
                <a:latin typeface="+mj-ea"/>
                <a:ea typeface="+mj-ea"/>
              </a:rPr>
              <a:t>排版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5981067" y="3670534"/>
            <a:ext cx="4074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页面元素按照</a:t>
            </a:r>
            <a:r>
              <a:rPr lang="zh-CN" altLang="en-US" sz="3200" b="1" dirty="0" smtClean="0">
                <a:solidFill>
                  <a:srgbClr val="415264"/>
                </a:solidFill>
                <a:latin typeface="+mj-ea"/>
                <a:ea typeface="+mj-ea"/>
              </a:rPr>
              <a:t>竖排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进行排版</a:t>
            </a:r>
            <a:endParaRPr lang="zh-CN" altLang="en-US" sz="24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5981067" y="4621642"/>
            <a:ext cx="4074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页面元素按照</a:t>
            </a:r>
            <a:r>
              <a:rPr lang="zh-CN" altLang="en-US" sz="3200" b="1" dirty="0" smtClean="0">
                <a:solidFill>
                  <a:srgbClr val="415264"/>
                </a:solidFill>
                <a:latin typeface="+mj-ea"/>
                <a:ea typeface="+mj-ea"/>
              </a:rPr>
              <a:t>多排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进行排版</a:t>
            </a:r>
            <a:endParaRPr lang="zh-CN" altLang="en-US" sz="24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5981067" y="5558712"/>
            <a:ext cx="4074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页面元素按照</a:t>
            </a:r>
            <a:r>
              <a:rPr lang="zh-CN" altLang="en-US" sz="3200" b="1" dirty="0" smtClean="0">
                <a:solidFill>
                  <a:srgbClr val="415264"/>
                </a:solidFill>
                <a:latin typeface="+mj-ea"/>
                <a:ea typeface="+mj-ea"/>
              </a:rPr>
              <a:t>循环</a:t>
            </a:r>
            <a:r>
              <a:rPr lang="zh-CN" altLang="en-US" sz="2400" dirty="0" smtClean="0">
                <a:solidFill>
                  <a:srgbClr val="415264"/>
                </a:solidFill>
                <a:latin typeface="+mj-ea"/>
                <a:ea typeface="+mj-ea"/>
              </a:rPr>
              <a:t>进行排版</a:t>
            </a:r>
            <a:endParaRPr lang="zh-CN" altLang="en-US" sz="24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  <p:cxnSp>
        <p:nvCxnSpPr>
          <p:cNvPr id="23" name="直接连接符 22"/>
          <p:cNvCxnSpPr/>
          <p:nvPr/>
        </p:nvCxnSpPr>
        <p:spPr>
          <a:xfrm>
            <a:off x="6083081" y="3363929"/>
            <a:ext cx="3893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6083081" y="4290448"/>
            <a:ext cx="3893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083081" y="5216967"/>
            <a:ext cx="3893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/>
          <p:nvPr/>
        </p:nvCxnSpPr>
        <p:spPr>
          <a:xfrm>
            <a:off x="6083081" y="6143487"/>
            <a:ext cx="389357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792332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-24380" y="434359"/>
            <a:ext cx="3327174" cy="811553"/>
            <a:chOff x="-24380" y="434359"/>
            <a:chExt cx="3327174" cy="811553"/>
          </a:xfrm>
        </p:grpSpPr>
        <p:sp>
          <p:nvSpPr>
            <p:cNvPr id="67" name="矩形 66"/>
            <p:cNvSpPr/>
            <p:nvPr/>
          </p:nvSpPr>
          <p:spPr>
            <a:xfrm>
              <a:off x="-24380" y="434359"/>
              <a:ext cx="584820" cy="811553"/>
            </a:xfrm>
            <a:prstGeom prst="rect">
              <a:avLst/>
            </a:prstGeom>
            <a:solidFill>
              <a:srgbClr val="415264">
                <a:alpha val="8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70" name="文本框 69"/>
            <p:cNvSpPr txBox="1"/>
            <p:nvPr/>
          </p:nvSpPr>
          <p:spPr>
            <a:xfrm>
              <a:off x="716910" y="476471"/>
              <a:ext cx="2585884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4400" dirty="0" smtClean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rPr>
                <a:t>具体排版</a:t>
              </a:r>
              <a:endParaRPr lang="zh-CN" altLang="en-US" sz="4400" dirty="0">
                <a:solidFill>
                  <a:srgbClr val="415264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endParaRP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1245936" y="2635723"/>
            <a:ext cx="9738766" cy="2973337"/>
            <a:chOff x="1354090" y="2203103"/>
            <a:chExt cx="9738766" cy="2973337"/>
          </a:xfrm>
        </p:grpSpPr>
        <p:grpSp>
          <p:nvGrpSpPr>
            <p:cNvPr id="63" name="组合 62"/>
            <p:cNvGrpSpPr/>
            <p:nvPr/>
          </p:nvGrpSpPr>
          <p:grpSpPr>
            <a:xfrm>
              <a:off x="1354090" y="3030558"/>
              <a:ext cx="1848469" cy="2145882"/>
              <a:chOff x="1809134" y="3935126"/>
              <a:chExt cx="1848469" cy="2145882"/>
            </a:xfrm>
          </p:grpSpPr>
          <p:grpSp>
            <p:nvGrpSpPr>
              <p:cNvPr id="25" name="组合 24"/>
              <p:cNvGrpSpPr/>
              <p:nvPr/>
            </p:nvGrpSpPr>
            <p:grpSpPr>
              <a:xfrm>
                <a:off x="1809134" y="3935126"/>
                <a:ext cx="1848469" cy="245293"/>
                <a:chOff x="1582996" y="3962402"/>
                <a:chExt cx="2074608" cy="275302"/>
              </a:xfrm>
            </p:grpSpPr>
            <p:sp>
              <p:nvSpPr>
                <p:cNvPr id="2" name="矩形 1"/>
                <p:cNvSpPr/>
                <p:nvPr/>
              </p:nvSpPr>
              <p:spPr>
                <a:xfrm>
                  <a:off x="1582996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" name="矩形 2"/>
                <p:cNvSpPr/>
                <p:nvPr/>
              </p:nvSpPr>
              <p:spPr>
                <a:xfrm>
                  <a:off x="1942857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4" name="矩形 3"/>
                <p:cNvSpPr/>
                <p:nvPr/>
              </p:nvSpPr>
              <p:spPr>
                <a:xfrm>
                  <a:off x="2302718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2" name="矩形 21"/>
                <p:cNvSpPr/>
                <p:nvPr/>
              </p:nvSpPr>
              <p:spPr>
                <a:xfrm>
                  <a:off x="2662579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3" name="矩形 22"/>
                <p:cNvSpPr/>
                <p:nvPr/>
              </p:nvSpPr>
              <p:spPr>
                <a:xfrm>
                  <a:off x="3022440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4" name="矩形 23"/>
                <p:cNvSpPr/>
                <p:nvPr/>
              </p:nvSpPr>
              <p:spPr>
                <a:xfrm>
                  <a:off x="3382302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59" name="文本框 58"/>
              <p:cNvSpPr txBox="1"/>
              <p:nvPr/>
            </p:nvSpPr>
            <p:spPr>
              <a:xfrm>
                <a:off x="2129769" y="5496233"/>
                <a:ext cx="12071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dirty="0">
                    <a:solidFill>
                      <a:srgbClr val="415264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横排</a:t>
                </a:r>
              </a:p>
            </p:txBody>
          </p:sp>
        </p:grpSp>
        <p:grpSp>
          <p:nvGrpSpPr>
            <p:cNvPr id="64" name="组合 63"/>
            <p:cNvGrpSpPr/>
            <p:nvPr/>
          </p:nvGrpSpPr>
          <p:grpSpPr>
            <a:xfrm>
              <a:off x="4438104" y="2203103"/>
              <a:ext cx="1207198" cy="2973337"/>
              <a:chOff x="4536063" y="3107671"/>
              <a:chExt cx="1207198" cy="2973337"/>
            </a:xfrm>
          </p:grpSpPr>
          <p:grpSp>
            <p:nvGrpSpPr>
              <p:cNvPr id="26" name="组合 25"/>
              <p:cNvGrpSpPr/>
              <p:nvPr/>
            </p:nvGrpSpPr>
            <p:grpSpPr>
              <a:xfrm rot="16200000">
                <a:off x="4189560" y="3931694"/>
                <a:ext cx="1900204" cy="252158"/>
                <a:chOff x="1582996" y="3962402"/>
                <a:chExt cx="2074608" cy="275302"/>
              </a:xfrm>
            </p:grpSpPr>
            <p:sp>
              <p:nvSpPr>
                <p:cNvPr id="27" name="矩形 26"/>
                <p:cNvSpPr/>
                <p:nvPr/>
              </p:nvSpPr>
              <p:spPr>
                <a:xfrm>
                  <a:off x="1582996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8" name="矩形 27"/>
                <p:cNvSpPr/>
                <p:nvPr/>
              </p:nvSpPr>
              <p:spPr>
                <a:xfrm>
                  <a:off x="1942857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9" name="矩形 28"/>
                <p:cNvSpPr/>
                <p:nvPr/>
              </p:nvSpPr>
              <p:spPr>
                <a:xfrm>
                  <a:off x="2302718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0" name="矩形 29"/>
                <p:cNvSpPr/>
                <p:nvPr/>
              </p:nvSpPr>
              <p:spPr>
                <a:xfrm>
                  <a:off x="2662579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" name="矩形 30"/>
                <p:cNvSpPr/>
                <p:nvPr/>
              </p:nvSpPr>
              <p:spPr>
                <a:xfrm>
                  <a:off x="3022440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2" name="矩形 31"/>
                <p:cNvSpPr/>
                <p:nvPr/>
              </p:nvSpPr>
              <p:spPr>
                <a:xfrm>
                  <a:off x="3382302" y="3962402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60" name="文本框 59"/>
              <p:cNvSpPr txBox="1"/>
              <p:nvPr/>
            </p:nvSpPr>
            <p:spPr>
              <a:xfrm>
                <a:off x="4536063" y="5496233"/>
                <a:ext cx="12071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dirty="0" smtClean="0">
                    <a:solidFill>
                      <a:srgbClr val="415264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竖排</a:t>
                </a:r>
                <a:endParaRPr lang="zh-CN" altLang="en-US" sz="3200" dirty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endParaRPr>
              </a:p>
            </p:txBody>
          </p:sp>
        </p:grpSp>
        <p:grpSp>
          <p:nvGrpSpPr>
            <p:cNvPr id="65" name="组合 64"/>
            <p:cNvGrpSpPr/>
            <p:nvPr/>
          </p:nvGrpSpPr>
          <p:grpSpPr>
            <a:xfrm>
              <a:off x="7056329" y="2848405"/>
              <a:ext cx="1207198" cy="2328035"/>
              <a:chOff x="6358763" y="3752973"/>
              <a:chExt cx="1207198" cy="2328035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6464850" y="3752973"/>
                <a:ext cx="995025" cy="609599"/>
                <a:chOff x="6066505" y="3962402"/>
                <a:chExt cx="995025" cy="609599"/>
              </a:xfrm>
            </p:grpSpPr>
            <p:grpSp>
              <p:nvGrpSpPr>
                <p:cNvPr id="41" name="组合 40"/>
                <p:cNvGrpSpPr/>
                <p:nvPr/>
              </p:nvGrpSpPr>
              <p:grpSpPr>
                <a:xfrm>
                  <a:off x="6066506" y="3962402"/>
                  <a:ext cx="995024" cy="275302"/>
                  <a:chOff x="6066506" y="3962402"/>
                  <a:chExt cx="995024" cy="275302"/>
                </a:xfrm>
              </p:grpSpPr>
              <p:sp>
                <p:nvSpPr>
                  <p:cNvPr id="34" name="矩形 33"/>
                  <p:cNvSpPr/>
                  <p:nvPr/>
                </p:nvSpPr>
                <p:spPr>
                  <a:xfrm>
                    <a:off x="6066506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5" name="矩形 34"/>
                  <p:cNvSpPr/>
                  <p:nvPr/>
                </p:nvSpPr>
                <p:spPr>
                  <a:xfrm>
                    <a:off x="6426367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6" name="矩形 35"/>
                  <p:cNvSpPr/>
                  <p:nvPr/>
                </p:nvSpPr>
                <p:spPr>
                  <a:xfrm>
                    <a:off x="6786228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  <p:grpSp>
              <p:nvGrpSpPr>
                <p:cNvPr id="40" name="组合 39"/>
                <p:cNvGrpSpPr/>
                <p:nvPr/>
              </p:nvGrpSpPr>
              <p:grpSpPr>
                <a:xfrm>
                  <a:off x="6066505" y="4296699"/>
                  <a:ext cx="995025" cy="275302"/>
                  <a:chOff x="7146089" y="3962402"/>
                  <a:chExt cx="995025" cy="275302"/>
                </a:xfrm>
              </p:grpSpPr>
              <p:sp>
                <p:nvSpPr>
                  <p:cNvPr id="37" name="矩形 36"/>
                  <p:cNvSpPr/>
                  <p:nvPr/>
                </p:nvSpPr>
                <p:spPr>
                  <a:xfrm>
                    <a:off x="7146089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8" name="矩形 37"/>
                  <p:cNvSpPr/>
                  <p:nvPr/>
                </p:nvSpPr>
                <p:spPr>
                  <a:xfrm>
                    <a:off x="7505950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39" name="矩形 38"/>
                  <p:cNvSpPr/>
                  <p:nvPr/>
                </p:nvSpPr>
                <p:spPr>
                  <a:xfrm>
                    <a:off x="7865812" y="3962402"/>
                    <a:ext cx="275302" cy="275302"/>
                  </a:xfrm>
                  <a:prstGeom prst="rect">
                    <a:avLst/>
                  </a:prstGeom>
                  <a:solidFill>
                    <a:srgbClr val="415264">
                      <a:alpha val="88000"/>
                    </a:srgbClr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</p:grpSp>
          </p:grpSp>
          <p:sp>
            <p:nvSpPr>
              <p:cNvPr id="61" name="文本框 60"/>
              <p:cNvSpPr txBox="1"/>
              <p:nvPr/>
            </p:nvSpPr>
            <p:spPr>
              <a:xfrm>
                <a:off x="6358763" y="5496233"/>
                <a:ext cx="12071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dirty="0" smtClean="0">
                    <a:solidFill>
                      <a:srgbClr val="415264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多排</a:t>
                </a:r>
                <a:endParaRPr lang="zh-CN" altLang="en-US" sz="3200" dirty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endParaRPr>
              </a:p>
            </p:txBody>
          </p:sp>
        </p:grpSp>
        <p:grpSp>
          <p:nvGrpSpPr>
            <p:cNvPr id="66" name="组合 65"/>
            <p:cNvGrpSpPr/>
            <p:nvPr/>
          </p:nvGrpSpPr>
          <p:grpSpPr>
            <a:xfrm>
              <a:off x="9674554" y="2520620"/>
              <a:ext cx="1418302" cy="2655820"/>
              <a:chOff x="8735721" y="3425188"/>
              <a:chExt cx="1418302" cy="2655820"/>
            </a:xfrm>
          </p:grpSpPr>
          <p:grpSp>
            <p:nvGrpSpPr>
              <p:cNvPr id="58" name="组合 57"/>
              <p:cNvGrpSpPr/>
              <p:nvPr/>
            </p:nvGrpSpPr>
            <p:grpSpPr>
              <a:xfrm>
                <a:off x="8735721" y="3425188"/>
                <a:ext cx="1418302" cy="1265169"/>
                <a:chOff x="8175282" y="3300319"/>
                <a:chExt cx="1418302" cy="1265169"/>
              </a:xfrm>
            </p:grpSpPr>
            <p:sp>
              <p:nvSpPr>
                <p:cNvPr id="52" name="矩形 51"/>
                <p:cNvSpPr/>
                <p:nvPr/>
              </p:nvSpPr>
              <p:spPr>
                <a:xfrm rot="-5400000">
                  <a:off x="8175282" y="3795253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3" name="矩形 52"/>
                <p:cNvSpPr/>
                <p:nvPr/>
              </p:nvSpPr>
              <p:spPr>
                <a:xfrm rot="-1800000">
                  <a:off x="8461032" y="3300319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4" name="矩形 53"/>
                <p:cNvSpPr/>
                <p:nvPr/>
              </p:nvSpPr>
              <p:spPr>
                <a:xfrm rot="1800000">
                  <a:off x="9032532" y="3300319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5" name="矩形 54"/>
                <p:cNvSpPr/>
                <p:nvPr/>
              </p:nvSpPr>
              <p:spPr>
                <a:xfrm rot="5400000">
                  <a:off x="9318282" y="3795253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6" name="矩形 55"/>
                <p:cNvSpPr/>
                <p:nvPr/>
              </p:nvSpPr>
              <p:spPr>
                <a:xfrm rot="9000000">
                  <a:off x="9032532" y="4290186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57" name="矩形 56"/>
                <p:cNvSpPr/>
                <p:nvPr/>
              </p:nvSpPr>
              <p:spPr>
                <a:xfrm rot="12600000">
                  <a:off x="8461032" y="4290186"/>
                  <a:ext cx="275302" cy="275302"/>
                </a:xfrm>
                <a:prstGeom prst="rect">
                  <a:avLst/>
                </a:prstGeom>
                <a:solidFill>
                  <a:srgbClr val="415264">
                    <a:alpha val="88000"/>
                  </a:srgb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</p:grpSp>
          <p:sp>
            <p:nvSpPr>
              <p:cNvPr id="62" name="文本框 61"/>
              <p:cNvSpPr txBox="1"/>
              <p:nvPr/>
            </p:nvSpPr>
            <p:spPr>
              <a:xfrm>
                <a:off x="8841273" y="5496233"/>
                <a:ext cx="1207198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dist"/>
                <a:r>
                  <a:rPr lang="zh-CN" altLang="en-US" sz="3200" dirty="0" smtClean="0">
                    <a:solidFill>
                      <a:srgbClr val="415264"/>
                    </a:solidFill>
                    <a:latin typeface="迷你简粗宋" panose="03000509000000000000" pitchFamily="65" charset="-122"/>
                    <a:ea typeface="迷你简粗宋" panose="03000509000000000000" pitchFamily="65" charset="-122"/>
                  </a:rPr>
                  <a:t>循环</a:t>
                </a:r>
                <a:endParaRPr lang="zh-CN" altLang="en-US" sz="3200" dirty="0">
                  <a:solidFill>
                    <a:srgbClr val="415264"/>
                  </a:solidFill>
                  <a:latin typeface="迷你简粗宋" panose="03000509000000000000" pitchFamily="65" charset="-122"/>
                  <a:ea typeface="迷你简粗宋" panose="03000509000000000000" pitchFamily="65" charset="-122"/>
                </a:endParaRPr>
              </a:p>
            </p:txBody>
          </p:sp>
        </p:grpSp>
        <p:cxnSp>
          <p:nvCxnSpPr>
            <p:cNvPr id="72" name="直接连接符 71"/>
            <p:cNvCxnSpPr/>
            <p:nvPr/>
          </p:nvCxnSpPr>
          <p:spPr>
            <a:xfrm>
              <a:off x="3854245" y="2203103"/>
              <a:ext cx="0" cy="28801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>
              <a:off x="6567949" y="2203103"/>
              <a:ext cx="0" cy="28801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>
              <a:off x="9104671" y="2203103"/>
              <a:ext cx="0" cy="2880174"/>
            </a:xfrm>
            <a:prstGeom prst="line">
              <a:avLst/>
            </a:prstGeom>
            <a:ln>
              <a:solidFill>
                <a:schemeClr val="bg1">
                  <a:lumMod val="65000"/>
                </a:schemeClr>
              </a:solidFill>
              <a:prstDash val="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6" name="文本框 75"/>
          <p:cNvSpPr txBox="1"/>
          <p:nvPr/>
        </p:nvSpPr>
        <p:spPr>
          <a:xfrm>
            <a:off x="1026209" y="1601100"/>
            <a:ext cx="85106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rgbClr val="415264"/>
                </a:solidFill>
                <a:latin typeface="+mj-ea"/>
                <a:ea typeface="+mj-ea"/>
              </a:rPr>
              <a:t>几乎所有的页面排版都可以归类为以下几种类型：</a:t>
            </a:r>
            <a:endParaRPr lang="zh-CN" altLang="en-US" sz="2800" dirty="0">
              <a:solidFill>
                <a:srgbClr val="415264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55818177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来源:uicn 作者:苏打京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8097" cy="685800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600838" y="1720055"/>
            <a:ext cx="923330" cy="4077241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pPr algn="dist"/>
            <a:r>
              <a:rPr lang="zh-CN" altLang="en-US" sz="4800" dirty="0" smtClean="0">
                <a:solidFill>
                  <a:schemeClr val="bg1"/>
                </a:solidFill>
                <a:latin typeface="迷你简粗宋" panose="03000509000000000000" pitchFamily="65" charset="-122"/>
                <a:ea typeface="迷你简粗宋" panose="03000509000000000000" pitchFamily="65" charset="-122"/>
              </a:rPr>
              <a:t>举个“栗子”</a:t>
            </a:r>
            <a:endParaRPr lang="zh-CN" altLang="en-US" sz="4800" dirty="0">
              <a:solidFill>
                <a:schemeClr val="bg1"/>
              </a:solidFill>
              <a:latin typeface="迷你简粗宋" panose="03000509000000000000" pitchFamily="65" charset="-122"/>
              <a:ea typeface="迷你简粗宋" panose="03000509000000000000" pitchFamily="65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335048"/>
      </p:ext>
    </p:extLst>
  </p:cSld>
  <p:clrMapOvr>
    <a:masterClrMapping/>
  </p:clrMapOvr>
  <mc:AlternateContent xmlns:mc="http://schemas.openxmlformats.org/markup-compatibility/2006">
    <mc:Choice xmlns=""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XunHChF#"/>
  <p:tag name="MH_LAYOUT" val="SubTitle"/>
  <p:tag name="MH" val="20160121232834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9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1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5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121232834"/>
  <p:tag name="MH_LIBRARY" val="GRAPHIC"/>
  <p:tag name="MH_TYPE" val="Other"/>
  <p:tag name="MH_ORDER" val="8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415264">
            <a:alpha val="88000"/>
          </a:srgbClr>
        </a:solidFill>
        <a:ln>
          <a:noFill/>
        </a:ln>
      </a:spPr>
      <a:bodyPr rtlCol="0" anchor="ctr"/>
      <a:lstStyle>
        <a:defPPr algn="ctr"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800" dirty="0" smtClean="0">
            <a:solidFill>
              <a:srgbClr val="2C3E4C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389</TotalTime>
  <Words>1569</Words>
  <Application>Microsoft Office PowerPoint</Application>
  <PresentationFormat>宽屏</PresentationFormat>
  <Paragraphs>136</Paragraphs>
  <Slides>18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18</vt:i4>
      </vt:variant>
    </vt:vector>
  </HeadingPairs>
  <TitlesOfParts>
    <vt:vector size="37" baseType="lpstr">
      <vt:lpstr>Meiryo</vt:lpstr>
      <vt:lpstr>等线</vt:lpstr>
      <vt:lpstr>等线 Light</vt:lpstr>
      <vt:lpstr>华康俪金黑W8(P)</vt:lpstr>
      <vt:lpstr>迷你简粗宋</vt:lpstr>
      <vt:lpstr>宋体</vt:lpstr>
      <vt:lpstr>微软雅黑</vt:lpstr>
      <vt:lpstr>新蒂下午茶白金版</vt:lpstr>
      <vt:lpstr>叶根友行书繁</vt:lpstr>
      <vt:lpstr>叶根友毛笔行书2.0版</vt:lpstr>
      <vt:lpstr>幼圆</vt:lpstr>
      <vt:lpstr>禹卫书法行书简体
</vt:lpstr>
      <vt:lpstr>Arial</vt:lpstr>
      <vt:lpstr>Calibri</vt:lpstr>
      <vt:lpstr>Calibri Light</vt:lpstr>
      <vt:lpstr>Wingdings</vt:lpstr>
      <vt:lpstr>Office 主题​​</vt:lpstr>
      <vt:lpstr>自定义设计方案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ypppt</cp:lastModifiedBy>
  <cp:revision>44</cp:revision>
  <dcterms:created xsi:type="dcterms:W3CDTF">2016-01-21T00:51:01Z</dcterms:created>
  <dcterms:modified xsi:type="dcterms:W3CDTF">2016-12-07T02:32:54Z</dcterms:modified>
</cp:coreProperties>
</file>

<file path=docProps/thumbnail.jpeg>
</file>